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497" r:id="rId7"/>
    <p:sldId id="2147470498" r:id="rId8"/>
    <p:sldId id="2147470500" r:id="rId9"/>
    <p:sldId id="2147470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-24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Kaviya V</cp:lastModifiedBy>
  <cp:revision>12</cp:revision>
  <dcterms:created xsi:type="dcterms:W3CDTF">2024-05-13T10:33:11Z</dcterms:created>
  <dcterms:modified xsi:type="dcterms:W3CDTF">2025-09-25T08:11:57Z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