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87" r:id="rId5"/>
    <p:sldId id="2147470501" r:id="rId6"/>
    <p:sldId id="2147470494" r:id="rId7"/>
    <p:sldId id="2147470502" r:id="rId8"/>
    <p:sldId id="2147470497" r:id="rId9"/>
    <p:sldId id="2147470503" r:id="rId10"/>
    <p:sldId id="2147470498" r:id="rId11"/>
    <p:sldId id="2147470500" r:id="rId12"/>
    <p:sldId id="214747049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AD5C3B-5501-4F0D-983D-6EB3B43D73C8}" v="76" dt="2025-09-30T03:29:57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iya V" userId="81327068-ad5f-4aaa-859b-2817f294594b" providerId="ADAL" clId="{283CDAE9-1257-4BD3-8CBA-B23E6AD6B26C}"/>
    <pc:docChg chg="undo custSel addSld modSld sldOrd">
      <pc:chgData name="Kaviya V" userId="81327068-ad5f-4aaa-859b-2817f294594b" providerId="ADAL" clId="{283CDAE9-1257-4BD3-8CBA-B23E6AD6B26C}" dt="2025-09-30T03:59:26.760" v="462"/>
      <pc:docMkLst>
        <pc:docMk/>
      </pc:docMkLst>
      <pc:sldChg chg="addSp delSp modSp mod delAnim">
        <pc:chgData name="Kaviya V" userId="81327068-ad5f-4aaa-859b-2817f294594b" providerId="ADAL" clId="{283CDAE9-1257-4BD3-8CBA-B23E6AD6B26C}" dt="2025-09-26T06:21:18.843" v="130"/>
        <pc:sldMkLst>
          <pc:docMk/>
          <pc:sldMk cId="3377586287" sldId="2147470487"/>
        </pc:sldMkLst>
        <pc:spChg chg="mod">
          <ac:chgData name="Kaviya V" userId="81327068-ad5f-4aaa-859b-2817f294594b" providerId="ADAL" clId="{283CDAE9-1257-4BD3-8CBA-B23E6AD6B26C}" dt="2025-09-26T04:47:30.471" v="39" actId="20577"/>
          <ac:spMkLst>
            <pc:docMk/>
            <pc:sldMk cId="3377586287" sldId="2147470487"/>
            <ac:spMk id="3" creationId="{25EA9B7F-B60D-6297-DC95-0FDA7E6D7C7C}"/>
          </ac:spMkLst>
        </pc:spChg>
        <pc:spChg chg="add mod">
          <ac:chgData name="Kaviya V" userId="81327068-ad5f-4aaa-859b-2817f294594b" providerId="ADAL" clId="{283CDAE9-1257-4BD3-8CBA-B23E6AD6B26C}" dt="2025-09-26T06:19:50.282" v="122" actId="1076"/>
          <ac:spMkLst>
            <pc:docMk/>
            <pc:sldMk cId="3377586287" sldId="2147470487"/>
            <ac:spMk id="9" creationId="{FF8938D3-70FD-6F50-8AA4-EBCF8CFC1F10}"/>
          </ac:spMkLst>
        </pc:spChg>
        <pc:spChg chg="add mod">
          <ac:chgData name="Kaviya V" userId="81327068-ad5f-4aaa-859b-2817f294594b" providerId="ADAL" clId="{283CDAE9-1257-4BD3-8CBA-B23E6AD6B26C}" dt="2025-09-26T06:21:18.843" v="130"/>
          <ac:spMkLst>
            <pc:docMk/>
            <pc:sldMk cId="3377586287" sldId="2147470487"/>
            <ac:spMk id="10" creationId="{EE5FA391-4C1B-A72C-3830-592A6FA92919}"/>
          </ac:spMkLst>
        </pc:spChg>
      </pc:sldChg>
      <pc:sldChg chg="addSp delSp modSp mod">
        <pc:chgData name="Kaviya V" userId="81327068-ad5f-4aaa-859b-2817f294594b" providerId="ADAL" clId="{283CDAE9-1257-4BD3-8CBA-B23E6AD6B26C}" dt="2025-09-26T04:39:40.118" v="23" actId="1076"/>
        <pc:sldMkLst>
          <pc:docMk/>
          <pc:sldMk cId="3449507583" sldId="2147470489"/>
        </pc:sldMkLst>
        <pc:spChg chg="add mod">
          <ac:chgData name="Kaviya V" userId="81327068-ad5f-4aaa-859b-2817f294594b" providerId="ADAL" clId="{283CDAE9-1257-4BD3-8CBA-B23E6AD6B26C}" dt="2025-09-26T04:39:40.118" v="23" actId="1076"/>
          <ac:spMkLst>
            <pc:docMk/>
            <pc:sldMk cId="3449507583" sldId="2147470489"/>
            <ac:spMk id="2" creationId="{7CD7C696-CE5C-D600-D878-3B0451B04281}"/>
          </ac:spMkLst>
        </pc:spChg>
      </pc:sldChg>
      <pc:sldChg chg="addSp delSp modSp mod delAnim modAnim">
        <pc:chgData name="Kaviya V" userId="81327068-ad5f-4aaa-859b-2817f294594b" providerId="ADAL" clId="{283CDAE9-1257-4BD3-8CBA-B23E6AD6B26C}" dt="2025-09-26T06:20:33.743" v="125"/>
        <pc:sldMkLst>
          <pc:docMk/>
          <pc:sldMk cId="2088180620" sldId="2147470492"/>
        </pc:sldMkLst>
        <pc:spChg chg="mod">
          <ac:chgData name="Kaviya V" userId="81327068-ad5f-4aaa-859b-2817f294594b" providerId="ADAL" clId="{283CDAE9-1257-4BD3-8CBA-B23E6AD6B26C}" dt="2025-09-26T04:47:12.976" v="36" actId="20577"/>
          <ac:spMkLst>
            <pc:docMk/>
            <pc:sldMk cId="2088180620" sldId="2147470492"/>
            <ac:spMk id="3" creationId="{AB4E3812-AF2F-9DD8-6ECF-C3425146B38F}"/>
          </ac:spMkLst>
        </pc:spChg>
        <pc:spChg chg="add mod">
          <ac:chgData name="Kaviya V" userId="81327068-ad5f-4aaa-859b-2817f294594b" providerId="ADAL" clId="{283CDAE9-1257-4BD3-8CBA-B23E6AD6B26C}" dt="2025-09-26T04:49:43.247" v="40"/>
          <ac:spMkLst>
            <pc:docMk/>
            <pc:sldMk cId="2088180620" sldId="2147470492"/>
            <ac:spMk id="6" creationId="{40A0F689-89AE-28DA-E86F-C4CA6CFDB3B7}"/>
          </ac:spMkLst>
        </pc:spChg>
        <pc:spChg chg="add mod">
          <ac:chgData name="Kaviya V" userId="81327068-ad5f-4aaa-859b-2817f294594b" providerId="ADAL" clId="{283CDAE9-1257-4BD3-8CBA-B23E6AD6B26C}" dt="2025-09-26T06:20:33.743" v="125"/>
          <ac:spMkLst>
            <pc:docMk/>
            <pc:sldMk cId="2088180620" sldId="2147470492"/>
            <ac:spMk id="8" creationId="{6ED180A6-E9E4-86C9-B7B0-707603372F74}"/>
          </ac:spMkLst>
        </pc:spChg>
      </pc:sldChg>
      <pc:sldChg chg="addSp delSp modSp mod delAnim">
        <pc:chgData name="Kaviya V" userId="81327068-ad5f-4aaa-859b-2817f294594b" providerId="ADAL" clId="{283CDAE9-1257-4BD3-8CBA-B23E6AD6B26C}" dt="2025-09-30T03:29:57.664" v="460"/>
        <pc:sldMkLst>
          <pc:docMk/>
          <pc:sldMk cId="1739450533" sldId="2147470493"/>
        </pc:sldMkLst>
        <pc:spChg chg="add mod">
          <ac:chgData name="Kaviya V" userId="81327068-ad5f-4aaa-859b-2817f294594b" providerId="ADAL" clId="{283CDAE9-1257-4BD3-8CBA-B23E6AD6B26C}" dt="2025-09-30T03:29:57.664" v="460"/>
          <ac:spMkLst>
            <pc:docMk/>
            <pc:sldMk cId="1739450533" sldId="2147470493"/>
            <ac:spMk id="2" creationId="{4DCCF913-808B-D53E-A7F1-B3FC5D316CB8}"/>
          </ac:spMkLst>
        </pc:spChg>
        <pc:spChg chg="mod">
          <ac:chgData name="Kaviya V" userId="81327068-ad5f-4aaa-859b-2817f294594b" providerId="ADAL" clId="{283CDAE9-1257-4BD3-8CBA-B23E6AD6B26C}" dt="2025-09-26T04:47:03.482" v="32" actId="20577"/>
          <ac:spMkLst>
            <pc:docMk/>
            <pc:sldMk cId="1739450533" sldId="2147470493"/>
            <ac:spMk id="3" creationId="{72FF40D3-B05A-88C3-591F-882A93FC9918}"/>
          </ac:spMkLst>
        </pc:spChg>
        <pc:spChg chg="add del mod">
          <ac:chgData name="Kaviya V" userId="81327068-ad5f-4aaa-859b-2817f294594b" providerId="ADAL" clId="{283CDAE9-1257-4BD3-8CBA-B23E6AD6B26C}" dt="2025-09-30T03:29:46.986" v="459" actId="21"/>
          <ac:spMkLst>
            <pc:docMk/>
            <pc:sldMk cId="1739450533" sldId="2147470493"/>
            <ac:spMk id="8" creationId="{DB834F77-4B7E-E58B-AB52-6D73562ED71D}"/>
          </ac:spMkLst>
        </pc:spChg>
        <pc:spChg chg="add mod">
          <ac:chgData name="Kaviya V" userId="81327068-ad5f-4aaa-859b-2817f294594b" providerId="ADAL" clId="{283CDAE9-1257-4BD3-8CBA-B23E6AD6B26C}" dt="2025-09-26T06:21:13.815" v="129"/>
          <ac:spMkLst>
            <pc:docMk/>
            <pc:sldMk cId="1739450533" sldId="2147470493"/>
            <ac:spMk id="9" creationId="{9BB0C022-57AE-D55B-8914-19980B6422E0}"/>
          </ac:spMkLst>
        </pc:spChg>
      </pc:sldChg>
      <pc:sldChg chg="addSp delSp modSp mod delAnim">
        <pc:chgData name="Kaviya V" userId="81327068-ad5f-4aaa-859b-2817f294594b" providerId="ADAL" clId="{283CDAE9-1257-4BD3-8CBA-B23E6AD6B26C}" dt="2025-09-27T08:26:34.393" v="458" actId="15"/>
        <pc:sldMkLst>
          <pc:docMk/>
          <pc:sldMk cId="2034681921" sldId="2147470494"/>
        </pc:sldMkLst>
        <pc:spChg chg="mod">
          <ac:chgData name="Kaviya V" userId="81327068-ad5f-4aaa-859b-2817f294594b" providerId="ADAL" clId="{283CDAE9-1257-4BD3-8CBA-B23E6AD6B26C}" dt="2025-09-26T06:02:02.577" v="42" actId="20577"/>
          <ac:spMkLst>
            <pc:docMk/>
            <pc:sldMk cId="2034681921" sldId="2147470494"/>
            <ac:spMk id="3" creationId="{CB15F4B8-EED0-F7BE-96C7-D7AAE989A251}"/>
          </ac:spMkLst>
        </pc:spChg>
        <pc:spChg chg="add mod">
          <ac:chgData name="Kaviya V" userId="81327068-ad5f-4aaa-859b-2817f294594b" providerId="ADAL" clId="{283CDAE9-1257-4BD3-8CBA-B23E6AD6B26C}" dt="2025-09-27T08:26:34.393" v="458" actId="15"/>
          <ac:spMkLst>
            <pc:docMk/>
            <pc:sldMk cId="2034681921" sldId="2147470494"/>
            <ac:spMk id="13" creationId="{9D64D915-8A2D-E37E-073B-6CF560EF6413}"/>
          </ac:spMkLst>
        </pc:spChg>
        <pc:spChg chg="add mod">
          <ac:chgData name="Kaviya V" userId="81327068-ad5f-4aaa-859b-2817f294594b" providerId="ADAL" clId="{283CDAE9-1257-4BD3-8CBA-B23E6AD6B26C}" dt="2025-09-26T06:45:12.131" v="310"/>
          <ac:spMkLst>
            <pc:docMk/>
            <pc:sldMk cId="2034681921" sldId="2147470494"/>
            <ac:spMk id="14" creationId="{75D585DD-1AF3-A915-EC19-8087ABEF4B57}"/>
          </ac:spMkLst>
        </pc:spChg>
      </pc:sldChg>
      <pc:sldChg chg="addSp delSp modSp mod delAnim">
        <pc:chgData name="Kaviya V" userId="81327068-ad5f-4aaa-859b-2817f294594b" providerId="ADAL" clId="{283CDAE9-1257-4BD3-8CBA-B23E6AD6B26C}" dt="2025-09-26T06:56:17.158" v="330" actId="11"/>
        <pc:sldMkLst>
          <pc:docMk/>
          <pc:sldMk cId="679362563" sldId="2147470497"/>
        </pc:sldMkLst>
        <pc:spChg chg="mod">
          <ac:chgData name="Kaviya V" userId="81327068-ad5f-4aaa-859b-2817f294594b" providerId="ADAL" clId="{283CDAE9-1257-4BD3-8CBA-B23E6AD6B26C}" dt="2025-09-26T06:43:57.784" v="305" actId="20577"/>
          <ac:spMkLst>
            <pc:docMk/>
            <pc:sldMk cId="679362563" sldId="2147470497"/>
            <ac:spMk id="3" creationId="{3411E118-0427-BF72-3B78-1707B0D6E382}"/>
          </ac:spMkLst>
        </pc:spChg>
        <pc:spChg chg="add mod">
          <ac:chgData name="Kaviya V" userId="81327068-ad5f-4aaa-859b-2817f294594b" providerId="ADAL" clId="{283CDAE9-1257-4BD3-8CBA-B23E6AD6B26C}" dt="2025-09-26T06:50:02.304" v="313"/>
          <ac:spMkLst>
            <pc:docMk/>
            <pc:sldMk cId="679362563" sldId="2147470497"/>
            <ac:spMk id="8" creationId="{B27344C1-9A40-4967-9961-5826E6BA7C10}"/>
          </ac:spMkLst>
        </pc:spChg>
        <pc:spChg chg="add mod">
          <ac:chgData name="Kaviya V" userId="81327068-ad5f-4aaa-859b-2817f294594b" providerId="ADAL" clId="{283CDAE9-1257-4BD3-8CBA-B23E6AD6B26C}" dt="2025-09-26T06:56:17.158" v="330" actId="11"/>
          <ac:spMkLst>
            <pc:docMk/>
            <pc:sldMk cId="679362563" sldId="2147470497"/>
            <ac:spMk id="9" creationId="{0CB8DD42-8127-94BE-297F-3C1EA191CFCA}"/>
          </ac:spMkLst>
        </pc:spChg>
      </pc:sldChg>
      <pc:sldChg chg="addSp delSp modSp mod delAnim">
        <pc:chgData name="Kaviya V" userId="81327068-ad5f-4aaa-859b-2817f294594b" providerId="ADAL" clId="{283CDAE9-1257-4BD3-8CBA-B23E6AD6B26C}" dt="2025-09-26T08:52:44.837" v="428" actId="1076"/>
        <pc:sldMkLst>
          <pc:docMk/>
          <pc:sldMk cId="107944653" sldId="2147470498"/>
        </pc:sldMkLst>
        <pc:spChg chg="mod">
          <ac:chgData name="Kaviya V" userId="81327068-ad5f-4aaa-859b-2817f294594b" providerId="ADAL" clId="{283CDAE9-1257-4BD3-8CBA-B23E6AD6B26C}" dt="2025-09-26T06:05:18.855" v="47" actId="20577"/>
          <ac:spMkLst>
            <pc:docMk/>
            <pc:sldMk cId="107944653" sldId="2147470498"/>
            <ac:spMk id="3" creationId="{3D243BDD-B44E-04F0-FA93-336DD2FFA770}"/>
          </ac:spMkLst>
        </pc:spChg>
        <pc:spChg chg="add mod">
          <ac:chgData name="Kaviya V" userId="81327068-ad5f-4aaa-859b-2817f294594b" providerId="ADAL" clId="{283CDAE9-1257-4BD3-8CBA-B23E6AD6B26C}" dt="2025-09-26T08:13:53.744" v="393"/>
          <ac:spMkLst>
            <pc:docMk/>
            <pc:sldMk cId="107944653" sldId="2147470498"/>
            <ac:spMk id="9" creationId="{A3AC205F-6A47-D817-AC00-BB358FCD8D04}"/>
          </ac:spMkLst>
        </pc:spChg>
        <pc:picChg chg="add mod">
          <ac:chgData name="Kaviya V" userId="81327068-ad5f-4aaa-859b-2817f294594b" providerId="ADAL" clId="{283CDAE9-1257-4BD3-8CBA-B23E6AD6B26C}" dt="2025-09-26T08:52:44.837" v="428" actId="1076"/>
          <ac:picMkLst>
            <pc:docMk/>
            <pc:sldMk cId="107944653" sldId="2147470498"/>
            <ac:picMk id="11" creationId="{BFFDE2A1-CA26-D264-A7CC-C734BC386D1C}"/>
          </ac:picMkLst>
        </pc:picChg>
      </pc:sldChg>
      <pc:sldChg chg="addSp delSp modSp mod delAnim">
        <pc:chgData name="Kaviya V" userId="81327068-ad5f-4aaa-859b-2817f294594b" providerId="ADAL" clId="{283CDAE9-1257-4BD3-8CBA-B23E6AD6B26C}" dt="2025-09-27T08:14:33.582" v="449" actId="1076"/>
        <pc:sldMkLst>
          <pc:docMk/>
          <pc:sldMk cId="2198371957" sldId="2147470499"/>
        </pc:sldMkLst>
        <pc:spChg chg="mod">
          <ac:chgData name="Kaviya V" userId="81327068-ad5f-4aaa-859b-2817f294594b" providerId="ADAL" clId="{283CDAE9-1257-4BD3-8CBA-B23E6AD6B26C}" dt="2025-09-26T08:32:01.802" v="414" actId="20577"/>
          <ac:spMkLst>
            <pc:docMk/>
            <pc:sldMk cId="2198371957" sldId="2147470499"/>
            <ac:spMk id="3" creationId="{DBEA9949-295E-B2C7-8E3A-639B0AD48F51}"/>
          </ac:spMkLst>
        </pc:spChg>
        <pc:spChg chg="add mod">
          <ac:chgData name="Kaviya V" userId="81327068-ad5f-4aaa-859b-2817f294594b" providerId="ADAL" clId="{283CDAE9-1257-4BD3-8CBA-B23E6AD6B26C}" dt="2025-09-26T08:14:49.339" v="401"/>
          <ac:spMkLst>
            <pc:docMk/>
            <pc:sldMk cId="2198371957" sldId="2147470499"/>
            <ac:spMk id="6" creationId="{92992DCF-C97E-DAB7-B589-AC9B07BD8DAF}"/>
          </ac:spMkLst>
        </pc:spChg>
        <pc:picChg chg="add mod">
          <ac:chgData name="Kaviya V" userId="81327068-ad5f-4aaa-859b-2817f294594b" providerId="ADAL" clId="{283CDAE9-1257-4BD3-8CBA-B23E6AD6B26C}" dt="2025-09-27T08:14:33.582" v="449" actId="1076"/>
          <ac:picMkLst>
            <pc:docMk/>
            <pc:sldMk cId="2198371957" sldId="2147470499"/>
            <ac:picMk id="9" creationId="{14C86536-6609-D862-92A5-6E98FB3E47EC}"/>
          </ac:picMkLst>
        </pc:picChg>
      </pc:sldChg>
      <pc:sldChg chg="addSp delSp modSp mod delAnim">
        <pc:chgData name="Kaviya V" userId="81327068-ad5f-4aaa-859b-2817f294594b" providerId="ADAL" clId="{283CDAE9-1257-4BD3-8CBA-B23E6AD6B26C}" dt="2025-09-27T08:13:22.660" v="442" actId="313"/>
        <pc:sldMkLst>
          <pc:docMk/>
          <pc:sldMk cId="2501109131" sldId="2147470500"/>
        </pc:sldMkLst>
        <pc:spChg chg="mod">
          <ac:chgData name="Kaviya V" userId="81327068-ad5f-4aaa-859b-2817f294594b" providerId="ADAL" clId="{283CDAE9-1257-4BD3-8CBA-B23E6AD6B26C}" dt="2025-09-27T08:13:22.660" v="442" actId="313"/>
          <ac:spMkLst>
            <pc:docMk/>
            <pc:sldMk cId="2501109131" sldId="2147470500"/>
            <ac:spMk id="3" creationId="{E8F67352-6E77-1E87-24B7-ED7906E0679C}"/>
          </ac:spMkLst>
        </pc:spChg>
        <pc:spChg chg="add mod">
          <ac:chgData name="Kaviya V" userId="81327068-ad5f-4aaa-859b-2817f294594b" providerId="ADAL" clId="{283CDAE9-1257-4BD3-8CBA-B23E6AD6B26C}" dt="2025-09-26T08:14:45.136" v="400"/>
          <ac:spMkLst>
            <pc:docMk/>
            <pc:sldMk cId="2501109131" sldId="2147470500"/>
            <ac:spMk id="8" creationId="{2143B8A6-D60C-9F17-27B4-79D1F85566A9}"/>
          </ac:spMkLst>
        </pc:spChg>
        <pc:picChg chg="add mod">
          <ac:chgData name="Kaviya V" userId="81327068-ad5f-4aaa-859b-2817f294594b" providerId="ADAL" clId="{283CDAE9-1257-4BD3-8CBA-B23E6AD6B26C}" dt="2025-09-27T08:13:17.123" v="441" actId="1076"/>
          <ac:picMkLst>
            <pc:docMk/>
            <pc:sldMk cId="2501109131" sldId="2147470500"/>
            <ac:picMk id="9" creationId="{27A5709E-984A-F834-3401-7E8DD35560BB}"/>
          </ac:picMkLst>
        </pc:picChg>
      </pc:sldChg>
      <pc:sldChg chg="addSp delSp modSp add mod">
        <pc:chgData name="Kaviya V" userId="81327068-ad5f-4aaa-859b-2817f294594b" providerId="ADAL" clId="{283CDAE9-1257-4BD3-8CBA-B23E6AD6B26C}" dt="2025-09-26T06:25:35.386" v="182" actId="11"/>
        <pc:sldMkLst>
          <pc:docMk/>
          <pc:sldMk cId="3234333923" sldId="2147470501"/>
        </pc:sldMkLst>
        <pc:spChg chg="add mod">
          <ac:chgData name="Kaviya V" userId="81327068-ad5f-4aaa-859b-2817f294594b" providerId="ADAL" clId="{283CDAE9-1257-4BD3-8CBA-B23E6AD6B26C}" dt="2025-09-26T06:21:24.896" v="131"/>
          <ac:spMkLst>
            <pc:docMk/>
            <pc:sldMk cId="3234333923" sldId="2147470501"/>
            <ac:spMk id="2" creationId="{35432D4A-9573-845F-A098-52FBE00802FB}"/>
          </ac:spMkLst>
        </pc:spChg>
        <pc:spChg chg="mod">
          <ac:chgData name="Kaviya V" userId="81327068-ad5f-4aaa-859b-2817f294594b" providerId="ADAL" clId="{283CDAE9-1257-4BD3-8CBA-B23E6AD6B26C}" dt="2025-09-26T06:25:35.386" v="182" actId="11"/>
          <ac:spMkLst>
            <pc:docMk/>
            <pc:sldMk cId="3234333923" sldId="2147470501"/>
            <ac:spMk id="9" creationId="{7ADFE49E-3CE7-1B43-560A-1EA5C8BD1683}"/>
          </ac:spMkLst>
        </pc:spChg>
      </pc:sldChg>
      <pc:sldChg chg="addSp delSp modSp add mod ord">
        <pc:chgData name="Kaviya V" userId="81327068-ad5f-4aaa-859b-2817f294594b" providerId="ADAL" clId="{283CDAE9-1257-4BD3-8CBA-B23E6AD6B26C}" dt="2025-09-30T03:59:26.760" v="462"/>
        <pc:sldMkLst>
          <pc:docMk/>
          <pc:sldMk cId="427613793" sldId="2147470502"/>
        </pc:sldMkLst>
        <pc:spChg chg="add mod">
          <ac:chgData name="Kaviya V" userId="81327068-ad5f-4aaa-859b-2817f294594b" providerId="ADAL" clId="{283CDAE9-1257-4BD3-8CBA-B23E6AD6B26C}" dt="2025-09-26T06:45:20.550" v="311"/>
          <ac:spMkLst>
            <pc:docMk/>
            <pc:sldMk cId="427613793" sldId="2147470502"/>
            <ac:spMk id="2" creationId="{E4A09CEA-E3CF-EDFB-B9A0-4A057995D736}"/>
          </ac:spMkLst>
        </pc:spChg>
        <pc:spChg chg="mod">
          <ac:chgData name="Kaviya V" userId="81327068-ad5f-4aaa-859b-2817f294594b" providerId="ADAL" clId="{283CDAE9-1257-4BD3-8CBA-B23E6AD6B26C}" dt="2025-09-26T06:43:28.298" v="304" actId="1076"/>
          <ac:spMkLst>
            <pc:docMk/>
            <pc:sldMk cId="427613793" sldId="2147470502"/>
            <ac:spMk id="11" creationId="{C01DB621-CB48-5205-E18E-FC15EE70023F}"/>
          </ac:spMkLst>
        </pc:spChg>
      </pc:sldChg>
      <pc:sldChg chg="addSp delSp modSp add mod">
        <pc:chgData name="Kaviya V" userId="81327068-ad5f-4aaa-859b-2817f294594b" providerId="ADAL" clId="{283CDAE9-1257-4BD3-8CBA-B23E6AD6B26C}" dt="2025-09-26T07:01:04.086" v="362" actId="1076"/>
        <pc:sldMkLst>
          <pc:docMk/>
          <pc:sldMk cId="1352119207" sldId="2147470503"/>
        </pc:sldMkLst>
        <pc:spChg chg="add mod">
          <ac:chgData name="Kaviya V" userId="81327068-ad5f-4aaa-859b-2817f294594b" providerId="ADAL" clId="{283CDAE9-1257-4BD3-8CBA-B23E6AD6B26C}" dt="2025-09-26T07:01:04.086" v="362" actId="1076"/>
          <ac:spMkLst>
            <pc:docMk/>
            <pc:sldMk cId="1352119207" sldId="2147470503"/>
            <ac:spMk id="6" creationId="{67D99286-252A-FFE3-AFD6-19F33C2468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D7C696-CE5C-D600-D878-3B0451B04281}"/>
              </a:ext>
            </a:extLst>
          </p:cNvPr>
          <p:cNvSpPr txBox="1"/>
          <p:nvPr/>
        </p:nvSpPr>
        <p:spPr>
          <a:xfrm>
            <a:off x="431679" y="1815037"/>
            <a:ext cx="1133112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Review II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sz="3600" b="1" dirty="0">
              <a:solidFill>
                <a:schemeClr val="bg1"/>
              </a:solidFill>
            </a:endParaRPr>
          </a:p>
          <a:p>
            <a:pPr lvl="0"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Kaviya V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M. Tech (Artificial Intelligence and Machine Learning)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VIT Vellore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AC205F-6A47-D817-AC00-BB358FCD8D04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E2A1-CA26-D264-A7CC-C734BC386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494" y="1484923"/>
            <a:ext cx="7305799" cy="487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9A058-E477-163A-1B3E-61A05B0F3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F67352-6E77-1E87-24B7-ED7906E0679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Project Plan/Milestone Progress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4F4198-C244-16A7-B796-A2E4B5EA6A8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43B8A6-D60C-9F17-27B4-79D1F85566A9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  <p:pic>
        <p:nvPicPr>
          <p:cNvPr id="9" name="Picture 8" descr="A diagram of a travel system&#10;&#10;AI-generated content may be incorrect.">
            <a:extLst>
              <a:ext uri="{FF2B5EF4-FFF2-40B4-BE49-F238E27FC236}">
                <a16:creationId xmlns:a16="http://schemas.microsoft.com/office/drawing/2014/main" id="{27A5709E-984A-F834-3401-7E8DD3556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09" y="1580135"/>
            <a:ext cx="11625368" cy="369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0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Pipeline Structure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992DCF-C97E-DAB7-B589-AC9B07BD8DA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  <p:pic>
        <p:nvPicPr>
          <p:cNvPr id="9" name="Picture 8" descr="A diagram of a travel system&#10;&#10;AI-generated content may be incorrect.">
            <a:extLst>
              <a:ext uri="{FF2B5EF4-FFF2-40B4-BE49-F238E27FC236}">
                <a16:creationId xmlns:a16="http://schemas.microsoft.com/office/drawing/2014/main" id="{14C86536-6609-D862-92A5-6E98FB3E4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0" y="1399892"/>
            <a:ext cx="11145805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A0F689-89AE-28DA-E86F-C4CA6CFDB3B7}"/>
              </a:ext>
            </a:extLst>
          </p:cNvPr>
          <p:cNvSpPr txBox="1"/>
          <p:nvPr/>
        </p:nvSpPr>
        <p:spPr>
          <a:xfrm>
            <a:off x="648133" y="1695926"/>
            <a:ext cx="108915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Combines LLM intelligence with Google Maps precision.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Generates dynamic itineraries.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Recommends personalized points of interest.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Supports multilingual voice input.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Enables shareable trip links.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180A6-E9E4-86C9-B7B0-707603372F74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BB0C022-57AE-D55B-8914-19980B6422E0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CCF913-808B-D53E-A7F1-B3FC5D316CB8}"/>
              </a:ext>
            </a:extLst>
          </p:cNvPr>
          <p:cNvSpPr txBox="1"/>
          <p:nvPr/>
        </p:nvSpPr>
        <p:spPr>
          <a:xfrm>
            <a:off x="721430" y="1594385"/>
            <a:ext cx="105054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Personalizes itineraries using LLMs.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Integrates real-time geographic data.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Recommends diverse POIs.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Enables interactive map visualizations.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Supports shareable links and modular architecture.</a:t>
            </a:r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8938D3-70FD-6F50-8AA4-EBCF8CFC1F10}"/>
              </a:ext>
            </a:extLst>
          </p:cNvPr>
          <p:cNvSpPr txBox="1"/>
          <p:nvPr/>
        </p:nvSpPr>
        <p:spPr>
          <a:xfrm>
            <a:off x="1017937" y="1837440"/>
            <a:ext cx="910045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User Interface &amp; Interaction Layer: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Voice Input Processing.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User Interface Design &amp; Display.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AI Planning &amp; Optimization Engine: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AI-Based Itinerary Generation.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Cost Prediction via Machine Learning.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Real-Time Route Optimization.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Multilingual Translation Support.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5FA391-4C1B-A72C-3830-592A6FA92919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131CC-4454-98D0-6CF8-D3ABA1EAC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E398AF-18D2-E481-6F19-611558E45996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DD6B28-94AE-CD6E-EDD8-CF9017017FE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DFE49E-3CE7-1B43-560A-1EA5C8BD1683}"/>
              </a:ext>
            </a:extLst>
          </p:cNvPr>
          <p:cNvSpPr txBox="1"/>
          <p:nvPr/>
        </p:nvSpPr>
        <p:spPr>
          <a:xfrm>
            <a:off x="979714" y="1523363"/>
            <a:ext cx="936368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b="1" dirty="0"/>
              <a:t>Data Presentation &amp; Export Module: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Dynamic Map Generation &amp; Visualization.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Printable HTML Itinerary.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Shareable Trip Link Creation.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514350" indent="-514350">
              <a:buFont typeface="+mj-lt"/>
              <a:buAutoNum type="arabicPeriod" startAt="4"/>
            </a:pPr>
            <a:r>
              <a:rPr lang="en-US" sz="2800" b="1" dirty="0"/>
              <a:t>Data Persistence &amp; Storage Layer: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Database for Saving &amp; Loading Trip Data.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Admin &amp; Analytics Dashboard: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Performance Monitoring &amp; User Analytics.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AI Model Effectiveness Reporting.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432D4A-9573-845F-A098-52FBE00802F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33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>
            <a:extLst>
              <a:ext uri="{FF2B5EF4-FFF2-40B4-BE49-F238E27FC236}">
                <a16:creationId xmlns:a16="http://schemas.microsoft.com/office/drawing/2014/main" id="{9D64D915-8A2D-E37E-073B-6CF560EF641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84415" y="1695926"/>
            <a:ext cx="1044478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LLM + ML Integration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lang="en-US" altLang="en-US" sz="2800" dirty="0"/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Combines LLM for creative planning with LightGBM for cost prediction.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Synthetic Data Generation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Uses LLM to generate training data for the cost model.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Predictive Modeling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Employs LightGBM for high-performance cost estimation.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585DD-1AF3-A915-EC19-8087ABEF4B5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F992B-1E74-E3FA-4F1F-C1A3273C9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271E96-B1D5-5366-62A6-16A96F7EA23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9C8E49-FFD6-E905-1456-7A49F806F04C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1DB621-CB48-5205-E18E-FC15EE70023F}"/>
              </a:ext>
            </a:extLst>
          </p:cNvPr>
          <p:cNvSpPr txBox="1"/>
          <p:nvPr/>
        </p:nvSpPr>
        <p:spPr>
          <a:xfrm>
            <a:off x="727235" y="1403621"/>
            <a:ext cx="1073331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lang="en-US" altLang="en-US" sz="2800" b="1" dirty="0"/>
              <a:t>Auto Hyperparameter Tuning</a:t>
            </a:r>
            <a:r>
              <a:rPr lang="en-US" altLang="en-US" sz="2800" dirty="0"/>
              <a:t>: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/>
              <a:t>Uses </a:t>
            </a:r>
            <a:r>
              <a:rPr lang="en-US" altLang="en-US" sz="2800" dirty="0" err="1"/>
              <a:t>Optuna</a:t>
            </a:r>
            <a:r>
              <a:rPr lang="en-US" altLang="en-US" sz="2800" dirty="0"/>
              <a:t> for optimal model configuration.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/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r>
              <a:rPr lang="en-US" altLang="en-US" sz="2800" b="1" dirty="0"/>
              <a:t>Real-Time API Integration</a:t>
            </a:r>
            <a:r>
              <a:rPr lang="en-US" altLang="en-US" sz="2800" dirty="0"/>
              <a:t>: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/>
              <a:t>Connects to Google Maps APIs for live traffic and routing.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 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6"/>
            </a:pPr>
            <a:r>
              <a:rPr lang="en-US" altLang="en-US" sz="2800" b="1" dirty="0"/>
              <a:t>User-in-the-Loop Workflow</a:t>
            </a:r>
            <a:r>
              <a:rPr lang="en-US" altLang="en-US" sz="2800" dirty="0"/>
              <a:t>: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/>
              <a:t>Interactive UI triggers all AI planning and optimization.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/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7"/>
            </a:pPr>
            <a:r>
              <a:rPr lang="en-US" altLang="en-US" sz="2800" b="1" dirty="0"/>
              <a:t>Continuous Monitoring</a:t>
            </a:r>
            <a:r>
              <a:rPr lang="en-US" altLang="en-US" sz="2800" dirty="0"/>
              <a:t>: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/>
              <a:t>Dashboard tracks AI performance and user engagement.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09CEA-E3CF-EDFB-B9A0-4A057995D736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7344C1-9A40-4967-9961-5826E6BA7C10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CB8DD42-8127-94BE-297F-3C1EA191C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96" y="1462440"/>
            <a:ext cx="1152234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 Engineering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Extracted key features like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start_city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end_city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budget_level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vehicle_type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LLM output.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Numerical Extraction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Parsed strings like "240 km", "4 hours" into numeric values using regex.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Categorical Encoding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Applied One-Hot Encoding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pd.get_dummies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for cities and vehicle types.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 Name Sanitization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Cleaned column names to remove special characters for LightGBM compatibility.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Cleaning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Dropped rows with missing target values (e.g., cost) to maintain dataset integrity. </a:t>
            </a:r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5BB2B-7793-CE38-D81E-AB812DD59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2ECABD-47A5-95BF-FD5E-5952645944B7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89B9D1-994C-5E63-51AE-606810EAEFE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1570ED-1129-4D58-8777-BB9CA1EE8D8E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7D99286-252A-FFE3-AFD6-19F33C246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24" y="1372185"/>
            <a:ext cx="1062433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KPI Monitoring</a:t>
            </a:r>
            <a:r>
              <a:rPr kumimoji="0" lang="en-US" alt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Defined metrics like Itinerary Helpful Score and AI Reliability Score. </a:t>
            </a:r>
            <a:endParaRPr lang="en-US" altLang="en-US" sz="2800" dirty="0"/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Intent Analysis</a:t>
            </a:r>
            <a:r>
              <a:rPr kumimoji="0" lang="en-US" alt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Used bar charts to highlight popular travel routes.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Cost Model Validation</a:t>
            </a:r>
            <a:r>
              <a:rPr kumimoji="0" lang="en-US" alt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Visualized cost distributions across budget levels using box plots.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Persona Identification</a:t>
            </a:r>
            <a:r>
              <a:rPr kumimoji="0" lang="en-US" alt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Used scatter plots to reveal travel styles like Road Warriors vs Destination Explorers. </a:t>
            </a:r>
          </a:p>
        </p:txBody>
      </p:sp>
    </p:spTree>
    <p:extLst>
      <p:ext uri="{BB962C8B-B14F-4D97-AF65-F5344CB8AC3E}">
        <p14:creationId xmlns:p14="http://schemas.microsoft.com/office/powerpoint/2010/main" val="135211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565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Kaviya V</cp:lastModifiedBy>
  <cp:revision>12</cp:revision>
  <dcterms:created xsi:type="dcterms:W3CDTF">2024-05-13T10:33:11Z</dcterms:created>
  <dcterms:modified xsi:type="dcterms:W3CDTF">2025-09-30T03:59:36Z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