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24" r:id="rId4"/>
  </p:sldMasterIdLst>
  <p:notesMasterIdLst>
    <p:notesMasterId r:id="rId16"/>
  </p:notesMasterIdLst>
  <p:sldIdLst>
    <p:sldId id="316" r:id="rId5"/>
    <p:sldId id="310" r:id="rId6"/>
    <p:sldId id="311" r:id="rId7"/>
    <p:sldId id="312" r:id="rId8"/>
    <p:sldId id="295" r:id="rId9"/>
    <p:sldId id="313" r:id="rId10"/>
    <p:sldId id="318" r:id="rId11"/>
    <p:sldId id="317" r:id="rId12"/>
    <p:sldId id="304" r:id="rId13"/>
    <p:sldId id="305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4485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-42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7BDE-FCE3-41C4-B976-0DC28743AC5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91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984E7FD-271C-4B10-826F-A323C479DD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47049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AFE17E6-924C-47EE-8164-2CD1687C75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6572DC8-7C70-4BE2-9DB2-CFABD37F8F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B8238B2-89F4-4CBF-8949-A4979F889C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6">
            <a:extLst>
              <a:ext uri="{FF2B5EF4-FFF2-40B4-BE49-F238E27FC236}">
                <a16:creationId xmlns:a16="http://schemas.microsoft.com/office/drawing/2014/main" xmlns="" id="{5899A11A-FB87-441D-8F10-20485D20E77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4" name="Footer Placeholder 7">
            <a:extLst>
              <a:ext uri="{FF2B5EF4-FFF2-40B4-BE49-F238E27FC236}">
                <a16:creationId xmlns:a16="http://schemas.microsoft.com/office/drawing/2014/main" xmlns="" id="{58BCD522-5AD9-4F60-813E-CB3B6AEAB6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5" name="Slide Number Placeholder 8">
            <a:extLst>
              <a:ext uri="{FF2B5EF4-FFF2-40B4-BE49-F238E27FC236}">
                <a16:creationId xmlns:a16="http://schemas.microsoft.com/office/drawing/2014/main" xmlns="" id="{AE30A9EF-2135-43EE-8E37-70C7EE1BCA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44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B8238B2-89F4-4CBF-8949-A4979F889C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48A8E28-7873-4AFA-A619-0E497E0180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xmlns="" id="{5EB0124E-1A8A-4EB1-A9CF-E273590B60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xmlns="" id="{44654EA2-A648-4219-B093-1C05AE9646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xmlns="" id="{81C0EC89-A66C-4027-8FF0-F7605B5062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B95D6AF-D6A0-4AA6-9810-97D9EBF6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8575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6E5DE1C-B9B3-43A2-ADC2-A1E16556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82333A7-2FA8-4CD0-8D5D-EE98B3E3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933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xmlns="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xmlns="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xmlns="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867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7D4E1F-D8DD-4ED2-8901-A47E93089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xmlns="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B8238B2-89F4-4CBF-8949-A4979F889C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2877BB9-EBFF-47D8-BB86-67C309ACB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6CC749-7E8D-4AF0-B13E-80DDB47E25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6109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xmlns="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xmlns="" id="{C425DB15-1B5A-4780-98B4-C0921A42F5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xmlns="" id="{996A2980-FE4D-41BC-9B3F-DEC465C64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xmlns="" id="{2BBEE260-2DCA-4E68-9719-2D94DA7933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6866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xmlns="" id="{EFD46DF2-E81B-4E77-B06D-F09DC58531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D044CC36-2EFF-44B0-90A3-986DACB7E8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xmlns="" id="{AAA3D090-A815-4AF9-88CE-94F0B7DD3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xmlns="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xmlns="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A8ABD619-DC62-4FA6-8ABC-122A5C4B4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698E82A-0F3A-4A95-B364-F76F0A493755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532504-F5A4-48F8-B4E9-260A94B9BDA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1618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AFE17E6-924C-47EE-8164-2CD1687C75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6572DC8-7C70-4BE2-9DB2-CFABD37F8F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B8238B2-89F4-4CBF-8949-A4979F889C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6">
            <a:extLst>
              <a:ext uri="{FF2B5EF4-FFF2-40B4-BE49-F238E27FC236}">
                <a16:creationId xmlns:a16="http://schemas.microsoft.com/office/drawing/2014/main" xmlns="" id="{5899A11A-FB87-441D-8F10-20485D20E77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4" name="Footer Placeholder 7">
            <a:extLst>
              <a:ext uri="{FF2B5EF4-FFF2-40B4-BE49-F238E27FC236}">
                <a16:creationId xmlns:a16="http://schemas.microsoft.com/office/drawing/2014/main" xmlns="" id="{58BCD522-5AD9-4F60-813E-CB3B6AEAB6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5" name="Slide Number Placeholder 8">
            <a:extLst>
              <a:ext uri="{FF2B5EF4-FFF2-40B4-BE49-F238E27FC236}">
                <a16:creationId xmlns:a16="http://schemas.microsoft.com/office/drawing/2014/main" xmlns="" id="{AE30A9EF-2135-43EE-8E37-70C7EE1BCA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44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7D4E1F-D8DD-4ED2-8901-A47E93089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xmlns="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B8238B2-89F4-4CBF-8949-A4979F889C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2877BB9-EBFF-47D8-BB86-67C309ACB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6CC749-7E8D-4AF0-B13E-80DDB47E25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6109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xmlns="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xmlns="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xmlns="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xmlns="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xmlns="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xmlns="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xmlns="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xmlns="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xmlns="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xmlns="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1F25ADF-BF1A-41A4-8F03-96470F6D079B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C25E53-C87A-4194-B265-1AC2B8E754D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6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9E8DA8-8512-47B3-8251-03433D6EA25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770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2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775" r:id="rId19"/>
    <p:sldLayoutId id="2147483778" r:id="rId20"/>
    <p:sldLayoutId id="2147483665" r:id="rId2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58" y="3438526"/>
            <a:ext cx="4369391" cy="1152524"/>
          </a:xfrm>
        </p:spPr>
        <p:txBody>
          <a:bodyPr>
            <a:normAutofit/>
          </a:bodyPr>
          <a:lstStyle/>
          <a:p>
            <a:r>
              <a:rPr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mtClean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smtClean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34" y="1962151"/>
            <a:ext cx="4076458" cy="1076324"/>
          </a:xfrm>
        </p:spPr>
        <p:txBody>
          <a:bodyPr>
            <a:normAutofit fontScale="85000" lnSpcReduction="10000"/>
            <a:scene3d>
              <a:camera prst="perspectiveLef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Roboto" panose="020F0502020204030204" pitchFamily="2" charset="0"/>
              </a:rPr>
              <a:t/>
            </a:r>
            <a:b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Roboto" panose="020F0502020204030204" pitchFamily="2" charset="0"/>
              </a:rPr>
            </a:b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5" name="Picture Placeholder 5" descr="Man in a safety vest looking up at a wall of stacked shipping containers. ">
            <a:extLst>
              <a:ext uri="{FF2B5EF4-FFF2-40B4-BE49-F238E27FC236}">
                <a16:creationId xmlns:a16="http://schemas.microsoft.com/office/drawing/2014/main" xmlns="" id="{B5F22C11-4FE3-4065-96C3-C3A1E470B9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" b="21"/>
          <a:stretch/>
        </p:blipFill>
        <p:spPr/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B2AE4F1D-F101-4E88-9698-51D314EF2EB5}"/>
              </a:ext>
            </a:extLst>
          </p:cNvPr>
          <p:cNvSpPr txBox="1">
            <a:spLocks/>
          </p:cNvSpPr>
          <p:nvPr/>
        </p:nvSpPr>
        <p:spPr>
          <a:xfrm>
            <a:off x="-559392" y="5067301"/>
            <a:ext cx="4464642" cy="12477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Roboto" panose="020F0502020204030204" pitchFamily="2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Roboto" panose="020F0502020204030204" pitchFamily="2" charset="0"/>
                <a:ea typeface="+mj-ea"/>
                <a:cs typeface="+mj-cs"/>
              </a:rPr>
            </a:b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B2AE4F1D-F101-4E88-9698-51D314EF2EB5}"/>
              </a:ext>
            </a:extLst>
          </p:cNvPr>
          <p:cNvSpPr txBox="1">
            <a:spLocks/>
          </p:cNvSpPr>
          <p:nvPr/>
        </p:nvSpPr>
        <p:spPr>
          <a:xfrm>
            <a:off x="355009" y="4410076"/>
            <a:ext cx="4076458" cy="666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Roboto" panose="020F0502020204030204" pitchFamily="2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Roboto" panose="020F0502020204030204" pitchFamily="2" charset="0"/>
                <a:ea typeface="+mj-ea"/>
                <a:cs typeface="+mj-cs"/>
              </a:rPr>
            </a:b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2AE4F1D-F101-4E88-9698-51D314EF2EB5}"/>
              </a:ext>
            </a:extLst>
          </p:cNvPr>
          <p:cNvSpPr txBox="1">
            <a:spLocks/>
          </p:cNvSpPr>
          <p:nvPr/>
        </p:nvSpPr>
        <p:spPr>
          <a:xfrm>
            <a:off x="0" y="2628900"/>
            <a:ext cx="4076458" cy="23526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          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695950" y="1356836"/>
            <a:ext cx="60102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STUDENT NAME: A.KAVIYA</a:t>
            </a:r>
          </a:p>
          <a:p>
            <a:r>
              <a:rPr lang="en-US" dirty="0" smtClean="0">
                <a:latin typeface="Bookman Old Style" pitchFamily="18" charset="0"/>
              </a:rPr>
              <a:t>REGISTER NO :212406215  </a:t>
            </a:r>
          </a:p>
          <a:p>
            <a:r>
              <a:rPr lang="en-US" dirty="0" smtClean="0">
                <a:latin typeface="Bookman Old Style" pitchFamily="18" charset="0"/>
              </a:rPr>
              <a:t>NMID:EDEEC744D8C145DA55E4D1C4071E04AD</a:t>
            </a:r>
          </a:p>
          <a:p>
            <a:r>
              <a:rPr lang="en-US" dirty="0" smtClean="0">
                <a:latin typeface="Bookman Old Style" pitchFamily="18" charset="0"/>
              </a:rPr>
              <a:t>DEPARTMENT: COMPUTER APPLICATION</a:t>
            </a:r>
          </a:p>
          <a:p>
            <a:r>
              <a:rPr lang="en-US" dirty="0" smtClean="0">
                <a:latin typeface="Bookman Old Style" pitchFamily="18" charset="0"/>
              </a:rPr>
              <a:t>COLLEGE: MANGALAM COLLEGE OF ARTS AND SCIENCE</a:t>
            </a:r>
          </a:p>
          <a:p>
            <a:r>
              <a:rPr lang="en-US" dirty="0" smtClean="0">
                <a:latin typeface="Bookman Old Style" pitchFamily="18" charset="0"/>
              </a:rPr>
              <a:t>UNIVERSITY OF MADRAS</a:t>
            </a:r>
          </a:p>
        </p:txBody>
      </p:sp>
    </p:spTree>
    <p:extLst>
      <p:ext uri="{BB962C8B-B14F-4D97-AF65-F5344CB8AC3E}">
        <p14:creationId xmlns:p14="http://schemas.microsoft.com/office/powerpoint/2010/main" xmlns="" val="191763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588" y="155575"/>
            <a:ext cx="10515600" cy="1325563"/>
          </a:xfrm>
        </p:spPr>
        <p:txBody>
          <a:bodyPr>
            <a:scene3d>
              <a:camera prst="perspectiveLeft"/>
              <a:lightRig rig="threePt" dir="t"/>
            </a:scene3d>
          </a:bodyPr>
          <a:lstStyle/>
          <a:p>
            <a:r>
              <a:rPr lang="en-IN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RESULTS AND SCREENSHOTS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A74CB9D-E60B-4C8A-B4E7-23BC1D9FA6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5F2272C5-0322-41BF-9040-FB70C974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403113AC-F8AE-4445-835E-44A422E2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5" name="Picture 24" descr="_C__Users_Admin_Desktop_NM%20PORTAL_index.html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03" y="1543051"/>
            <a:ext cx="3562911" cy="4305299"/>
          </a:xfrm>
          <a:prstGeom prst="rect">
            <a:avLst/>
          </a:prstGeom>
        </p:spPr>
      </p:pic>
      <p:pic>
        <p:nvPicPr>
          <p:cNvPr id="35" name="Picture 34" descr="_C__Users_Admin_Desktop_NM%20PORTAL_index.html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216" y="1447800"/>
            <a:ext cx="2990218" cy="44672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19250" y="6076950"/>
            <a:ext cx="296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Berlin Sans FB Demi" pitchFamily="34" charset="0"/>
              </a:rPr>
              <a:t>DESKTOP VIEW</a:t>
            </a:r>
          </a:p>
          <a:p>
            <a:endParaRPr 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62800" y="6076950"/>
            <a:ext cx="269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Bauhaus 93" pitchFamily="82" charset="0"/>
              </a:rPr>
              <a:t>MOBILE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345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erial view of a container ship">
            <a:extLst>
              <a:ext uri="{FF2B5EF4-FFF2-40B4-BE49-F238E27FC236}">
                <a16:creationId xmlns:a16="http://schemas.microsoft.com/office/drawing/2014/main" xmlns="" id="{0E3104C5-82CF-4912-8A3A-ABB23851C6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/>
      </p:pic>
      <p:pic>
        <p:nvPicPr>
          <p:cNvPr id="16" name="Picture Placeholder 15" descr="Aerial view of a container ship">
            <a:extLst>
              <a:ext uri="{FF2B5EF4-FFF2-40B4-BE49-F238E27FC236}">
                <a16:creationId xmlns:a16="http://schemas.microsoft.com/office/drawing/2014/main" xmlns="" id="{0C8862CB-9A0A-41E5-8057-4B02440151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" r="68"/>
          <a:stretch/>
        </p:blipFill>
        <p:spPr/>
      </p:pic>
      <p:pic>
        <p:nvPicPr>
          <p:cNvPr id="24" name="Picture Placeholder 23" descr="Aerial view of a container shipyard">
            <a:extLst>
              <a:ext uri="{FF2B5EF4-FFF2-40B4-BE49-F238E27FC236}">
                <a16:creationId xmlns:a16="http://schemas.microsoft.com/office/drawing/2014/main" xmlns="" id="{BD683070-0B23-4933-B600-3DFACAE556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" r="34"/>
          <a:stretch/>
        </p:blipFill>
        <p:spPr/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xmlns="" id="{A701E3E3-1EDC-4514-BE7A-4D0037F7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C791-DFC4-4331-9510-C1DC42A8D2F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42975" y="197158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oper Black" pitchFamily="18" charset="0"/>
              </a:rPr>
              <a:t>This project combines simplicity with usability. It organizes information into sections like About, Skills,</a:t>
            </a:r>
          </a:p>
          <a:p>
            <a:r>
              <a:rPr lang="en-US" dirty="0" smtClean="0">
                <a:latin typeface="Cooper Black" pitchFamily="18" charset="0"/>
              </a:rPr>
              <a:t>and Projects while ensuring responsive design and basic interactivity through JavaScript</a:t>
            </a:r>
            <a:r>
              <a:rPr lang="en-US" dirty="0" smtClean="0">
                <a:latin typeface="Franklin Gothic Demi" pitchFamily="34" charset="0"/>
              </a:rPr>
              <a:t>.</a:t>
            </a:r>
          </a:p>
          <a:p>
            <a:endParaRPr lang="en-US" dirty="0" smtClean="0">
              <a:latin typeface="Franklin Gothic Demi" pitchFamily="34" charset="0"/>
            </a:endParaRPr>
          </a:p>
          <a:p>
            <a:endParaRPr lang="en-US" dirty="0" smtClean="0">
              <a:latin typeface="Franklin Gothic Demi" pitchFamily="34" charset="0"/>
            </a:endParaRPr>
          </a:p>
          <a:p>
            <a:r>
              <a:rPr lang="en-US" dirty="0" smtClean="0">
                <a:latin typeface="Franklin Gothic Demi" pitchFamily="34" charset="0"/>
              </a:rPr>
              <a:t>https://kaviyaanandhan2805-ux.github.io/naan-mudhalvan-prj/</a:t>
            </a:r>
            <a:endParaRPr lang="en-US" dirty="0">
              <a:latin typeface="Franklin Gothic Dem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66926" y="872609"/>
            <a:ext cx="4914900" cy="461665"/>
          </a:xfrm>
          <a:prstGeom prst="rect">
            <a:avLst/>
          </a:prstGeom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IN" sz="2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Algerian" pitchFamily="82" charset="0"/>
              </a:rPr>
              <a:t>CONCLUSION</a:t>
            </a:r>
            <a:endParaRPr lang="en-US" sz="2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2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4FA453-CA6F-4ED8-B4B2-61C3D67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899" y="466724"/>
            <a:ext cx="5400675" cy="419101"/>
          </a:xfrm>
        </p:spPr>
        <p:txBody>
          <a:bodyPr>
            <a:normAutofit fontScale="90000"/>
          </a:bodyPr>
          <a:lstStyle/>
          <a:p>
            <a:r>
              <a:rPr spc="25" smtClean="0"/>
              <a:t> </a:t>
            </a:r>
            <a:r>
              <a:rPr sz="2200" spc="25" smtClean="0">
                <a:latin typeface="+mn-lt"/>
              </a:rPr>
              <a:t>PROJEC TTITLE</a:t>
            </a:r>
            <a:endParaRPr lang="en-US" sz="2200" dirty="0">
              <a:latin typeface="+mn-lt"/>
            </a:endParaRPr>
          </a:p>
        </p:txBody>
      </p:sp>
      <p:pic>
        <p:nvPicPr>
          <p:cNvPr id="7" name="Picture Placeholder 6" descr="Aerial view of shipyard containers">
            <a:extLst>
              <a:ext uri="{FF2B5EF4-FFF2-40B4-BE49-F238E27FC236}">
                <a16:creationId xmlns:a16="http://schemas.microsoft.com/office/drawing/2014/main" xmlns="" id="{6878A551-84F5-4601-9455-67DC5E4E99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108318" y="400051"/>
            <a:ext cx="4606682" cy="2636838"/>
          </a:xfrm>
        </p:spPr>
      </p:pic>
      <p:pic>
        <p:nvPicPr>
          <p:cNvPr id="9" name="Picture Placeholder 8" descr="A boat in the water">
            <a:extLst>
              <a:ext uri="{FF2B5EF4-FFF2-40B4-BE49-F238E27FC236}">
                <a16:creationId xmlns:a16="http://schemas.microsoft.com/office/drawing/2014/main" xmlns="" id="{2AB5D194-2C9E-4040-80F4-AD268E197DD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" r="40"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01866DD-53C9-4AF0-9E9A-BF19D245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C39EB9B-E7ED-4478-BA61-1F0CDFECB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4555" y="1025008"/>
            <a:ext cx="3516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Interactive digital portfolio using front end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9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7DE92-075C-43EC-8CB3-D334B9C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15" y="2332118"/>
            <a:ext cx="4434721" cy="1965163"/>
          </a:xfrm>
        </p:spPr>
        <p:txBody>
          <a:bodyPr/>
          <a:lstStyle/>
          <a:p>
            <a:r>
              <a:rPr spc="25" smtClean="0"/>
              <a:t>A</a:t>
            </a:r>
            <a:r>
              <a:rPr spc="-5" smtClean="0"/>
              <a:t>G</a:t>
            </a:r>
            <a:r>
              <a:rPr spc="-35" smtClean="0"/>
              <a:t>E</a:t>
            </a:r>
            <a:r>
              <a:rPr spc="15" smtClean="0"/>
              <a:t>N</a:t>
            </a:r>
            <a:r>
              <a:rPr smtClean="0"/>
              <a:t>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008" y="612767"/>
            <a:ext cx="4518504" cy="578486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Font typeface="+mj-lt"/>
              <a:buAutoNum type="arabicPeriod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21DF51-B45F-48A6-BCB0-F9F3E22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B871D8-7F53-435E-8E05-EEF9FB71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760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icture containing shipyard containers">
            <a:extLst>
              <a:ext uri="{FF2B5EF4-FFF2-40B4-BE49-F238E27FC236}">
                <a16:creationId xmlns:a16="http://schemas.microsoft.com/office/drawing/2014/main" xmlns="" id="{349B49B8-DB39-4E92-A441-F8078B215C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1" b="61"/>
          <a:stretch/>
        </p:blipFill>
        <p:spPr>
          <a:xfrm>
            <a:off x="542925" y="-323850"/>
            <a:ext cx="1218837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sz="1600" smtClean="0"/>
              <a:t/>
            </a:r>
            <a:br>
              <a:rPr sz="1600" smtClean="0"/>
            </a:b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1A6D85-3837-435F-A342-5A3F98172B1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85876" y="685801"/>
            <a:ext cx="9716524" cy="2095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PROBLEM  STATEMENT</a:t>
            </a:r>
            <a:endParaRPr 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43100" y="2390774"/>
            <a:ext cx="8020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Eras Bold ITC" pitchFamily="34" charset="0"/>
                <a:ea typeface="Cascadia Code SemiBold" pitchFamily="49" charset="0"/>
                <a:cs typeface="Cascadia Code SemiBold" pitchFamily="49" charset="0"/>
              </a:rPr>
              <a:t>Sharing achievements via PDF resumes is limiting. A digital portfolio allows students to share a</a:t>
            </a:r>
          </a:p>
          <a:p>
            <a:r>
              <a:rPr lang="en-US" b="1" dirty="0" smtClean="0">
                <a:latin typeface="Eras Bold ITC" pitchFamily="34" charset="0"/>
                <a:ea typeface="Cascadia Code SemiBold" pitchFamily="49" charset="0"/>
                <a:cs typeface="Cascadia Code SemiBold" pitchFamily="49" charset="0"/>
              </a:rPr>
              <a:t>personalized link with interactive content.</a:t>
            </a:r>
            <a:endParaRPr lang="en-US" b="1" dirty="0">
              <a:latin typeface="Eras Bold ITC" pitchFamily="34" charset="0"/>
              <a:ea typeface="Cascadia Code SemiBold" pitchFamily="49" charset="0"/>
              <a:cs typeface="Cascadia Code SemiBol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54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50825"/>
            <a:ext cx="10515600" cy="1325563"/>
          </a:xfrm>
        </p:spPr>
        <p:txBody>
          <a:bodyPr>
            <a:normAutofit/>
            <a:scene3d>
              <a:camera prst="isometricOffAxis1Righ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PROJECT	OVERVIEW</a:t>
            </a:r>
            <a:endParaRPr lang="en-US" b="1" dirty="0">
              <a:ln/>
              <a:solidFill>
                <a:schemeClr val="accent5">
                  <a:tint val="50000"/>
                  <a:satMod val="18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reflection blurRad="6350" stA="60000" endA="900" endPos="60000" dist="29997" dir="5400000" sy="-100000" algn="bl" rotWithShape="0"/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60866883"/>
              </p:ext>
            </p:extLst>
          </p:nvPr>
        </p:nvGraphicFramePr>
        <p:xfrm>
          <a:off x="-2486025" y="5597525"/>
          <a:ext cx="2311400" cy="39972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37153946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4813969"/>
                    </a:ext>
                  </a:extLst>
                </a:gridCol>
              </a:tblGrid>
              <a:tr h="6662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729846"/>
                  </a:ext>
                </a:extLst>
              </a:tr>
              <a:tr h="666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5059026"/>
                  </a:ext>
                </a:extLst>
              </a:tr>
              <a:tr h="666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3722433"/>
                  </a:ext>
                </a:extLst>
              </a:tr>
              <a:tr h="666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0497281"/>
                  </a:ext>
                </a:extLst>
              </a:tr>
              <a:tr h="666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67824203"/>
                  </a:ext>
                </a:extLst>
              </a:tr>
              <a:tr h="666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21254784"/>
                  </a:ext>
                </a:extLst>
              </a:tr>
            </a:tbl>
          </a:graphicData>
        </a:graphic>
      </p:graphicFrame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F296EA56-5561-4FC7-AA8D-9E6303C5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034CD001-B9B3-4323-BBB9-15DAAC45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57675" y="155376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High Tower Text" pitchFamily="18" charset="0"/>
              </a:rPr>
              <a:t>Project Summary:</a:t>
            </a:r>
          </a:p>
          <a:p>
            <a:r>
              <a:rPr lang="en-US" b="1" dirty="0" smtClean="0">
                <a:latin typeface="High Tower Text" pitchFamily="18" charset="0"/>
              </a:rPr>
              <a:t>A responsive digital portfolio website created to serve as a personal showcase platform.</a:t>
            </a:r>
          </a:p>
          <a:p>
            <a:r>
              <a:rPr lang="en-US" b="1" dirty="0" smtClean="0">
                <a:latin typeface="High Tower Text" pitchFamily="18" charset="0"/>
              </a:rPr>
              <a:t>● Includes:</a:t>
            </a:r>
          </a:p>
          <a:p>
            <a:r>
              <a:rPr lang="en-US" b="1" dirty="0" smtClean="0">
                <a:latin typeface="High Tower Text" pitchFamily="18" charset="0"/>
              </a:rPr>
              <a:t>○ About Me</a:t>
            </a:r>
          </a:p>
          <a:p>
            <a:r>
              <a:rPr lang="en-US" b="1" dirty="0" smtClean="0">
                <a:latin typeface="High Tower Text" pitchFamily="18" charset="0"/>
              </a:rPr>
              <a:t>○ Education</a:t>
            </a:r>
          </a:p>
          <a:p>
            <a:r>
              <a:rPr lang="en-US" b="1" dirty="0" smtClean="0">
                <a:latin typeface="High Tower Text" pitchFamily="18" charset="0"/>
              </a:rPr>
              <a:t>○ Skills</a:t>
            </a:r>
          </a:p>
          <a:p>
            <a:r>
              <a:rPr lang="en-US" b="1" dirty="0" smtClean="0">
                <a:latin typeface="High Tower Text" pitchFamily="18" charset="0"/>
              </a:rPr>
              <a:t>○ Certificates</a:t>
            </a:r>
          </a:p>
          <a:p>
            <a:r>
              <a:rPr lang="en-US" b="1" dirty="0" smtClean="0">
                <a:latin typeface="High Tower Text" pitchFamily="18" charset="0"/>
              </a:rPr>
              <a:t>○ Contact Form</a:t>
            </a:r>
          </a:p>
          <a:p>
            <a:r>
              <a:rPr lang="en-US" b="1" dirty="0" smtClean="0">
                <a:latin typeface="High Tower Text" pitchFamily="18" charset="0"/>
              </a:rPr>
              <a:t>● Main Objective:</a:t>
            </a:r>
          </a:p>
          <a:p>
            <a:r>
              <a:rPr lang="en-US" b="1" dirty="0" smtClean="0">
                <a:latin typeface="High Tower Text" pitchFamily="18" charset="0"/>
              </a:rPr>
              <a:t>To effectively present personal achievements, technical skills, and projects in a structured and</a:t>
            </a:r>
          </a:p>
          <a:p>
            <a:r>
              <a:rPr lang="en-US" b="1" dirty="0" smtClean="0">
                <a:latin typeface="High Tower Text" pitchFamily="18" charset="0"/>
              </a:rPr>
              <a:t>accessible format.</a:t>
            </a:r>
            <a:endParaRPr lang="en-US" b="1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82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6C9419A-CFA6-4C0B-9B57-57594DAD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783" y="309894"/>
            <a:ext cx="4434721" cy="518782"/>
          </a:xfrm>
        </p:spPr>
        <p:txBody>
          <a:bodyPr/>
          <a:lstStyle/>
          <a:p>
            <a:r>
              <a:rPr sz="2400" b="1" spc="25" smtClean="0">
                <a:latin typeface="Monotype Corsiva" pitchFamily="66" charset="0"/>
              </a:rPr>
              <a:t>W</a:t>
            </a:r>
            <a:r>
              <a:rPr sz="2400" b="1" spc="-20" smtClean="0">
                <a:latin typeface="Monotype Corsiva" pitchFamily="66" charset="0"/>
              </a:rPr>
              <a:t>H</a:t>
            </a:r>
            <a:r>
              <a:rPr sz="2400" b="1" spc="20" smtClean="0">
                <a:latin typeface="Monotype Corsiva" pitchFamily="66" charset="0"/>
              </a:rPr>
              <a:t>O</a:t>
            </a:r>
            <a:r>
              <a:rPr sz="2400" b="1" spc="-235" smtClean="0">
                <a:latin typeface="Monotype Corsiva" pitchFamily="66" charset="0"/>
              </a:rPr>
              <a:t> </a:t>
            </a:r>
            <a:r>
              <a:rPr sz="2400" b="1" spc="-10" smtClean="0">
                <a:latin typeface="Monotype Corsiva" pitchFamily="66" charset="0"/>
              </a:rPr>
              <a:t>AR</a:t>
            </a:r>
            <a:r>
              <a:rPr sz="2400" b="1" spc="15" smtClean="0">
                <a:latin typeface="Monotype Corsiva" pitchFamily="66" charset="0"/>
              </a:rPr>
              <a:t>E</a:t>
            </a:r>
            <a:r>
              <a:rPr sz="2400" b="1" spc="-35" smtClean="0">
                <a:latin typeface="Monotype Corsiva" pitchFamily="66" charset="0"/>
              </a:rPr>
              <a:t> </a:t>
            </a:r>
            <a:r>
              <a:rPr sz="2400" b="1" spc="-10" smtClean="0">
                <a:latin typeface="Monotype Corsiva" pitchFamily="66" charset="0"/>
              </a:rPr>
              <a:t>T</a:t>
            </a:r>
            <a:r>
              <a:rPr sz="2400" b="1" spc="-15" smtClean="0">
                <a:latin typeface="Monotype Corsiva" pitchFamily="66" charset="0"/>
              </a:rPr>
              <a:t>H</a:t>
            </a:r>
            <a:r>
              <a:rPr sz="2400" b="1" spc="15" smtClean="0">
                <a:latin typeface="Monotype Corsiva" pitchFamily="66" charset="0"/>
              </a:rPr>
              <a:t>E</a:t>
            </a:r>
            <a:r>
              <a:rPr sz="2400" b="1" spc="-35" smtClean="0">
                <a:latin typeface="Monotype Corsiva" pitchFamily="66" charset="0"/>
              </a:rPr>
              <a:t> </a:t>
            </a:r>
            <a:r>
              <a:rPr sz="2400" b="1" spc="-20" smtClean="0">
                <a:latin typeface="Monotype Corsiva" pitchFamily="66" charset="0"/>
              </a:rPr>
              <a:t>E</a:t>
            </a:r>
            <a:r>
              <a:rPr sz="2400" b="1" spc="30" smtClean="0">
                <a:latin typeface="Monotype Corsiva" pitchFamily="66" charset="0"/>
              </a:rPr>
              <a:t>N</a:t>
            </a:r>
            <a:r>
              <a:rPr sz="2400" b="1" spc="15" smtClean="0">
                <a:latin typeface="Monotype Corsiva" pitchFamily="66" charset="0"/>
              </a:rPr>
              <a:t>D</a:t>
            </a:r>
            <a:r>
              <a:rPr sz="2400" b="1" spc="-45" smtClean="0">
                <a:latin typeface="Monotype Corsiva" pitchFamily="66" charset="0"/>
              </a:rPr>
              <a:t> </a:t>
            </a:r>
            <a:r>
              <a:rPr sz="2400" b="1" smtClean="0">
                <a:latin typeface="Monotype Corsiva" pitchFamily="66" charset="0"/>
              </a:rPr>
              <a:t>U</a:t>
            </a:r>
            <a:r>
              <a:rPr sz="2400" b="1" spc="10" smtClean="0">
                <a:latin typeface="Monotype Corsiva" pitchFamily="66" charset="0"/>
              </a:rPr>
              <a:t>S</a:t>
            </a:r>
            <a:r>
              <a:rPr sz="2400" b="1" spc="-25" smtClean="0">
                <a:latin typeface="Monotype Corsiva" pitchFamily="66" charset="0"/>
              </a:rPr>
              <a:t>E</a:t>
            </a:r>
            <a:r>
              <a:rPr sz="2400" b="1" spc="-10" smtClean="0">
                <a:latin typeface="Monotype Corsiva" pitchFamily="66" charset="0"/>
              </a:rPr>
              <a:t>R</a:t>
            </a:r>
            <a:r>
              <a:rPr sz="2400" b="1" spc="5" smtClean="0">
                <a:latin typeface="Monotype Corsiva" pitchFamily="66" charset="0"/>
              </a:rPr>
              <a:t>S?</a:t>
            </a:r>
            <a:endParaRPr lang="en-US" sz="2400" b="1" dirty="0">
              <a:latin typeface="Monotype Corsiva" pitchFamily="66" charset="0"/>
            </a:endParaRPr>
          </a:p>
        </p:txBody>
      </p:sp>
      <p:pic>
        <p:nvPicPr>
          <p:cNvPr id="6" name="Picture Placeholder 5" descr="Overhead image of a large cargo ship carrying many shipping containers. ">
            <a:extLst>
              <a:ext uri="{FF2B5EF4-FFF2-40B4-BE49-F238E27FC236}">
                <a16:creationId xmlns:a16="http://schemas.microsoft.com/office/drawing/2014/main" xmlns="" id="{87F91112-A5C0-4B96-AC4C-D38E24BA93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" b="21"/>
          <a:stretch/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8ED082-1206-4887-856E-36B49E90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Walt Disney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FFF99281-B36C-450D-9661-89330E187F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8AC5BA90-3BE1-4D71-A618-45B4BD8ADA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16667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Magneto" pitchFamily="82" charset="0"/>
                <a:ea typeface="Cascadia Mono SemiBold" pitchFamily="49" charset="0"/>
                <a:cs typeface="Cascadia Mono SemiBold" pitchFamily="49" charset="0"/>
              </a:rPr>
              <a:t>Students (academic projects, resumes).Job seekers (to share with recruiters).Freelancers (to show clients).Professionals (to highlight experience and achievements).</a:t>
            </a:r>
            <a:endParaRPr lang="en-US" dirty="0">
              <a:latin typeface="Magneto" pitchFamily="82" charset="0"/>
              <a:ea typeface="Cascadia Mono SemiBold" pitchFamily="49" charset="0"/>
              <a:cs typeface="Cascadia Mono SemiBol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83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i="1" spc="10" dirty="0" smtClean="0">
                <a:latin typeface="Sitka Text Semibold" pitchFamily="2" charset="0"/>
              </a:rPr>
              <a:t>TOOLS AND TECHNIQUES</a:t>
            </a:r>
            <a:endParaRPr lang="en-US" i="1" dirty="0">
              <a:latin typeface="Sitka Text Semibold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82808"/>
            <a:ext cx="10753725" cy="388934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lgerian" pitchFamily="82" charset="0"/>
              </a:rPr>
              <a:t>HTML Structure (pages, sections). CSS Styling (colors, layouts, responsiveness). JavaScript Interactivity (navigation menu, animations, form validation) Mention code editor (VS Code) hosting platform (</a:t>
            </a:r>
            <a:r>
              <a:rPr lang="en-US" dirty="0" err="1" smtClean="0">
                <a:latin typeface="Algerian" pitchFamily="82" charset="0"/>
              </a:rPr>
              <a:t>GitHub</a:t>
            </a:r>
            <a:r>
              <a:rPr lang="en-US" dirty="0" smtClean="0">
                <a:latin typeface="Algerian" pitchFamily="82" charset="0"/>
              </a:rPr>
              <a:t> Pages) JavaScript Interactivity (mobile navigation menu toggle)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flipV="1">
            <a:off x="1637275" y="1876425"/>
            <a:ext cx="9679448" cy="1933575"/>
          </a:xfrm>
        </p:spPr>
        <p:txBody>
          <a:bodyPr/>
          <a:lstStyle/>
          <a:p>
            <a:r>
              <a:rPr lang="en-IN" sz="2000" dirty="0" smtClean="0">
                <a:latin typeface="Trebuchet MS"/>
                <a:cs typeface="Trebuchet MS"/>
              </a:rPr>
              <a:t/>
            </a:r>
            <a:br>
              <a:rPr lang="en-IN" sz="2000" dirty="0" smtClean="0">
                <a:latin typeface="Trebuchet MS"/>
                <a:cs typeface="Trebuchet MS"/>
              </a:rPr>
            </a:b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>
          <a:xfrm>
            <a:off x="608575" y="2040729"/>
            <a:ext cx="9679449" cy="750259"/>
          </a:xfrm>
        </p:spPr>
        <p:txBody>
          <a:bodyPr>
            <a:scene3d>
              <a:camera prst="perspective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24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stA="60000" endA="900" endPos="60000" dist="29997" dir="5400000" sy="-100000" algn="bl" rotWithShape="0"/>
                </a:effectLst>
                <a:latin typeface="Sitka Text Semibold" pitchFamily="2" charset="0"/>
                <a:cs typeface="Trebuchet MS"/>
              </a:rPr>
              <a:t>POTFOLIO DESIGN AND LAYOUT</a:t>
            </a:r>
          </a:p>
          <a:p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94081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PORTFOLIO DESIGN AND LAYOUT</a:t>
            </a:r>
          </a:p>
          <a:p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• Home</a:t>
            </a:r>
          </a:p>
          <a:p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• About Me</a:t>
            </a:r>
          </a:p>
          <a:p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• Skills</a:t>
            </a:r>
          </a:p>
          <a:p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• Projects</a:t>
            </a:r>
          </a:p>
          <a:p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• Achievements</a:t>
            </a:r>
          </a:p>
          <a:p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• Contact</a:t>
            </a:r>
          </a:p>
          <a:p>
            <a:endParaRPr lang="en-US" b="1" dirty="0" smtClean="0">
              <a:latin typeface="Segoe UI Black" pitchFamily="34" charset="0"/>
              <a:ea typeface="Segoe UI Black" pitchFamily="34" charset="0"/>
            </a:endParaRPr>
          </a:p>
          <a:p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• Responsive navigation with hamburger menu</a:t>
            </a:r>
          </a:p>
          <a:p>
            <a:r>
              <a:rPr lang="en-US" b="1" dirty="0" smtClean="0">
                <a:latin typeface="Segoe UI Black" pitchFamily="34" charset="0"/>
                <a:ea typeface="Segoe UI Black" pitchFamily="34" charset="0"/>
              </a:rPr>
              <a:t>•Responsive layout (mobile ,desktop view)</a:t>
            </a:r>
            <a:endParaRPr lang="en-US" b="1" dirty="0">
              <a:latin typeface="Segoe UI Black" pitchFamily="34" charset="0"/>
              <a:ea typeface="Segoe UI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06" y="0"/>
            <a:ext cx="1422400" cy="6153912"/>
          </a:xfrm>
        </p:spPr>
        <p:txBody>
          <a:bodyPr>
            <a:normAutofit/>
            <a:scene3d>
              <a:camera prst="isometricOffAxis1Right"/>
              <a:lightRig rig="threePt" dir="t"/>
            </a:scene3d>
          </a:bodyPr>
          <a:lstStyle/>
          <a:p>
            <a:r>
              <a:rPr lang="en-IN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0000" endA="300" endPos="50000" dist="60007" dir="5400000" sy="-100000" algn="bl" rotWithShape="0"/>
                </a:effectLst>
                <a:latin typeface="Georgia" pitchFamily="18" charset="0"/>
              </a:rPr>
              <a:t>FEATURES AND FUNCTIONALITY</a:t>
            </a:r>
            <a:endParaRPr lang="en-US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reflection blurRad="6350" stA="50000" endA="300" endPos="50000" dist="60007" dir="5400000" sy="-100000" algn="bl" rotWithShape="0"/>
              </a:effectLst>
              <a:latin typeface="Georgia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0" y="6196231"/>
            <a:ext cx="137257" cy="252194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E9CB6C-6FF8-4B8C-9B41-2DDD39B25DE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2553432" y="1757582"/>
            <a:ext cx="9144000" cy="30175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Bahnschrift SemiLight SemiConde" pitchFamily="34" charset="0"/>
              </a:rPr>
              <a:t>• Responsive navigation bar with hamburger menu for mobile view</a:t>
            </a:r>
          </a:p>
          <a:p>
            <a:endParaRPr lang="en-US" dirty="0" smtClean="0">
              <a:latin typeface="Bahnschrift SemiLight SemiConde" pitchFamily="34" charset="0"/>
            </a:endParaRPr>
          </a:p>
          <a:p>
            <a:r>
              <a:rPr lang="en-US" dirty="0" smtClean="0">
                <a:latin typeface="Bahnschrift SemiLight SemiConde" pitchFamily="34" charset="0"/>
              </a:rPr>
              <a:t>• Skills section displayed using simple list</a:t>
            </a:r>
          </a:p>
          <a:p>
            <a:endParaRPr lang="en-US" dirty="0" smtClean="0">
              <a:latin typeface="Bahnschrift SemiLight SemiConde" pitchFamily="34" charset="0"/>
            </a:endParaRPr>
          </a:p>
          <a:p>
            <a:r>
              <a:rPr lang="en-US" dirty="0" smtClean="0">
                <a:latin typeface="Bahnschrift SemiLight SemiConde" pitchFamily="34" charset="0"/>
              </a:rPr>
              <a:t>•Certificates section displayed in grid format</a:t>
            </a:r>
          </a:p>
          <a:p>
            <a:r>
              <a:rPr lang="en-US" dirty="0" smtClean="0">
                <a:latin typeface="Bahnschrift SemiLight SemiConde" pitchFamily="34" charset="0"/>
              </a:rPr>
              <a:t>• Contact details with email,-phone number</a:t>
            </a:r>
          </a:p>
          <a:p>
            <a:r>
              <a:rPr lang="en-US" dirty="0" smtClean="0">
                <a:latin typeface="Bahnschrift SemiLight SemiConde" pitchFamily="34" charset="0"/>
              </a:rPr>
              <a:t>• Footer copyright</a:t>
            </a:r>
            <a:endParaRPr lang="en-US" dirty="0">
              <a:latin typeface="Bahnschrift SemiLight SemiConde" pitchFamily="34" charset="0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xmlns="" id="{6A866E2A-500D-4CAD-AA20-5C272EC1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7400924" y="6745605"/>
            <a:ext cx="1447801" cy="11239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FDE1686-8C52-4216-8F1E-E679435C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476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A5D3A3-379F-4885-9B8F-586D59BB1A8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3D3B2D6-6B1C-4F64-807F-0FF223861F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80B19-6BDD-4CE4-B66E-A7A0D928F6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369</Words>
  <Application>Microsoft Office PowerPoint</Application>
  <PresentationFormat>Custom</PresentationFormat>
  <Paragraphs>87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  </vt:lpstr>
      <vt:lpstr> PROJEC TTITLE</vt:lpstr>
      <vt:lpstr>AGENDA</vt:lpstr>
      <vt:lpstr> </vt:lpstr>
      <vt:lpstr>PROJECT OVERVIEW</vt:lpstr>
      <vt:lpstr>WHO ARE THE END USERS?</vt:lpstr>
      <vt:lpstr>TOOLS AND TECHNIQUES</vt:lpstr>
      <vt:lpstr> </vt:lpstr>
      <vt:lpstr>FEATURES AND FUNCTIONALITY</vt:lpstr>
      <vt:lpstr>RESULTS AND SCREENSHOTS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2021-04-27T15:34:38Z</dcterms:created>
  <dcterms:modified xsi:type="dcterms:W3CDTF">2025-09-20T06:38:20Z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