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8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622"/>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err="1" smtClean="0">
                <a:solidFill>
                  <a:srgbClr val="1482AB"/>
                </a:solidFill>
                <a:latin typeface="Arial"/>
                <a:ea typeface="Arial"/>
                <a:cs typeface="Arial"/>
                <a:sym typeface="Arial"/>
              </a:rPr>
              <a:t>A.Kaviya</a:t>
            </a:r>
            <a:r>
              <a:rPr lang="en-US" sz="2000" b="1" dirty="0" smtClean="0">
                <a:solidFill>
                  <a:srgbClr val="1482AB"/>
                </a:solidFill>
                <a:latin typeface="Arial"/>
                <a:ea typeface="Arial"/>
                <a:cs typeface="Arial"/>
                <a:sym typeface="Arial"/>
              </a:rPr>
              <a:t> Lakshmi P.S.V College of </a:t>
            </a:r>
            <a:r>
              <a:rPr lang="en-US" sz="2000" b="1" smtClean="0">
                <a:solidFill>
                  <a:srgbClr val="1482AB"/>
                </a:solidFill>
                <a:latin typeface="Arial"/>
                <a:ea typeface="Arial"/>
                <a:cs typeface="Arial"/>
                <a:sym typeface="Arial"/>
              </a:rPr>
              <a:t>Engineering and</a:t>
            </a:r>
          </a:p>
          <a:p>
            <a:pPr marL="0" marR="0" lvl="0" indent="0" algn="l" rtl="0">
              <a:spcBef>
                <a:spcPts val="0"/>
              </a:spcBef>
              <a:spcAft>
                <a:spcPts val="0"/>
              </a:spcAft>
              <a:buNone/>
            </a:pPr>
            <a:r>
              <a:rPr lang="en-US" sz="2000" b="1" smtClean="0">
                <a:solidFill>
                  <a:srgbClr val="1482AB"/>
                </a:solidFill>
                <a:latin typeface="Arial"/>
                <a:ea typeface="Arial"/>
                <a:cs typeface="Arial"/>
                <a:sym typeface="Arial"/>
              </a:rPr>
              <a:t>Technology </a:t>
            </a:r>
            <a:r>
              <a:rPr lang="en-US" sz="2000" b="1" dirty="0">
                <a:solidFill>
                  <a:srgbClr val="1482AB"/>
                </a:solidFill>
                <a:latin typeface="Arial"/>
                <a:ea typeface="Arial"/>
                <a:cs typeface="Arial"/>
                <a:sym typeface="Arial"/>
              </a:rPr>
              <a:t>- 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psv102</dc:creator>
  <cp:lastModifiedBy>psv102</cp:lastModifiedBy>
  <cp:revision>1</cp:revision>
  <dcterms:modified xsi:type="dcterms:W3CDTF">2024-03-26T09:07:09Z</dcterms:modified>
</cp:coreProperties>
</file>