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19"/>
  </p:notesMasterIdLst>
  <p:sldIdLst>
    <p:sldId id="256" r:id="rId2"/>
    <p:sldId id="257" r:id="rId3"/>
    <p:sldId id="258" r:id="rId4"/>
    <p:sldId id="260" r:id="rId5"/>
    <p:sldId id="261" r:id="rId6"/>
    <p:sldId id="262" r:id="rId7"/>
    <p:sldId id="263" r:id="rId8"/>
    <p:sldId id="264" r:id="rId9"/>
    <p:sldId id="267" r:id="rId10"/>
    <p:sldId id="277" r:id="rId11"/>
    <p:sldId id="279" r:id="rId12"/>
    <p:sldId id="280" r:id="rId13"/>
    <p:sldId id="281" r:id="rId14"/>
    <p:sldId id="282" r:id="rId15"/>
    <p:sldId id="283" r:id="rId16"/>
    <p:sldId id="284" r:id="rId17"/>
    <p:sldId id="269" r:id="rId18"/>
  </p:sldIdLst>
  <p:sldSz cx="9144000" cy="5143500" type="screen16x9"/>
  <p:notesSz cx="6858000" cy="9144000"/>
  <p:embeddedFontLst>
    <p:embeddedFont>
      <p:font typeface="Georgia" panose="02040502050405020303" pitchFamily="18" charset="0"/>
      <p:regular r:id="rId20"/>
      <p:bold r:id="rId21"/>
      <p:italic r:id="rId22"/>
      <p:boldItalic r:id="rId23"/>
    </p:embeddedFont>
    <p:embeddedFont>
      <p:font typeface="Merriweather Sans" pitchFamily="2" charset="0"/>
      <p:regular r:id="rId24"/>
      <p:bold r:id="rId25"/>
      <p:italic r:id="rId26"/>
      <p:boldItalic r:id="rId27"/>
    </p:embeddedFont>
    <p:embeddedFont>
      <p:font typeface="Titillium Web" panose="00000500000000000000" pitchFamily="2" charset="0"/>
      <p:regular r:id="rId28"/>
      <p:bold r:id="rId29"/>
      <p:italic r:id="rId30"/>
      <p:boldItalic r:id="rId31"/>
    </p:embeddedFont>
    <p:embeddedFont>
      <p:font typeface="Titillium Web ExtraLight" panose="000003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RAM THRIVARNA SIDDOJU" initials="ATS" lastIdx="1" clrIdx="0">
    <p:extLst>
      <p:ext uri="{19B8F6BF-5375-455C-9EA6-DF929625EA0E}">
        <p15:presenceInfo xmlns:p15="http://schemas.microsoft.com/office/powerpoint/2012/main" userId="f77a91effc16a8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E187C8-606B-4533-93E2-2357E9DC7461}">
  <a:tblStyle styleId="{85E187C8-606B-4533-93E2-2357E9DC7461}"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6" autoAdjust="0"/>
    <p:restoredTop sz="94665"/>
  </p:normalViewPr>
  <p:slideViewPr>
    <p:cSldViewPr snapToGrid="0">
      <p:cViewPr varScale="1">
        <p:scale>
          <a:sx n="119" d="100"/>
          <a:sy n="119"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1" name="Google Shape;71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1" name="Google Shape;73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3" name="Google Shape;7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22b12f38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5" name="Google Shape;785;g122b12f3878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22b12f3878_1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22b12f3878_1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1b701d00c4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1b701d00c4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7617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hite">
  <p:cSld name="Title Slide White">
    <p:spTree>
      <p:nvGrpSpPr>
        <p:cNvPr id="1"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a:stretch/>
        </p:blipFill>
        <p:spPr>
          <a:xfrm>
            <a:off x="-2" y="0"/>
            <a:ext cx="9141711" cy="5143497"/>
          </a:xfrm>
          <a:prstGeom prst="rect">
            <a:avLst/>
          </a:prstGeom>
          <a:noFill/>
          <a:ln>
            <a:noFill/>
          </a:ln>
        </p:spPr>
      </p:pic>
      <p:sp>
        <p:nvSpPr>
          <p:cNvPr id="16" name="Google Shape;16;p2"/>
          <p:cNvSpPr txBox="1">
            <a:spLocks noGrp="1"/>
          </p:cNvSpPr>
          <p:nvPr>
            <p:ph type="body" idx="1"/>
          </p:nvPr>
        </p:nvSpPr>
        <p:spPr>
          <a:xfrm>
            <a:off x="493776" y="2976372"/>
            <a:ext cx="4978800" cy="1237800"/>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SzPts val="2100"/>
              <a:buNone/>
              <a:defRPr sz="2100" b="0" i="0">
                <a:solidFill>
                  <a:schemeClr val="dk1"/>
                </a:solidFill>
                <a:latin typeface="Arial"/>
                <a:ea typeface="Arial"/>
                <a:cs typeface="Arial"/>
                <a:sym typeface="Arial"/>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 name="Google Shape;17;p2"/>
          <p:cNvSpPr txBox="1">
            <a:spLocks noGrp="1"/>
          </p:cNvSpPr>
          <p:nvPr>
            <p:ph type="ctrTitle"/>
          </p:nvPr>
        </p:nvSpPr>
        <p:spPr>
          <a:xfrm>
            <a:off x="493776" y="1117854"/>
            <a:ext cx="4978800" cy="1789800"/>
          </a:xfrm>
          <a:prstGeom prst="rect">
            <a:avLst/>
          </a:prstGeom>
          <a:noFill/>
          <a:ln>
            <a:noFill/>
          </a:ln>
        </p:spPr>
        <p:txBody>
          <a:bodyPr spcFirstLastPara="1" wrap="square" lIns="0" tIns="34275" rIns="68575" bIns="34275" anchor="b" anchorCtr="0">
            <a:normAutofit/>
          </a:bodyPr>
          <a:lstStyle>
            <a:lvl1pPr lvl="0" algn="l">
              <a:lnSpc>
                <a:spcPct val="96666"/>
              </a:lnSpc>
              <a:spcBef>
                <a:spcPts val="0"/>
              </a:spcBef>
              <a:spcAft>
                <a:spcPts val="0"/>
              </a:spcAft>
              <a:buClr>
                <a:srgbClr val="005BBB"/>
              </a:buClr>
              <a:buSzPts val="4500"/>
              <a:buFont typeface="Arial"/>
              <a:buNone/>
              <a:defRPr sz="4500" b="1" i="0" cap="none">
                <a:solidFill>
                  <a:srgbClr val="005BBB"/>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18" name="Google Shape;18;p2"/>
          <p:cNvPicPr preferRelativeResize="0"/>
          <p:nvPr/>
        </p:nvPicPr>
        <p:blipFill rotWithShape="1">
          <a:blip r:embed="rId3">
            <a:alphaModFix/>
          </a:blip>
          <a:srcRect/>
          <a:stretch/>
        </p:blipFill>
        <p:spPr>
          <a:xfrm>
            <a:off x="384049" y="3813512"/>
            <a:ext cx="5609033" cy="80129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60"/>
        <p:cNvGrpSpPr/>
        <p:nvPr/>
      </p:nvGrpSpPr>
      <p:grpSpPr>
        <a:xfrm>
          <a:off x="0" y="0"/>
          <a:ext cx="0" cy="0"/>
          <a:chOff x="0" y="0"/>
          <a:chExt cx="0" cy="0"/>
        </a:xfrm>
      </p:grpSpPr>
      <p:sp>
        <p:nvSpPr>
          <p:cNvPr id="61" name="Google Shape;61;p13"/>
          <p:cNvSpPr>
            <a:spLocks noGrp="1"/>
          </p:cNvSpPr>
          <p:nvPr>
            <p:ph type="chart" idx="2"/>
          </p:nvPr>
        </p:nvSpPr>
        <p:spPr>
          <a:xfrm>
            <a:off x="3824240" y="990600"/>
            <a:ext cx="4791000" cy="3349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R="0" lvl="1" algn="l" rtl="0">
              <a:lnSpc>
                <a:spcPct val="90000"/>
              </a:lnSpc>
              <a:spcBef>
                <a:spcPts val="400"/>
              </a:spcBef>
              <a:spcAft>
                <a:spcPts val="0"/>
              </a:spcAft>
              <a:buClr>
                <a:srgbClr val="005BBB"/>
              </a:buClr>
              <a:buSzPts val="1500"/>
              <a:buFont typeface="Arial"/>
              <a:buChar char="•"/>
              <a:defRPr sz="15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rgbClr val="005BBB"/>
              </a:buClr>
              <a:buSzPts val="1400"/>
              <a:buFont typeface="Merriweather Sans"/>
              <a:buChar char="-"/>
              <a:defRPr sz="14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rgbClr val="005BBB"/>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rgbClr val="005BBB"/>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2" name="Google Shape;62;p13"/>
          <p:cNvSpPr txBox="1">
            <a:spLocks noGrp="1"/>
          </p:cNvSpPr>
          <p:nvPr>
            <p:ph type="body" idx="1"/>
          </p:nvPr>
        </p:nvSpPr>
        <p:spPr>
          <a:xfrm>
            <a:off x="427102" y="1641947"/>
            <a:ext cx="3001800" cy="2076300"/>
          </a:xfrm>
          <a:prstGeom prst="rect">
            <a:avLst/>
          </a:prstGeom>
          <a:noFill/>
          <a:ln>
            <a:noFill/>
          </a:ln>
        </p:spPr>
        <p:txBody>
          <a:bodyPr spcFirstLastPara="1" wrap="square" lIns="68575" tIns="34275" rIns="68575" bIns="34275" anchor="t" anchorCtr="0">
            <a:noAutofit/>
          </a:bodyPr>
          <a:lstStyle>
            <a:lvl1pPr marL="457200" lvl="0" indent="-228600" algn="l">
              <a:lnSpc>
                <a:spcPct val="144444"/>
              </a:lnSpc>
              <a:spcBef>
                <a:spcPts val="800"/>
              </a:spcBef>
              <a:spcAft>
                <a:spcPts val="0"/>
              </a:spcAft>
              <a:buSzPts val="1400"/>
              <a:buNone/>
              <a:defRPr sz="1400" b="0" i="0">
                <a:solidFill>
                  <a:schemeClr val="dk1"/>
                </a:solidFill>
                <a:latin typeface="Arial"/>
                <a:ea typeface="Arial"/>
                <a:cs typeface="Arial"/>
                <a:sym typeface="Arial"/>
              </a:defRPr>
            </a:lvl1pPr>
            <a:lvl2pPr marL="914400" lvl="1" indent="-228600" algn="l">
              <a:lnSpc>
                <a:spcPct val="90000"/>
              </a:lnSpc>
              <a:spcBef>
                <a:spcPts val="400"/>
              </a:spcBef>
              <a:spcAft>
                <a:spcPts val="0"/>
              </a:spcAft>
              <a:buSzPts val="1500"/>
              <a:buNone/>
              <a:defRPr sz="1500">
                <a:solidFill>
                  <a:srgbClr val="9E9E9E"/>
                </a:solidFill>
              </a:defRPr>
            </a:lvl2pPr>
            <a:lvl3pPr marL="1371600" lvl="2" indent="-228600" algn="l">
              <a:lnSpc>
                <a:spcPct val="90000"/>
              </a:lnSpc>
              <a:spcBef>
                <a:spcPts val="400"/>
              </a:spcBef>
              <a:spcAft>
                <a:spcPts val="0"/>
              </a:spcAft>
              <a:buSzPts val="1400"/>
              <a:buNone/>
              <a:defRPr sz="1400">
                <a:solidFill>
                  <a:srgbClr val="9E9E9E"/>
                </a:solidFill>
              </a:defRPr>
            </a:lvl3pPr>
            <a:lvl4pPr marL="1828800" lvl="3" indent="-228600" algn="l">
              <a:lnSpc>
                <a:spcPct val="90000"/>
              </a:lnSpc>
              <a:spcBef>
                <a:spcPts val="400"/>
              </a:spcBef>
              <a:spcAft>
                <a:spcPts val="0"/>
              </a:spcAft>
              <a:buSzPts val="1200"/>
              <a:buNone/>
              <a:defRPr sz="1200">
                <a:solidFill>
                  <a:srgbClr val="9E9E9E"/>
                </a:solidFill>
              </a:defRPr>
            </a:lvl4pPr>
            <a:lvl5pPr marL="2286000" lvl="4" indent="-228600" algn="l">
              <a:lnSpc>
                <a:spcPct val="90000"/>
              </a:lnSpc>
              <a:spcBef>
                <a:spcPts val="400"/>
              </a:spcBef>
              <a:spcAft>
                <a:spcPts val="0"/>
              </a:spcAft>
              <a:buSzPts val="1200"/>
              <a:buNone/>
              <a:defRPr sz="1200">
                <a:solidFill>
                  <a:srgbClr val="9E9E9E"/>
                </a:solidFill>
              </a:defRPr>
            </a:lvl5pPr>
            <a:lvl6pPr marL="2743200" lvl="5" indent="-228600" algn="l">
              <a:lnSpc>
                <a:spcPct val="90000"/>
              </a:lnSpc>
              <a:spcBef>
                <a:spcPts val="400"/>
              </a:spcBef>
              <a:spcAft>
                <a:spcPts val="0"/>
              </a:spcAft>
              <a:buClr>
                <a:srgbClr val="9E9E9E"/>
              </a:buClr>
              <a:buSzPts val="1200"/>
              <a:buNone/>
              <a:defRPr sz="1200">
                <a:solidFill>
                  <a:srgbClr val="9E9E9E"/>
                </a:solidFill>
              </a:defRPr>
            </a:lvl6pPr>
            <a:lvl7pPr marL="3200400" lvl="6" indent="-228600" algn="l">
              <a:lnSpc>
                <a:spcPct val="90000"/>
              </a:lnSpc>
              <a:spcBef>
                <a:spcPts val="400"/>
              </a:spcBef>
              <a:spcAft>
                <a:spcPts val="0"/>
              </a:spcAft>
              <a:buClr>
                <a:srgbClr val="9E9E9E"/>
              </a:buClr>
              <a:buSzPts val="1200"/>
              <a:buNone/>
              <a:defRPr sz="1200">
                <a:solidFill>
                  <a:srgbClr val="9E9E9E"/>
                </a:solidFill>
              </a:defRPr>
            </a:lvl7pPr>
            <a:lvl8pPr marL="3657600" lvl="7" indent="-228600" algn="l">
              <a:lnSpc>
                <a:spcPct val="90000"/>
              </a:lnSpc>
              <a:spcBef>
                <a:spcPts val="400"/>
              </a:spcBef>
              <a:spcAft>
                <a:spcPts val="0"/>
              </a:spcAft>
              <a:buClr>
                <a:srgbClr val="9E9E9E"/>
              </a:buClr>
              <a:buSzPts val="1200"/>
              <a:buNone/>
              <a:defRPr sz="1200">
                <a:solidFill>
                  <a:srgbClr val="9E9E9E"/>
                </a:solidFill>
              </a:defRPr>
            </a:lvl8pPr>
            <a:lvl9pPr marL="4114800" lvl="8" indent="-228600" algn="l">
              <a:lnSpc>
                <a:spcPct val="90000"/>
              </a:lnSpc>
              <a:spcBef>
                <a:spcPts val="400"/>
              </a:spcBef>
              <a:spcAft>
                <a:spcPts val="0"/>
              </a:spcAft>
              <a:buClr>
                <a:srgbClr val="9E9E9E"/>
              </a:buClr>
              <a:buSzPts val="1200"/>
              <a:buNone/>
              <a:defRPr sz="1200">
                <a:solidFill>
                  <a:srgbClr val="9E9E9E"/>
                </a:solidFill>
              </a:defRPr>
            </a:lvl9pPr>
          </a:lstStyle>
          <a:p>
            <a:endParaRPr/>
          </a:p>
        </p:txBody>
      </p:sp>
      <p:sp>
        <p:nvSpPr>
          <p:cNvPr id="63" name="Google Shape;63;p13"/>
          <p:cNvSpPr txBox="1">
            <a:spLocks noGrp="1"/>
          </p:cNvSpPr>
          <p:nvPr>
            <p:ph type="title"/>
          </p:nvPr>
        </p:nvSpPr>
        <p:spPr>
          <a:xfrm>
            <a:off x="425196" y="987552"/>
            <a:ext cx="3398700" cy="651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696525" y="817291"/>
            <a:ext cx="7729200" cy="2081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5800"/>
              <a:buNone/>
              <a:defRPr sz="5800">
                <a:solidFill>
                  <a:schemeClr val="lt1"/>
                </a:solidFill>
              </a:defRPr>
            </a:lvl1pPr>
            <a:lvl2pPr lvl="1" algn="l" rtl="0">
              <a:lnSpc>
                <a:spcPct val="100000"/>
              </a:lnSpc>
              <a:spcBef>
                <a:spcPts val="0"/>
              </a:spcBef>
              <a:spcAft>
                <a:spcPts val="0"/>
              </a:spcAft>
              <a:buClr>
                <a:schemeClr val="lt1"/>
              </a:buClr>
              <a:buSzPts val="5800"/>
              <a:buNone/>
              <a:defRPr sz="5800">
                <a:solidFill>
                  <a:schemeClr val="lt1"/>
                </a:solidFill>
              </a:defRPr>
            </a:lvl2pPr>
            <a:lvl3pPr lvl="2" algn="l" rtl="0">
              <a:lnSpc>
                <a:spcPct val="100000"/>
              </a:lnSpc>
              <a:spcBef>
                <a:spcPts val="0"/>
              </a:spcBef>
              <a:spcAft>
                <a:spcPts val="0"/>
              </a:spcAft>
              <a:buClr>
                <a:schemeClr val="lt1"/>
              </a:buClr>
              <a:buSzPts val="5800"/>
              <a:buNone/>
              <a:defRPr sz="5800">
                <a:solidFill>
                  <a:schemeClr val="lt1"/>
                </a:solidFill>
              </a:defRPr>
            </a:lvl3pPr>
            <a:lvl4pPr lvl="3" algn="l" rtl="0">
              <a:lnSpc>
                <a:spcPct val="100000"/>
              </a:lnSpc>
              <a:spcBef>
                <a:spcPts val="0"/>
              </a:spcBef>
              <a:spcAft>
                <a:spcPts val="0"/>
              </a:spcAft>
              <a:buClr>
                <a:schemeClr val="lt1"/>
              </a:buClr>
              <a:buSzPts val="5800"/>
              <a:buNone/>
              <a:defRPr sz="5800">
                <a:solidFill>
                  <a:schemeClr val="lt1"/>
                </a:solidFill>
              </a:defRPr>
            </a:lvl4pPr>
            <a:lvl5pPr lvl="4" algn="l" rtl="0">
              <a:lnSpc>
                <a:spcPct val="100000"/>
              </a:lnSpc>
              <a:spcBef>
                <a:spcPts val="0"/>
              </a:spcBef>
              <a:spcAft>
                <a:spcPts val="0"/>
              </a:spcAft>
              <a:buClr>
                <a:schemeClr val="lt1"/>
              </a:buClr>
              <a:buSzPts val="5800"/>
              <a:buNone/>
              <a:defRPr sz="5800">
                <a:solidFill>
                  <a:schemeClr val="lt1"/>
                </a:solidFill>
              </a:defRPr>
            </a:lvl5pPr>
            <a:lvl6pPr lvl="5" algn="l" rtl="0">
              <a:lnSpc>
                <a:spcPct val="100000"/>
              </a:lnSpc>
              <a:spcBef>
                <a:spcPts val="0"/>
              </a:spcBef>
              <a:spcAft>
                <a:spcPts val="0"/>
              </a:spcAft>
              <a:buClr>
                <a:schemeClr val="lt1"/>
              </a:buClr>
              <a:buSzPts val="5800"/>
              <a:buNone/>
              <a:defRPr sz="5800">
                <a:solidFill>
                  <a:schemeClr val="lt1"/>
                </a:solidFill>
              </a:defRPr>
            </a:lvl6pPr>
            <a:lvl7pPr lvl="6" algn="l" rtl="0">
              <a:lnSpc>
                <a:spcPct val="100000"/>
              </a:lnSpc>
              <a:spcBef>
                <a:spcPts val="0"/>
              </a:spcBef>
              <a:spcAft>
                <a:spcPts val="0"/>
              </a:spcAft>
              <a:buClr>
                <a:schemeClr val="lt1"/>
              </a:buClr>
              <a:buSzPts val="5800"/>
              <a:buNone/>
              <a:defRPr sz="5800">
                <a:solidFill>
                  <a:schemeClr val="lt1"/>
                </a:solidFill>
              </a:defRPr>
            </a:lvl7pPr>
            <a:lvl8pPr lvl="7" algn="l" rtl="0">
              <a:lnSpc>
                <a:spcPct val="100000"/>
              </a:lnSpc>
              <a:spcBef>
                <a:spcPts val="0"/>
              </a:spcBef>
              <a:spcAft>
                <a:spcPts val="0"/>
              </a:spcAft>
              <a:buClr>
                <a:schemeClr val="lt1"/>
              </a:buClr>
              <a:buSzPts val="5800"/>
              <a:buNone/>
              <a:defRPr sz="5800">
                <a:solidFill>
                  <a:schemeClr val="lt1"/>
                </a:solidFill>
              </a:defRPr>
            </a:lvl8pPr>
            <a:lvl9pPr lvl="8" algn="l" rtl="0">
              <a:lnSpc>
                <a:spcPct val="100000"/>
              </a:lnSpc>
              <a:spcBef>
                <a:spcPts val="0"/>
              </a:spcBef>
              <a:spcAft>
                <a:spcPts val="0"/>
              </a:spcAft>
              <a:buClr>
                <a:schemeClr val="lt1"/>
              </a:buClr>
              <a:buSzPts val="5800"/>
              <a:buNone/>
              <a:defRPr sz="5800">
                <a:solidFill>
                  <a:schemeClr val="lt1"/>
                </a:solidFill>
              </a:defRPr>
            </a:lvl9pPr>
          </a:lstStyle>
          <a:p>
            <a:endParaRPr/>
          </a:p>
        </p:txBody>
      </p:sp>
      <p:grpSp>
        <p:nvGrpSpPr>
          <p:cNvPr id="67" name="Google Shape;67;p15"/>
          <p:cNvGrpSpPr/>
          <p:nvPr/>
        </p:nvGrpSpPr>
        <p:grpSpPr>
          <a:xfrm>
            <a:off x="28550" y="2196764"/>
            <a:ext cx="9094048" cy="2946825"/>
            <a:chOff x="28544" y="3514688"/>
            <a:chExt cx="9094048" cy="1628800"/>
          </a:xfrm>
        </p:grpSpPr>
        <p:sp>
          <p:nvSpPr>
            <p:cNvPr id="68" name="Google Shape;68;p1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15"/>
          <p:cNvGrpSpPr/>
          <p:nvPr/>
        </p:nvGrpSpPr>
        <p:grpSpPr>
          <a:xfrm>
            <a:off x="28550" y="3359977"/>
            <a:ext cx="9094048" cy="1783611"/>
            <a:chOff x="28544" y="4157632"/>
            <a:chExt cx="9094048" cy="985856"/>
          </a:xfrm>
        </p:grpSpPr>
        <p:sp>
          <p:nvSpPr>
            <p:cNvPr id="102" name="Google Shape;102;p1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15"/>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sp>
        <p:nvSpPr>
          <p:cNvPr id="170" name="Google Shape;170;p16"/>
          <p:cNvSpPr/>
          <p:nvPr/>
        </p:nvSpPr>
        <p:spPr>
          <a:xfrm>
            <a:off x="-25" y="0"/>
            <a:ext cx="9144000" cy="1088700"/>
          </a:xfrm>
          <a:prstGeom prst="rect">
            <a:avLst/>
          </a:pr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 name="Google Shape;171;p16"/>
          <p:cNvGrpSpPr/>
          <p:nvPr/>
        </p:nvGrpSpPr>
        <p:grpSpPr>
          <a:xfrm>
            <a:off x="28550" y="3850566"/>
            <a:ext cx="9094048" cy="1293104"/>
            <a:chOff x="28544" y="3514688"/>
            <a:chExt cx="9094048" cy="1628800"/>
          </a:xfrm>
        </p:grpSpPr>
        <p:sp>
          <p:nvSpPr>
            <p:cNvPr id="172" name="Google Shape;172;p16"/>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6"/>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6"/>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6"/>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6"/>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6"/>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6"/>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6"/>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6"/>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6"/>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6"/>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6"/>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6"/>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6"/>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6"/>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6"/>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6"/>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6"/>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6"/>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6"/>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6"/>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6"/>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6"/>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6"/>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6"/>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6"/>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6"/>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6"/>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6"/>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6"/>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6"/>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6"/>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6"/>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 name="Google Shape;205;p16"/>
          <p:cNvGrpSpPr/>
          <p:nvPr/>
        </p:nvGrpSpPr>
        <p:grpSpPr>
          <a:xfrm>
            <a:off x="28550" y="4360998"/>
            <a:ext cx="9094048" cy="782671"/>
            <a:chOff x="28544" y="4157632"/>
            <a:chExt cx="9094048" cy="985856"/>
          </a:xfrm>
        </p:grpSpPr>
        <p:sp>
          <p:nvSpPr>
            <p:cNvPr id="206" name="Google Shape;206;p16"/>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6"/>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6"/>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6"/>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6"/>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6"/>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6"/>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6"/>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6"/>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6"/>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6"/>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6"/>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6"/>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6"/>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6"/>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6"/>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6"/>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6"/>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6"/>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6"/>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6"/>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6"/>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6"/>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6"/>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6"/>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6"/>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6"/>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6"/>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6"/>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6"/>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6"/>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6"/>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6"/>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6"/>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6"/>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6"/>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6"/>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6"/>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6"/>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6"/>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6"/>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6"/>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6"/>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6"/>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6"/>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6"/>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6"/>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6"/>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6"/>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6"/>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6"/>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6"/>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6"/>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6"/>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6"/>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6"/>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6"/>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6"/>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6"/>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6"/>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6"/>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6"/>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6"/>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6"/>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6"/>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6"/>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2" name="Google Shape;272;p16"/>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6"/>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274" name="Google Shape;274;p16"/>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5"/>
        <p:cNvGrpSpPr/>
        <p:nvPr/>
      </p:nvGrpSpPr>
      <p:grpSpPr>
        <a:xfrm>
          <a:off x="0" y="0"/>
          <a:ext cx="0" cy="0"/>
          <a:chOff x="0" y="0"/>
          <a:chExt cx="0" cy="0"/>
        </a:xfrm>
      </p:grpSpPr>
      <p:sp>
        <p:nvSpPr>
          <p:cNvPr id="276" name="Google Shape;276;p17"/>
          <p:cNvSpPr/>
          <p:nvPr/>
        </p:nvSpPr>
        <p:spPr>
          <a:xfrm>
            <a:off x="-25" y="0"/>
            <a:ext cx="9144000" cy="1088700"/>
          </a:xfrm>
          <a:prstGeom prst="rect">
            <a:avLst/>
          </a:pr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7" name="Google Shape;277;p17"/>
          <p:cNvGrpSpPr/>
          <p:nvPr/>
        </p:nvGrpSpPr>
        <p:grpSpPr>
          <a:xfrm>
            <a:off x="28550" y="3850566"/>
            <a:ext cx="9094048" cy="1293104"/>
            <a:chOff x="28544" y="3514688"/>
            <a:chExt cx="9094048" cy="1628800"/>
          </a:xfrm>
        </p:grpSpPr>
        <p:sp>
          <p:nvSpPr>
            <p:cNvPr id="278" name="Google Shape;278;p1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1" name="Google Shape;311;p17"/>
          <p:cNvGrpSpPr/>
          <p:nvPr/>
        </p:nvGrpSpPr>
        <p:grpSpPr>
          <a:xfrm>
            <a:off x="28550" y="4360998"/>
            <a:ext cx="9094048" cy="782671"/>
            <a:chOff x="28544" y="4157632"/>
            <a:chExt cx="9094048" cy="985856"/>
          </a:xfrm>
        </p:grpSpPr>
        <p:sp>
          <p:nvSpPr>
            <p:cNvPr id="312" name="Google Shape;312;p1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8" name="Google Shape;378;p1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7"/>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380" name="Google Shape;380;p17"/>
          <p:cNvSpPr txBox="1">
            <a:spLocks noGrp="1"/>
          </p:cNvSpPr>
          <p:nvPr>
            <p:ph type="body" idx="1"/>
          </p:nvPr>
        </p:nvSpPr>
        <p:spPr>
          <a:xfrm>
            <a:off x="739675" y="1218009"/>
            <a:ext cx="3730800" cy="2853900"/>
          </a:xfrm>
          <a:prstGeom prst="rect">
            <a:avLst/>
          </a:prstGeom>
          <a:noFill/>
          <a:ln>
            <a:noFill/>
          </a:ln>
        </p:spPr>
        <p:txBody>
          <a:bodyPr spcFirstLastPara="1" wrap="square" lIns="91425" tIns="91425" rIns="91425" bIns="91425" anchor="t" anchorCtr="0">
            <a:noAutofit/>
          </a:bodyPr>
          <a:lstStyle>
            <a:lvl1pPr marL="457200" lvl="0" indent="-355600" algn="l" rtl="0">
              <a:lnSpc>
                <a:spcPct val="100000"/>
              </a:lnSpc>
              <a:spcBef>
                <a:spcPts val="600"/>
              </a:spcBef>
              <a:spcAft>
                <a:spcPts val="0"/>
              </a:spcAft>
              <a:buSzPts val="2000"/>
              <a:buChar char="▫"/>
              <a:defRPr sz="2000"/>
            </a:lvl1pPr>
            <a:lvl2pPr marL="914400" lvl="1" indent="-355600" algn="l" rtl="0">
              <a:lnSpc>
                <a:spcPct val="100000"/>
              </a:lnSpc>
              <a:spcBef>
                <a:spcPts val="0"/>
              </a:spcBef>
              <a:spcAft>
                <a:spcPts val="0"/>
              </a:spcAft>
              <a:buSzPts val="2000"/>
              <a:buChar char="-"/>
              <a:defRPr sz="2000"/>
            </a:lvl2pPr>
            <a:lvl3pPr marL="1371600" lvl="2" indent="-355600" algn="l" rtl="0">
              <a:lnSpc>
                <a:spcPct val="100000"/>
              </a:lnSpc>
              <a:spcBef>
                <a:spcPts val="0"/>
              </a:spcBef>
              <a:spcAft>
                <a:spcPts val="0"/>
              </a:spcAft>
              <a:buSzPts val="2000"/>
              <a:buChar char="-"/>
              <a:defRPr sz="2000"/>
            </a:lvl3pPr>
            <a:lvl4pPr marL="1828800" lvl="3" indent="-355600" algn="l" rtl="0">
              <a:lnSpc>
                <a:spcPct val="100000"/>
              </a:lnSpc>
              <a:spcBef>
                <a:spcPts val="0"/>
              </a:spcBef>
              <a:spcAft>
                <a:spcPts val="0"/>
              </a:spcAft>
              <a:buSzPts val="2000"/>
              <a:buChar char="-"/>
              <a:defRPr sz="2000"/>
            </a:lvl4pPr>
            <a:lvl5pPr marL="2286000" lvl="4" indent="-355600" algn="l" rtl="0">
              <a:lnSpc>
                <a:spcPct val="100000"/>
              </a:lnSpc>
              <a:spcBef>
                <a:spcPts val="0"/>
              </a:spcBef>
              <a:spcAft>
                <a:spcPts val="0"/>
              </a:spcAft>
              <a:buSzPts val="2000"/>
              <a:buChar char="-"/>
              <a:defRPr sz="2000"/>
            </a:lvl5pPr>
            <a:lvl6pPr marL="2743200" lvl="5" indent="-355600" algn="l" rtl="0">
              <a:lnSpc>
                <a:spcPct val="100000"/>
              </a:lnSpc>
              <a:spcBef>
                <a:spcPts val="0"/>
              </a:spcBef>
              <a:spcAft>
                <a:spcPts val="0"/>
              </a:spcAft>
              <a:buSzPts val="2000"/>
              <a:buChar char="-"/>
              <a:defRPr sz="2000"/>
            </a:lvl6pPr>
            <a:lvl7pPr marL="3200400" lvl="6" indent="-355600" algn="l" rtl="0">
              <a:lnSpc>
                <a:spcPct val="100000"/>
              </a:lnSpc>
              <a:spcBef>
                <a:spcPts val="0"/>
              </a:spcBef>
              <a:spcAft>
                <a:spcPts val="0"/>
              </a:spcAft>
              <a:buSzPts val="2000"/>
              <a:buChar char="●"/>
              <a:defRPr sz="2000"/>
            </a:lvl7pPr>
            <a:lvl8pPr marL="3657600" lvl="7" indent="-355600" algn="l" rtl="0">
              <a:lnSpc>
                <a:spcPct val="100000"/>
              </a:lnSpc>
              <a:spcBef>
                <a:spcPts val="0"/>
              </a:spcBef>
              <a:spcAft>
                <a:spcPts val="0"/>
              </a:spcAft>
              <a:buSzPts val="2000"/>
              <a:buChar char="○"/>
              <a:defRPr sz="2000"/>
            </a:lvl8pPr>
            <a:lvl9pPr marL="4114800" lvl="8" indent="-355600" algn="l" rtl="0">
              <a:lnSpc>
                <a:spcPct val="100000"/>
              </a:lnSpc>
              <a:spcBef>
                <a:spcPts val="0"/>
              </a:spcBef>
              <a:spcAft>
                <a:spcPts val="0"/>
              </a:spcAft>
              <a:buSzPts val="2000"/>
              <a:buChar char="■"/>
              <a:defRPr sz="2000"/>
            </a:lvl9pPr>
          </a:lstStyle>
          <a:p>
            <a:endParaRPr/>
          </a:p>
        </p:txBody>
      </p:sp>
      <p:sp>
        <p:nvSpPr>
          <p:cNvPr id="381" name="Google Shape;381;p17"/>
          <p:cNvSpPr txBox="1">
            <a:spLocks noGrp="1"/>
          </p:cNvSpPr>
          <p:nvPr>
            <p:ph type="body" idx="2"/>
          </p:nvPr>
        </p:nvSpPr>
        <p:spPr>
          <a:xfrm>
            <a:off x="4694997" y="1218009"/>
            <a:ext cx="3730800" cy="2853900"/>
          </a:xfrm>
          <a:prstGeom prst="rect">
            <a:avLst/>
          </a:prstGeom>
          <a:noFill/>
          <a:ln>
            <a:noFill/>
          </a:ln>
        </p:spPr>
        <p:txBody>
          <a:bodyPr spcFirstLastPara="1" wrap="square" lIns="91425" tIns="91425" rIns="91425" bIns="91425" anchor="t" anchorCtr="0">
            <a:noAutofit/>
          </a:bodyPr>
          <a:lstStyle>
            <a:lvl1pPr marL="457200" lvl="0" indent="-355600" algn="l" rtl="0">
              <a:lnSpc>
                <a:spcPct val="100000"/>
              </a:lnSpc>
              <a:spcBef>
                <a:spcPts val="600"/>
              </a:spcBef>
              <a:spcAft>
                <a:spcPts val="0"/>
              </a:spcAft>
              <a:buSzPts val="2000"/>
              <a:buChar char="▫"/>
              <a:defRPr sz="2000"/>
            </a:lvl1pPr>
            <a:lvl2pPr marL="914400" lvl="1" indent="-355600" algn="l" rtl="0">
              <a:lnSpc>
                <a:spcPct val="100000"/>
              </a:lnSpc>
              <a:spcBef>
                <a:spcPts val="0"/>
              </a:spcBef>
              <a:spcAft>
                <a:spcPts val="0"/>
              </a:spcAft>
              <a:buSzPts val="2000"/>
              <a:buChar char="-"/>
              <a:defRPr sz="2000"/>
            </a:lvl2pPr>
            <a:lvl3pPr marL="1371600" lvl="2" indent="-355600" algn="l" rtl="0">
              <a:lnSpc>
                <a:spcPct val="100000"/>
              </a:lnSpc>
              <a:spcBef>
                <a:spcPts val="0"/>
              </a:spcBef>
              <a:spcAft>
                <a:spcPts val="0"/>
              </a:spcAft>
              <a:buSzPts val="2000"/>
              <a:buChar char="-"/>
              <a:defRPr sz="2000"/>
            </a:lvl3pPr>
            <a:lvl4pPr marL="1828800" lvl="3" indent="-355600" algn="l" rtl="0">
              <a:lnSpc>
                <a:spcPct val="100000"/>
              </a:lnSpc>
              <a:spcBef>
                <a:spcPts val="0"/>
              </a:spcBef>
              <a:spcAft>
                <a:spcPts val="0"/>
              </a:spcAft>
              <a:buSzPts val="2000"/>
              <a:buChar char="-"/>
              <a:defRPr sz="2000"/>
            </a:lvl4pPr>
            <a:lvl5pPr marL="2286000" lvl="4" indent="-355600" algn="l" rtl="0">
              <a:lnSpc>
                <a:spcPct val="100000"/>
              </a:lnSpc>
              <a:spcBef>
                <a:spcPts val="0"/>
              </a:spcBef>
              <a:spcAft>
                <a:spcPts val="0"/>
              </a:spcAft>
              <a:buSzPts val="2000"/>
              <a:buChar char="-"/>
              <a:defRPr sz="2000"/>
            </a:lvl5pPr>
            <a:lvl6pPr marL="2743200" lvl="5" indent="-355600" algn="l" rtl="0">
              <a:lnSpc>
                <a:spcPct val="100000"/>
              </a:lnSpc>
              <a:spcBef>
                <a:spcPts val="0"/>
              </a:spcBef>
              <a:spcAft>
                <a:spcPts val="0"/>
              </a:spcAft>
              <a:buSzPts val="2000"/>
              <a:buChar char="-"/>
              <a:defRPr sz="2000"/>
            </a:lvl6pPr>
            <a:lvl7pPr marL="3200400" lvl="6" indent="-355600" algn="l" rtl="0">
              <a:lnSpc>
                <a:spcPct val="100000"/>
              </a:lnSpc>
              <a:spcBef>
                <a:spcPts val="0"/>
              </a:spcBef>
              <a:spcAft>
                <a:spcPts val="0"/>
              </a:spcAft>
              <a:buSzPts val="2000"/>
              <a:buChar char="●"/>
              <a:defRPr sz="2000"/>
            </a:lvl7pPr>
            <a:lvl8pPr marL="3657600" lvl="7" indent="-355600" algn="l" rtl="0">
              <a:lnSpc>
                <a:spcPct val="100000"/>
              </a:lnSpc>
              <a:spcBef>
                <a:spcPts val="0"/>
              </a:spcBef>
              <a:spcAft>
                <a:spcPts val="0"/>
              </a:spcAft>
              <a:buSzPts val="2000"/>
              <a:buChar char="○"/>
              <a:defRPr sz="2000"/>
            </a:lvl8pPr>
            <a:lvl9pPr marL="4114800" lvl="8" indent="-355600" algn="l" rtl="0">
              <a:lnSpc>
                <a:spcPct val="100000"/>
              </a:lnSpc>
              <a:spcBef>
                <a:spcPts val="0"/>
              </a:spcBef>
              <a:spcAft>
                <a:spcPts val="0"/>
              </a:spcAft>
              <a:buSzPts val="2000"/>
              <a:buChar char="■"/>
              <a:defRPr sz="2000"/>
            </a:lvl9pPr>
          </a:lstStyle>
          <a:p>
            <a:endParaRPr/>
          </a:p>
        </p:txBody>
      </p:sp>
      <p:sp>
        <p:nvSpPr>
          <p:cNvPr id="382" name="Google Shape;382;p17"/>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383"/>
        <p:cNvGrpSpPr/>
        <p:nvPr/>
      </p:nvGrpSpPr>
      <p:grpSpPr>
        <a:xfrm>
          <a:off x="0" y="0"/>
          <a:ext cx="0" cy="0"/>
          <a:chOff x="0" y="0"/>
          <a:chExt cx="0" cy="0"/>
        </a:xfrm>
      </p:grpSpPr>
      <p:sp>
        <p:nvSpPr>
          <p:cNvPr id="384" name="Google Shape;384;p18"/>
          <p:cNvSpPr txBox="1">
            <a:spLocks noGrp="1"/>
          </p:cNvSpPr>
          <p:nvPr>
            <p:ph type="ctrTitle"/>
          </p:nvPr>
        </p:nvSpPr>
        <p:spPr>
          <a:xfrm>
            <a:off x="448270" y="668942"/>
            <a:ext cx="7772400" cy="1159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85" name="Google Shape;385;p18"/>
          <p:cNvSpPr txBox="1">
            <a:spLocks noGrp="1"/>
          </p:cNvSpPr>
          <p:nvPr>
            <p:ph type="subTitle" idx="1"/>
          </p:nvPr>
        </p:nvSpPr>
        <p:spPr>
          <a:xfrm>
            <a:off x="448270" y="1585135"/>
            <a:ext cx="7772400" cy="784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accent2"/>
              </a:buClr>
              <a:buSzPts val="1800"/>
              <a:buNone/>
              <a:defRPr sz="1800">
                <a:solidFill>
                  <a:schemeClr val="accent2"/>
                </a:solidFill>
              </a:defRPr>
            </a:lvl1pPr>
            <a:lvl2pPr lvl="1" algn="l" rtl="0">
              <a:lnSpc>
                <a:spcPct val="100000"/>
              </a:lnSpc>
              <a:spcBef>
                <a:spcPts val="0"/>
              </a:spcBef>
              <a:spcAft>
                <a:spcPts val="0"/>
              </a:spcAft>
              <a:buClr>
                <a:schemeClr val="accent2"/>
              </a:buClr>
              <a:buSzPts val="1800"/>
              <a:buNone/>
              <a:defRPr sz="1800">
                <a:solidFill>
                  <a:schemeClr val="accent2"/>
                </a:solidFill>
              </a:defRPr>
            </a:lvl2pPr>
            <a:lvl3pPr lvl="2" algn="l" rtl="0">
              <a:lnSpc>
                <a:spcPct val="100000"/>
              </a:lnSpc>
              <a:spcBef>
                <a:spcPts val="0"/>
              </a:spcBef>
              <a:spcAft>
                <a:spcPts val="0"/>
              </a:spcAft>
              <a:buClr>
                <a:schemeClr val="accent2"/>
              </a:buClr>
              <a:buSzPts val="1800"/>
              <a:buNone/>
              <a:defRPr sz="1800">
                <a:solidFill>
                  <a:schemeClr val="accent2"/>
                </a:solidFill>
              </a:defRPr>
            </a:lvl3pPr>
            <a:lvl4pPr lvl="3" algn="l" rtl="0">
              <a:lnSpc>
                <a:spcPct val="100000"/>
              </a:lnSpc>
              <a:spcBef>
                <a:spcPts val="0"/>
              </a:spcBef>
              <a:spcAft>
                <a:spcPts val="0"/>
              </a:spcAft>
              <a:buClr>
                <a:schemeClr val="accent2"/>
              </a:buClr>
              <a:buSzPts val="1800"/>
              <a:buNone/>
              <a:defRPr sz="1800">
                <a:solidFill>
                  <a:schemeClr val="accent2"/>
                </a:solidFill>
              </a:defRPr>
            </a:lvl4pPr>
            <a:lvl5pPr lvl="4" algn="l" rtl="0">
              <a:lnSpc>
                <a:spcPct val="100000"/>
              </a:lnSpc>
              <a:spcBef>
                <a:spcPts val="0"/>
              </a:spcBef>
              <a:spcAft>
                <a:spcPts val="0"/>
              </a:spcAft>
              <a:buClr>
                <a:schemeClr val="accent2"/>
              </a:buClr>
              <a:buSzPts val="1800"/>
              <a:buNone/>
              <a:defRPr sz="1800">
                <a:solidFill>
                  <a:schemeClr val="accent2"/>
                </a:solidFill>
              </a:defRPr>
            </a:lvl5pPr>
            <a:lvl6pPr lvl="5" algn="l" rtl="0">
              <a:lnSpc>
                <a:spcPct val="100000"/>
              </a:lnSpc>
              <a:spcBef>
                <a:spcPts val="0"/>
              </a:spcBef>
              <a:spcAft>
                <a:spcPts val="0"/>
              </a:spcAft>
              <a:buClr>
                <a:schemeClr val="accent2"/>
              </a:buClr>
              <a:buSzPts val="1800"/>
              <a:buNone/>
              <a:defRPr sz="1800">
                <a:solidFill>
                  <a:schemeClr val="accent2"/>
                </a:solidFill>
              </a:defRPr>
            </a:lvl6pPr>
            <a:lvl7pPr lvl="6" algn="l" rtl="0">
              <a:lnSpc>
                <a:spcPct val="100000"/>
              </a:lnSpc>
              <a:spcBef>
                <a:spcPts val="0"/>
              </a:spcBef>
              <a:spcAft>
                <a:spcPts val="0"/>
              </a:spcAft>
              <a:buClr>
                <a:schemeClr val="accent2"/>
              </a:buClr>
              <a:buSzPts val="1800"/>
              <a:buNone/>
              <a:defRPr sz="1800">
                <a:solidFill>
                  <a:schemeClr val="accent2"/>
                </a:solidFill>
              </a:defRPr>
            </a:lvl7pPr>
            <a:lvl8pPr lvl="7" algn="l" rtl="0">
              <a:lnSpc>
                <a:spcPct val="100000"/>
              </a:lnSpc>
              <a:spcBef>
                <a:spcPts val="0"/>
              </a:spcBef>
              <a:spcAft>
                <a:spcPts val="0"/>
              </a:spcAft>
              <a:buClr>
                <a:schemeClr val="accent2"/>
              </a:buClr>
              <a:buSzPts val="1800"/>
              <a:buNone/>
              <a:defRPr sz="1800">
                <a:solidFill>
                  <a:schemeClr val="accent2"/>
                </a:solidFill>
              </a:defRPr>
            </a:lvl8pPr>
            <a:lvl9pPr lvl="8" algn="l" rtl="0">
              <a:lnSpc>
                <a:spcPct val="100000"/>
              </a:lnSpc>
              <a:spcBef>
                <a:spcPts val="0"/>
              </a:spcBef>
              <a:spcAft>
                <a:spcPts val="0"/>
              </a:spcAft>
              <a:buClr>
                <a:schemeClr val="accent2"/>
              </a:buClr>
              <a:buSzPts val="1800"/>
              <a:buNone/>
              <a:defRPr sz="1800">
                <a:solidFill>
                  <a:schemeClr val="accent2"/>
                </a:solidFill>
              </a:defRPr>
            </a:lvl9pPr>
          </a:lstStyle>
          <a:p>
            <a:endParaRPr/>
          </a:p>
        </p:txBody>
      </p:sp>
      <p:grpSp>
        <p:nvGrpSpPr>
          <p:cNvPr id="386" name="Google Shape;386;p18"/>
          <p:cNvGrpSpPr/>
          <p:nvPr/>
        </p:nvGrpSpPr>
        <p:grpSpPr>
          <a:xfrm>
            <a:off x="28550" y="2196764"/>
            <a:ext cx="9094048" cy="2946825"/>
            <a:chOff x="28544" y="3514688"/>
            <a:chExt cx="9094048" cy="1628800"/>
          </a:xfrm>
        </p:grpSpPr>
        <p:sp>
          <p:nvSpPr>
            <p:cNvPr id="387" name="Google Shape;387;p1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18"/>
          <p:cNvGrpSpPr/>
          <p:nvPr/>
        </p:nvGrpSpPr>
        <p:grpSpPr>
          <a:xfrm>
            <a:off x="28550" y="3359977"/>
            <a:ext cx="9094048" cy="1783611"/>
            <a:chOff x="28544" y="4157632"/>
            <a:chExt cx="9094048" cy="985856"/>
          </a:xfrm>
        </p:grpSpPr>
        <p:sp>
          <p:nvSpPr>
            <p:cNvPr id="421" name="Google Shape;421;p1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487"/>
        <p:cNvGrpSpPr/>
        <p:nvPr/>
      </p:nvGrpSpPr>
      <p:grpSpPr>
        <a:xfrm>
          <a:off x="0" y="0"/>
          <a:ext cx="0" cy="0"/>
          <a:chOff x="0" y="0"/>
          <a:chExt cx="0" cy="0"/>
        </a:xfrm>
      </p:grpSpPr>
      <p:sp>
        <p:nvSpPr>
          <p:cNvPr id="488" name="Google Shape;488;p19"/>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grpSp>
        <p:nvGrpSpPr>
          <p:cNvPr id="489" name="Google Shape;489;p19"/>
          <p:cNvGrpSpPr/>
          <p:nvPr/>
        </p:nvGrpSpPr>
        <p:grpSpPr>
          <a:xfrm>
            <a:off x="28550" y="3850566"/>
            <a:ext cx="9094048" cy="1293104"/>
            <a:chOff x="28544" y="3514688"/>
            <a:chExt cx="9094048" cy="1628800"/>
          </a:xfrm>
        </p:grpSpPr>
        <p:sp>
          <p:nvSpPr>
            <p:cNvPr id="490" name="Google Shape;490;p1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3" name="Google Shape;523;p19"/>
          <p:cNvGrpSpPr/>
          <p:nvPr/>
        </p:nvGrpSpPr>
        <p:grpSpPr>
          <a:xfrm>
            <a:off x="28550" y="4360998"/>
            <a:ext cx="9094048" cy="782671"/>
            <a:chOff x="28544" y="4157632"/>
            <a:chExt cx="9094048" cy="985856"/>
          </a:xfrm>
        </p:grpSpPr>
        <p:sp>
          <p:nvSpPr>
            <p:cNvPr id="524" name="Google Shape;524;p1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0" name="Google Shape;590;p1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_3">
    <p:spTree>
      <p:nvGrpSpPr>
        <p:cNvPr id="1" name="Shape 591"/>
        <p:cNvGrpSpPr/>
        <p:nvPr/>
      </p:nvGrpSpPr>
      <p:grpSpPr>
        <a:xfrm>
          <a:off x="0" y="0"/>
          <a:ext cx="0" cy="0"/>
          <a:chOff x="0" y="0"/>
          <a:chExt cx="0" cy="0"/>
        </a:xfrm>
      </p:grpSpPr>
      <p:sp>
        <p:nvSpPr>
          <p:cNvPr id="592" name="Google Shape;592;p20"/>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93"/>
        <p:cNvGrpSpPr/>
        <p:nvPr/>
      </p:nvGrpSpPr>
      <p:grpSpPr>
        <a:xfrm>
          <a:off x="0" y="0"/>
          <a:ext cx="0" cy="0"/>
          <a:chOff x="0" y="0"/>
          <a:chExt cx="0" cy="0"/>
        </a:xfrm>
      </p:grpSpPr>
      <p:sp>
        <p:nvSpPr>
          <p:cNvPr id="594" name="Google Shape;594;p21"/>
          <p:cNvSpPr/>
          <p:nvPr/>
        </p:nvSpPr>
        <p:spPr>
          <a:xfrm>
            <a:off x="4985150" y="150"/>
            <a:ext cx="4158900" cy="5143500"/>
          </a:xfrm>
          <a:prstGeom prst="rect">
            <a:avLst/>
          </a:pr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
        <p:nvSpPr>
          <p:cNvPr id="596" name="Google Shape;596;p21"/>
          <p:cNvSpPr txBox="1">
            <a:spLocks noGrp="1"/>
          </p:cNvSpPr>
          <p:nvPr>
            <p:ph type="title"/>
          </p:nvPr>
        </p:nvSpPr>
        <p:spPr>
          <a:xfrm>
            <a:off x="452724" y="620920"/>
            <a:ext cx="3985200" cy="857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000"/>
              <a:buNone/>
              <a:defRPr>
                <a:solidFill>
                  <a:schemeClr val="lt1"/>
                </a:solidFill>
              </a:defRPr>
            </a:lvl1pPr>
            <a:lvl2pPr lvl="1" algn="l" rtl="0">
              <a:lnSpc>
                <a:spcPct val="100000"/>
              </a:lnSpc>
              <a:spcBef>
                <a:spcPts val="0"/>
              </a:spcBef>
              <a:spcAft>
                <a:spcPts val="0"/>
              </a:spcAft>
              <a:buClr>
                <a:schemeClr val="lt1"/>
              </a:buClr>
              <a:buSzPts val="3000"/>
              <a:buNone/>
              <a:defRPr>
                <a:solidFill>
                  <a:schemeClr val="lt1"/>
                </a:solidFill>
              </a:defRPr>
            </a:lvl2pPr>
            <a:lvl3pPr lvl="2" algn="l" rtl="0">
              <a:lnSpc>
                <a:spcPct val="100000"/>
              </a:lnSpc>
              <a:spcBef>
                <a:spcPts val="0"/>
              </a:spcBef>
              <a:spcAft>
                <a:spcPts val="0"/>
              </a:spcAft>
              <a:buClr>
                <a:schemeClr val="lt1"/>
              </a:buClr>
              <a:buSzPts val="3000"/>
              <a:buNone/>
              <a:defRPr>
                <a:solidFill>
                  <a:schemeClr val="lt1"/>
                </a:solidFill>
              </a:defRPr>
            </a:lvl3pPr>
            <a:lvl4pPr lvl="3" algn="l" rtl="0">
              <a:lnSpc>
                <a:spcPct val="100000"/>
              </a:lnSpc>
              <a:spcBef>
                <a:spcPts val="0"/>
              </a:spcBef>
              <a:spcAft>
                <a:spcPts val="0"/>
              </a:spcAft>
              <a:buClr>
                <a:schemeClr val="lt1"/>
              </a:buClr>
              <a:buSzPts val="3000"/>
              <a:buNone/>
              <a:defRPr>
                <a:solidFill>
                  <a:schemeClr val="lt1"/>
                </a:solidFill>
              </a:defRPr>
            </a:lvl4pPr>
            <a:lvl5pPr lvl="4" algn="l" rtl="0">
              <a:lnSpc>
                <a:spcPct val="100000"/>
              </a:lnSpc>
              <a:spcBef>
                <a:spcPts val="0"/>
              </a:spcBef>
              <a:spcAft>
                <a:spcPts val="0"/>
              </a:spcAft>
              <a:buClr>
                <a:schemeClr val="lt1"/>
              </a:buClr>
              <a:buSzPts val="3000"/>
              <a:buNone/>
              <a:defRPr>
                <a:solidFill>
                  <a:schemeClr val="lt1"/>
                </a:solidFill>
              </a:defRPr>
            </a:lvl5pPr>
            <a:lvl6pPr lvl="5" algn="l" rtl="0">
              <a:lnSpc>
                <a:spcPct val="100000"/>
              </a:lnSpc>
              <a:spcBef>
                <a:spcPts val="0"/>
              </a:spcBef>
              <a:spcAft>
                <a:spcPts val="0"/>
              </a:spcAft>
              <a:buClr>
                <a:schemeClr val="lt1"/>
              </a:buClr>
              <a:buSzPts val="3000"/>
              <a:buNone/>
              <a:defRPr>
                <a:solidFill>
                  <a:schemeClr val="lt1"/>
                </a:solidFill>
              </a:defRPr>
            </a:lvl6pPr>
            <a:lvl7pPr lvl="6" algn="l" rtl="0">
              <a:lnSpc>
                <a:spcPct val="100000"/>
              </a:lnSpc>
              <a:spcBef>
                <a:spcPts val="0"/>
              </a:spcBef>
              <a:spcAft>
                <a:spcPts val="0"/>
              </a:spcAft>
              <a:buClr>
                <a:schemeClr val="lt1"/>
              </a:buClr>
              <a:buSzPts val="3000"/>
              <a:buNone/>
              <a:defRPr>
                <a:solidFill>
                  <a:schemeClr val="lt1"/>
                </a:solidFill>
              </a:defRPr>
            </a:lvl7pPr>
            <a:lvl8pPr lvl="7" algn="l" rtl="0">
              <a:lnSpc>
                <a:spcPct val="100000"/>
              </a:lnSpc>
              <a:spcBef>
                <a:spcPts val="0"/>
              </a:spcBef>
              <a:spcAft>
                <a:spcPts val="0"/>
              </a:spcAft>
              <a:buClr>
                <a:schemeClr val="lt1"/>
              </a:buClr>
              <a:buSzPts val="3000"/>
              <a:buNone/>
              <a:defRPr>
                <a:solidFill>
                  <a:schemeClr val="lt1"/>
                </a:solidFill>
              </a:defRPr>
            </a:lvl8pPr>
            <a:lvl9pPr lvl="8" algn="l" rtl="0">
              <a:lnSpc>
                <a:spcPct val="100000"/>
              </a:lnSpc>
              <a:spcBef>
                <a:spcPts val="0"/>
              </a:spcBef>
              <a:spcAft>
                <a:spcPts val="0"/>
              </a:spcAft>
              <a:buClr>
                <a:schemeClr val="lt1"/>
              </a:buClr>
              <a:buSzPts val="3000"/>
              <a:buNone/>
              <a:defRPr>
                <a:solidFill>
                  <a:schemeClr val="lt1"/>
                </a:solidFill>
              </a:defRPr>
            </a:lvl9pPr>
          </a:lstStyle>
          <a:p>
            <a:endParaRPr/>
          </a:p>
        </p:txBody>
      </p:sp>
      <p:sp>
        <p:nvSpPr>
          <p:cNvPr id="597" name="Google Shape;597;p21"/>
          <p:cNvSpPr txBox="1">
            <a:spLocks noGrp="1"/>
          </p:cNvSpPr>
          <p:nvPr>
            <p:ph type="body" idx="1"/>
          </p:nvPr>
        </p:nvSpPr>
        <p:spPr>
          <a:xfrm>
            <a:off x="452727" y="1412678"/>
            <a:ext cx="3985200" cy="30984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600"/>
              </a:spcBef>
              <a:spcAft>
                <a:spcPts val="0"/>
              </a:spcAft>
              <a:buSzPts val="2400"/>
              <a:buChar char="▫"/>
              <a:defRPr>
                <a:solidFill>
                  <a:schemeClr val="lt1"/>
                </a:solidFill>
              </a:defRPr>
            </a:lvl1pPr>
            <a:lvl2pPr marL="914400" lvl="1" indent="-381000" algn="l" rtl="0">
              <a:lnSpc>
                <a:spcPct val="100000"/>
              </a:lnSpc>
              <a:spcBef>
                <a:spcPts val="0"/>
              </a:spcBef>
              <a:spcAft>
                <a:spcPts val="0"/>
              </a:spcAft>
              <a:buSzPts val="2400"/>
              <a:buChar char="-"/>
              <a:defRPr>
                <a:solidFill>
                  <a:schemeClr val="lt1"/>
                </a:solidFill>
              </a:defRPr>
            </a:lvl2pPr>
            <a:lvl3pPr marL="1371600" lvl="2" indent="-381000" algn="l" rtl="0">
              <a:lnSpc>
                <a:spcPct val="100000"/>
              </a:lnSpc>
              <a:spcBef>
                <a:spcPts val="0"/>
              </a:spcBef>
              <a:spcAft>
                <a:spcPts val="0"/>
              </a:spcAft>
              <a:buSzPts val="2400"/>
              <a:buChar char="-"/>
              <a:defRPr>
                <a:solidFill>
                  <a:schemeClr val="lt1"/>
                </a:solidFill>
              </a:defRPr>
            </a:lvl3pPr>
            <a:lvl4pPr marL="1828800" lvl="3" indent="-381000" algn="l" rtl="0">
              <a:lnSpc>
                <a:spcPct val="100000"/>
              </a:lnSpc>
              <a:spcBef>
                <a:spcPts val="0"/>
              </a:spcBef>
              <a:spcAft>
                <a:spcPts val="0"/>
              </a:spcAft>
              <a:buSzPts val="2400"/>
              <a:buChar char="-"/>
              <a:defRPr>
                <a:solidFill>
                  <a:schemeClr val="lt1"/>
                </a:solidFill>
              </a:defRPr>
            </a:lvl4pPr>
            <a:lvl5pPr marL="2286000" lvl="4" indent="-381000" algn="l" rtl="0">
              <a:lnSpc>
                <a:spcPct val="100000"/>
              </a:lnSpc>
              <a:spcBef>
                <a:spcPts val="0"/>
              </a:spcBef>
              <a:spcAft>
                <a:spcPts val="0"/>
              </a:spcAft>
              <a:buSzPts val="2400"/>
              <a:buChar char="-"/>
              <a:defRPr>
                <a:solidFill>
                  <a:schemeClr val="lt1"/>
                </a:solidFill>
              </a:defRPr>
            </a:lvl5pPr>
            <a:lvl6pPr marL="2743200" lvl="5" indent="-381000" algn="l" rtl="0">
              <a:lnSpc>
                <a:spcPct val="100000"/>
              </a:lnSpc>
              <a:spcBef>
                <a:spcPts val="0"/>
              </a:spcBef>
              <a:spcAft>
                <a:spcPts val="0"/>
              </a:spcAft>
              <a:buSzPts val="2400"/>
              <a:buChar char="-"/>
              <a:defRPr>
                <a:solidFill>
                  <a:schemeClr val="lt1"/>
                </a:solidFill>
              </a:defRPr>
            </a:lvl6pPr>
            <a:lvl7pPr marL="3200400" lvl="6" indent="-381000" algn="l" rtl="0">
              <a:lnSpc>
                <a:spcPct val="100000"/>
              </a:lnSpc>
              <a:spcBef>
                <a:spcPts val="0"/>
              </a:spcBef>
              <a:spcAft>
                <a:spcPts val="0"/>
              </a:spcAft>
              <a:buSzPts val="2400"/>
              <a:buChar char="●"/>
              <a:defRPr>
                <a:solidFill>
                  <a:schemeClr val="lt1"/>
                </a:solidFill>
              </a:defRPr>
            </a:lvl7pPr>
            <a:lvl8pPr marL="3657600" lvl="7" indent="-381000" algn="l" rtl="0">
              <a:lnSpc>
                <a:spcPct val="100000"/>
              </a:lnSpc>
              <a:spcBef>
                <a:spcPts val="0"/>
              </a:spcBef>
              <a:spcAft>
                <a:spcPts val="0"/>
              </a:spcAft>
              <a:buSzPts val="2400"/>
              <a:buChar char="○"/>
              <a:defRPr>
                <a:solidFill>
                  <a:schemeClr val="lt1"/>
                </a:solidFill>
              </a:defRPr>
            </a:lvl8pPr>
            <a:lvl9pPr marL="4114800" lvl="8" indent="-381000" algn="l" rtl="0">
              <a:lnSpc>
                <a:spcPct val="100000"/>
              </a:lnSpc>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p:cSld name="TITLE_AND_BODY_2">
    <p:spTree>
      <p:nvGrpSpPr>
        <p:cNvPr id="1" name="Shape 602"/>
        <p:cNvGrpSpPr/>
        <p:nvPr/>
      </p:nvGrpSpPr>
      <p:grpSpPr>
        <a:xfrm>
          <a:off x="0" y="0"/>
          <a:ext cx="0" cy="0"/>
          <a:chOff x="0" y="0"/>
          <a:chExt cx="0" cy="0"/>
        </a:xfrm>
      </p:grpSpPr>
      <p:sp>
        <p:nvSpPr>
          <p:cNvPr id="603" name="Google Shape;603;p23"/>
          <p:cNvSpPr/>
          <p:nvPr/>
        </p:nvSpPr>
        <p:spPr>
          <a:xfrm>
            <a:off x="-25" y="0"/>
            <a:ext cx="9144000" cy="1088700"/>
          </a:xfrm>
          <a:prstGeom prst="rect">
            <a:avLst/>
          </a:prstGeom>
          <a:solidFill>
            <a:srgbClr val="00041C">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3"/>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grpSp>
        <p:nvGrpSpPr>
          <p:cNvPr id="605" name="Google Shape;605;p23"/>
          <p:cNvGrpSpPr/>
          <p:nvPr/>
        </p:nvGrpSpPr>
        <p:grpSpPr>
          <a:xfrm>
            <a:off x="28550" y="3850566"/>
            <a:ext cx="9094048" cy="1293104"/>
            <a:chOff x="28544" y="3514688"/>
            <a:chExt cx="9094048" cy="1628800"/>
          </a:xfrm>
        </p:grpSpPr>
        <p:sp>
          <p:nvSpPr>
            <p:cNvPr id="606" name="Google Shape;606;p2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9" name="Google Shape;639;p23"/>
          <p:cNvGrpSpPr/>
          <p:nvPr/>
        </p:nvGrpSpPr>
        <p:grpSpPr>
          <a:xfrm>
            <a:off x="28550" y="4360998"/>
            <a:ext cx="9094048" cy="782671"/>
            <a:chOff x="28544" y="4157632"/>
            <a:chExt cx="9094048" cy="985856"/>
          </a:xfrm>
        </p:grpSpPr>
        <p:sp>
          <p:nvSpPr>
            <p:cNvPr id="640" name="Google Shape;640;p2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6" name="Google Shape;706;p2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3"/>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3000"/>
              <a:buNone/>
              <a:defRPr>
                <a:solidFill>
                  <a:schemeClr val="lt1"/>
                </a:solidFill>
              </a:defRPr>
            </a:lvl1pPr>
            <a:lvl2pPr lvl="1" algn="l" rtl="0">
              <a:lnSpc>
                <a:spcPct val="100000"/>
              </a:lnSpc>
              <a:spcBef>
                <a:spcPts val="0"/>
              </a:spcBef>
              <a:spcAft>
                <a:spcPts val="0"/>
              </a:spcAft>
              <a:buClr>
                <a:schemeClr val="lt1"/>
              </a:buClr>
              <a:buSzPts val="3000"/>
              <a:buNone/>
              <a:defRPr>
                <a:solidFill>
                  <a:schemeClr val="lt1"/>
                </a:solidFill>
              </a:defRPr>
            </a:lvl2pPr>
            <a:lvl3pPr lvl="2" algn="l" rtl="0">
              <a:lnSpc>
                <a:spcPct val="100000"/>
              </a:lnSpc>
              <a:spcBef>
                <a:spcPts val="0"/>
              </a:spcBef>
              <a:spcAft>
                <a:spcPts val="0"/>
              </a:spcAft>
              <a:buClr>
                <a:schemeClr val="lt1"/>
              </a:buClr>
              <a:buSzPts val="3000"/>
              <a:buNone/>
              <a:defRPr>
                <a:solidFill>
                  <a:schemeClr val="lt1"/>
                </a:solidFill>
              </a:defRPr>
            </a:lvl3pPr>
            <a:lvl4pPr lvl="3" algn="l" rtl="0">
              <a:lnSpc>
                <a:spcPct val="100000"/>
              </a:lnSpc>
              <a:spcBef>
                <a:spcPts val="0"/>
              </a:spcBef>
              <a:spcAft>
                <a:spcPts val="0"/>
              </a:spcAft>
              <a:buClr>
                <a:schemeClr val="lt1"/>
              </a:buClr>
              <a:buSzPts val="3000"/>
              <a:buNone/>
              <a:defRPr>
                <a:solidFill>
                  <a:schemeClr val="lt1"/>
                </a:solidFill>
              </a:defRPr>
            </a:lvl4pPr>
            <a:lvl5pPr lvl="4" algn="l" rtl="0">
              <a:lnSpc>
                <a:spcPct val="100000"/>
              </a:lnSpc>
              <a:spcBef>
                <a:spcPts val="0"/>
              </a:spcBef>
              <a:spcAft>
                <a:spcPts val="0"/>
              </a:spcAft>
              <a:buClr>
                <a:schemeClr val="lt1"/>
              </a:buClr>
              <a:buSzPts val="3000"/>
              <a:buNone/>
              <a:defRPr>
                <a:solidFill>
                  <a:schemeClr val="lt1"/>
                </a:solidFill>
              </a:defRPr>
            </a:lvl5pPr>
            <a:lvl6pPr lvl="5" algn="l" rtl="0">
              <a:lnSpc>
                <a:spcPct val="100000"/>
              </a:lnSpc>
              <a:spcBef>
                <a:spcPts val="0"/>
              </a:spcBef>
              <a:spcAft>
                <a:spcPts val="0"/>
              </a:spcAft>
              <a:buClr>
                <a:schemeClr val="lt1"/>
              </a:buClr>
              <a:buSzPts val="3000"/>
              <a:buNone/>
              <a:defRPr>
                <a:solidFill>
                  <a:schemeClr val="lt1"/>
                </a:solidFill>
              </a:defRPr>
            </a:lvl6pPr>
            <a:lvl7pPr lvl="6" algn="l" rtl="0">
              <a:lnSpc>
                <a:spcPct val="100000"/>
              </a:lnSpc>
              <a:spcBef>
                <a:spcPts val="0"/>
              </a:spcBef>
              <a:spcAft>
                <a:spcPts val="0"/>
              </a:spcAft>
              <a:buClr>
                <a:schemeClr val="lt1"/>
              </a:buClr>
              <a:buSzPts val="3000"/>
              <a:buNone/>
              <a:defRPr>
                <a:solidFill>
                  <a:schemeClr val="lt1"/>
                </a:solidFill>
              </a:defRPr>
            </a:lvl7pPr>
            <a:lvl8pPr lvl="7" algn="l" rtl="0">
              <a:lnSpc>
                <a:spcPct val="100000"/>
              </a:lnSpc>
              <a:spcBef>
                <a:spcPts val="0"/>
              </a:spcBef>
              <a:spcAft>
                <a:spcPts val="0"/>
              </a:spcAft>
              <a:buClr>
                <a:schemeClr val="lt1"/>
              </a:buClr>
              <a:buSzPts val="3000"/>
              <a:buNone/>
              <a:defRPr>
                <a:solidFill>
                  <a:schemeClr val="lt1"/>
                </a:solidFill>
              </a:defRPr>
            </a:lvl8pPr>
            <a:lvl9pPr lvl="8" algn="l" rtl="0">
              <a:lnSpc>
                <a:spcPct val="100000"/>
              </a:lnSpc>
              <a:spcBef>
                <a:spcPts val="0"/>
              </a:spcBef>
              <a:spcAft>
                <a:spcPts val="0"/>
              </a:spcAft>
              <a:buClr>
                <a:schemeClr val="lt1"/>
              </a:buClr>
              <a:buSzPts val="3000"/>
              <a:buNone/>
              <a:defRPr>
                <a:solidFill>
                  <a:schemeClr val="lt1"/>
                </a:solidFill>
              </a:defRPr>
            </a:lvl9pPr>
          </a:lstStyle>
          <a:p>
            <a:endParaRPr/>
          </a:p>
        </p:txBody>
      </p:sp>
      <p:sp>
        <p:nvSpPr>
          <p:cNvPr id="708" name="Google Shape;708;p23"/>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600"/>
              </a:spcBef>
              <a:spcAft>
                <a:spcPts val="0"/>
              </a:spcAft>
              <a:buSzPts val="2400"/>
              <a:buChar char="▫"/>
              <a:defRPr>
                <a:solidFill>
                  <a:schemeClr val="lt1"/>
                </a:solidFill>
              </a:defRPr>
            </a:lvl1pPr>
            <a:lvl2pPr marL="914400" lvl="1" indent="-381000" algn="l" rtl="0">
              <a:lnSpc>
                <a:spcPct val="100000"/>
              </a:lnSpc>
              <a:spcBef>
                <a:spcPts val="0"/>
              </a:spcBef>
              <a:spcAft>
                <a:spcPts val="0"/>
              </a:spcAft>
              <a:buSzPts val="2400"/>
              <a:buChar char="-"/>
              <a:defRPr>
                <a:solidFill>
                  <a:schemeClr val="lt1"/>
                </a:solidFill>
              </a:defRPr>
            </a:lvl2pPr>
            <a:lvl3pPr marL="1371600" lvl="2" indent="-381000" algn="l" rtl="0">
              <a:lnSpc>
                <a:spcPct val="100000"/>
              </a:lnSpc>
              <a:spcBef>
                <a:spcPts val="0"/>
              </a:spcBef>
              <a:spcAft>
                <a:spcPts val="0"/>
              </a:spcAft>
              <a:buSzPts val="2400"/>
              <a:buChar char="-"/>
              <a:defRPr>
                <a:solidFill>
                  <a:schemeClr val="lt1"/>
                </a:solidFill>
              </a:defRPr>
            </a:lvl3pPr>
            <a:lvl4pPr marL="1828800" lvl="3" indent="-381000" algn="l" rtl="0">
              <a:lnSpc>
                <a:spcPct val="100000"/>
              </a:lnSpc>
              <a:spcBef>
                <a:spcPts val="0"/>
              </a:spcBef>
              <a:spcAft>
                <a:spcPts val="0"/>
              </a:spcAft>
              <a:buSzPts val="2400"/>
              <a:buChar char="-"/>
              <a:defRPr>
                <a:solidFill>
                  <a:schemeClr val="lt1"/>
                </a:solidFill>
              </a:defRPr>
            </a:lvl4pPr>
            <a:lvl5pPr marL="2286000" lvl="4" indent="-381000" algn="l" rtl="0">
              <a:lnSpc>
                <a:spcPct val="100000"/>
              </a:lnSpc>
              <a:spcBef>
                <a:spcPts val="0"/>
              </a:spcBef>
              <a:spcAft>
                <a:spcPts val="0"/>
              </a:spcAft>
              <a:buSzPts val="2400"/>
              <a:buChar char="-"/>
              <a:defRPr>
                <a:solidFill>
                  <a:schemeClr val="lt1"/>
                </a:solidFill>
              </a:defRPr>
            </a:lvl5pPr>
            <a:lvl6pPr marL="2743200" lvl="5" indent="-381000" algn="l" rtl="0">
              <a:lnSpc>
                <a:spcPct val="100000"/>
              </a:lnSpc>
              <a:spcBef>
                <a:spcPts val="0"/>
              </a:spcBef>
              <a:spcAft>
                <a:spcPts val="0"/>
              </a:spcAft>
              <a:buSzPts val="2400"/>
              <a:buChar char="-"/>
              <a:defRPr>
                <a:solidFill>
                  <a:schemeClr val="lt1"/>
                </a:solidFill>
              </a:defRPr>
            </a:lvl6pPr>
            <a:lvl7pPr marL="3200400" lvl="6" indent="-381000" algn="l" rtl="0">
              <a:lnSpc>
                <a:spcPct val="100000"/>
              </a:lnSpc>
              <a:spcBef>
                <a:spcPts val="0"/>
              </a:spcBef>
              <a:spcAft>
                <a:spcPts val="0"/>
              </a:spcAft>
              <a:buSzPts val="2400"/>
              <a:buChar char="●"/>
              <a:defRPr>
                <a:solidFill>
                  <a:schemeClr val="lt1"/>
                </a:solidFill>
              </a:defRPr>
            </a:lvl7pPr>
            <a:lvl8pPr marL="3657600" lvl="7" indent="-381000" algn="l" rtl="0">
              <a:lnSpc>
                <a:spcPct val="100000"/>
              </a:lnSpc>
              <a:spcBef>
                <a:spcPts val="0"/>
              </a:spcBef>
              <a:spcAft>
                <a:spcPts val="0"/>
              </a:spcAft>
              <a:buSzPts val="2400"/>
              <a:buChar char="○"/>
              <a:defRPr>
                <a:solidFill>
                  <a:schemeClr val="lt1"/>
                </a:solidFill>
              </a:defRPr>
            </a:lvl8pPr>
            <a:lvl9pPr marL="4114800" lvl="8" indent="-381000" algn="l" rtl="0">
              <a:lnSpc>
                <a:spcPct val="100000"/>
              </a:lnSpc>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lue">
  <p:cSld name="Title Slide Blue">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3" y="0"/>
            <a:ext cx="9141711" cy="5143501"/>
          </a:xfrm>
          <a:prstGeom prst="rect">
            <a:avLst/>
          </a:prstGeom>
          <a:noFill/>
          <a:ln>
            <a:noFill/>
          </a:ln>
        </p:spPr>
      </p:pic>
      <p:sp>
        <p:nvSpPr>
          <p:cNvPr id="21" name="Google Shape;21;p3"/>
          <p:cNvSpPr txBox="1">
            <a:spLocks noGrp="1"/>
          </p:cNvSpPr>
          <p:nvPr>
            <p:ph type="body" idx="1"/>
          </p:nvPr>
        </p:nvSpPr>
        <p:spPr>
          <a:xfrm>
            <a:off x="493776" y="2976372"/>
            <a:ext cx="4978800" cy="1237800"/>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SzPts val="2100"/>
              <a:buNone/>
              <a:defRPr sz="2100" b="0" i="0">
                <a:solidFill>
                  <a:schemeClr val="lt1"/>
                </a:solidFill>
                <a:latin typeface="Arial"/>
                <a:ea typeface="Arial"/>
                <a:cs typeface="Arial"/>
                <a:sym typeface="Arial"/>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 name="Google Shape;22;p3"/>
          <p:cNvSpPr txBox="1">
            <a:spLocks noGrp="1"/>
          </p:cNvSpPr>
          <p:nvPr>
            <p:ph type="ctrTitle"/>
          </p:nvPr>
        </p:nvSpPr>
        <p:spPr>
          <a:xfrm>
            <a:off x="493776" y="1117854"/>
            <a:ext cx="4978800" cy="1789800"/>
          </a:xfrm>
          <a:prstGeom prst="rect">
            <a:avLst/>
          </a:prstGeom>
          <a:noFill/>
          <a:ln>
            <a:noFill/>
          </a:ln>
        </p:spPr>
        <p:txBody>
          <a:bodyPr spcFirstLastPara="1" wrap="square" lIns="0" tIns="34275" rIns="68575" bIns="34275" anchor="b" anchorCtr="0">
            <a:normAutofit/>
          </a:bodyPr>
          <a:lstStyle>
            <a:lvl1pPr lvl="0" algn="l">
              <a:lnSpc>
                <a:spcPct val="96666"/>
              </a:lnSpc>
              <a:spcBef>
                <a:spcPts val="0"/>
              </a:spcBef>
              <a:spcAft>
                <a:spcPts val="0"/>
              </a:spcAft>
              <a:buClr>
                <a:schemeClr val="lt1"/>
              </a:buClr>
              <a:buSzPts val="4500"/>
              <a:buFont typeface="Arial"/>
              <a:buNone/>
              <a:defRPr sz="4500" b="1" i="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23" name="Google Shape;23;p3"/>
          <p:cNvPicPr preferRelativeResize="0"/>
          <p:nvPr/>
        </p:nvPicPr>
        <p:blipFill rotWithShape="1">
          <a:blip r:embed="rId3">
            <a:alphaModFix/>
          </a:blip>
          <a:srcRect/>
          <a:stretch/>
        </p:blipFill>
        <p:spPr>
          <a:xfrm>
            <a:off x="384049" y="3813512"/>
            <a:ext cx="5609033" cy="8012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White">
  <p:cSld name="Divider Slide White">
    <p:spTree>
      <p:nvGrpSpPr>
        <p:cNvPr id="1"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a:stretch/>
        </p:blipFill>
        <p:spPr>
          <a:xfrm>
            <a:off x="1" y="0"/>
            <a:ext cx="9141711" cy="5143501"/>
          </a:xfrm>
          <a:prstGeom prst="rect">
            <a:avLst/>
          </a:prstGeom>
          <a:noFill/>
          <a:ln>
            <a:noFill/>
          </a:ln>
        </p:spPr>
      </p:pic>
      <p:sp>
        <p:nvSpPr>
          <p:cNvPr id="26" name="Google Shape;26;p4"/>
          <p:cNvSpPr txBox="1">
            <a:spLocks noGrp="1"/>
          </p:cNvSpPr>
          <p:nvPr>
            <p:ph type="ctrTitle"/>
          </p:nvPr>
        </p:nvSpPr>
        <p:spPr>
          <a:xfrm>
            <a:off x="493776" y="1117997"/>
            <a:ext cx="4978800" cy="1790700"/>
          </a:xfrm>
          <a:prstGeom prst="rect">
            <a:avLst/>
          </a:prstGeom>
          <a:noFill/>
          <a:ln>
            <a:noFill/>
          </a:ln>
        </p:spPr>
        <p:txBody>
          <a:bodyPr spcFirstLastPara="1" wrap="square" lIns="0" tIns="34275" rIns="68575" bIns="34275" anchor="b" anchorCtr="0">
            <a:normAutofit/>
          </a:bodyPr>
          <a:lstStyle>
            <a:lvl1pPr lvl="0" algn="l">
              <a:lnSpc>
                <a:spcPct val="96666"/>
              </a:lnSpc>
              <a:spcBef>
                <a:spcPts val="0"/>
              </a:spcBef>
              <a:spcAft>
                <a:spcPts val="0"/>
              </a:spcAft>
              <a:buClr>
                <a:srgbClr val="005BBB"/>
              </a:buClr>
              <a:buSzPts val="4500"/>
              <a:buFont typeface="Arial"/>
              <a:buNone/>
              <a:defRPr sz="4500" b="1" i="0" cap="none">
                <a:solidFill>
                  <a:srgbClr val="005BBB"/>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 name="Google Shape;27;p4"/>
          <p:cNvSpPr txBox="1">
            <a:spLocks noGrp="1"/>
          </p:cNvSpPr>
          <p:nvPr>
            <p:ph type="subTitle" idx="1"/>
          </p:nvPr>
        </p:nvSpPr>
        <p:spPr>
          <a:xfrm>
            <a:off x="493776" y="2977753"/>
            <a:ext cx="4978800" cy="1659600"/>
          </a:xfrm>
          <a:prstGeom prst="rect">
            <a:avLst/>
          </a:prstGeom>
          <a:noFill/>
          <a:ln>
            <a:noFill/>
          </a:ln>
        </p:spPr>
        <p:txBody>
          <a:bodyPr spcFirstLastPara="1" wrap="square" lIns="0" tIns="34275" rIns="68575" bIns="34275" anchor="t" anchorCtr="0">
            <a:normAutofit/>
          </a:bodyPr>
          <a:lstStyle>
            <a:lvl1pPr lvl="0" algn="l">
              <a:lnSpc>
                <a:spcPct val="90000"/>
              </a:lnSpc>
              <a:spcBef>
                <a:spcPts val="800"/>
              </a:spcBef>
              <a:spcAft>
                <a:spcPts val="0"/>
              </a:spcAft>
              <a:buSzPts val="2100"/>
              <a:buNone/>
              <a:defRPr sz="2100" b="0">
                <a:solidFill>
                  <a:schemeClr val="dk1"/>
                </a:solidFill>
                <a:latin typeface="Arial"/>
                <a:ea typeface="Arial"/>
                <a:cs typeface="Arial"/>
                <a:sym typeface="Aria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28" name="Google Shape;28;p4"/>
          <p:cNvPicPr preferRelativeResize="0"/>
          <p:nvPr/>
        </p:nvPicPr>
        <p:blipFill rotWithShape="1">
          <a:blip r:embed="rId3">
            <a:alphaModFix/>
          </a:blip>
          <a:srcRect/>
          <a:stretch/>
        </p:blipFill>
        <p:spPr>
          <a:xfrm>
            <a:off x="200510" y="1344"/>
            <a:ext cx="4929273" cy="70418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Slide Blue">
  <p:cSld name="Divider Slide Blue">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2">
            <a:alphaModFix/>
          </a:blip>
          <a:srcRect/>
          <a:stretch/>
        </p:blipFill>
        <p:spPr>
          <a:xfrm>
            <a:off x="1" y="0"/>
            <a:ext cx="9141711" cy="5143497"/>
          </a:xfrm>
          <a:prstGeom prst="rect">
            <a:avLst/>
          </a:prstGeom>
          <a:noFill/>
          <a:ln>
            <a:noFill/>
          </a:ln>
        </p:spPr>
      </p:pic>
      <p:sp>
        <p:nvSpPr>
          <p:cNvPr id="31" name="Google Shape;31;p5"/>
          <p:cNvSpPr txBox="1">
            <a:spLocks noGrp="1"/>
          </p:cNvSpPr>
          <p:nvPr>
            <p:ph type="ctrTitle"/>
          </p:nvPr>
        </p:nvSpPr>
        <p:spPr>
          <a:xfrm>
            <a:off x="493776" y="1117997"/>
            <a:ext cx="4978800" cy="1790700"/>
          </a:xfrm>
          <a:prstGeom prst="rect">
            <a:avLst/>
          </a:prstGeom>
          <a:noFill/>
          <a:ln>
            <a:noFill/>
          </a:ln>
        </p:spPr>
        <p:txBody>
          <a:bodyPr spcFirstLastPara="1" wrap="square" lIns="0" tIns="34275" rIns="68575" bIns="34275" anchor="b" anchorCtr="0">
            <a:normAutofit/>
          </a:bodyPr>
          <a:lstStyle>
            <a:lvl1pPr lvl="0" algn="l">
              <a:lnSpc>
                <a:spcPct val="96666"/>
              </a:lnSpc>
              <a:spcBef>
                <a:spcPts val="0"/>
              </a:spcBef>
              <a:spcAft>
                <a:spcPts val="0"/>
              </a:spcAft>
              <a:buClr>
                <a:schemeClr val="lt1"/>
              </a:buClr>
              <a:buSzPts val="4500"/>
              <a:buFont typeface="Arial"/>
              <a:buNone/>
              <a:defRPr sz="4500" b="1" i="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 name="Google Shape;32;p5"/>
          <p:cNvSpPr txBox="1">
            <a:spLocks noGrp="1"/>
          </p:cNvSpPr>
          <p:nvPr>
            <p:ph type="subTitle" idx="1"/>
          </p:nvPr>
        </p:nvSpPr>
        <p:spPr>
          <a:xfrm>
            <a:off x="493776" y="2977753"/>
            <a:ext cx="4978800" cy="1659600"/>
          </a:xfrm>
          <a:prstGeom prst="rect">
            <a:avLst/>
          </a:prstGeom>
          <a:noFill/>
          <a:ln>
            <a:noFill/>
          </a:ln>
        </p:spPr>
        <p:txBody>
          <a:bodyPr spcFirstLastPara="1" wrap="square" lIns="0" tIns="34275" rIns="68575" bIns="34275" anchor="t" anchorCtr="0">
            <a:normAutofit/>
          </a:bodyPr>
          <a:lstStyle>
            <a:lvl1pPr lvl="0" algn="l">
              <a:lnSpc>
                <a:spcPct val="90000"/>
              </a:lnSpc>
              <a:spcBef>
                <a:spcPts val="800"/>
              </a:spcBef>
              <a:spcAft>
                <a:spcPts val="0"/>
              </a:spcAft>
              <a:buSzPts val="2100"/>
              <a:buNone/>
              <a:defRPr sz="2100" b="0">
                <a:solidFill>
                  <a:schemeClr val="lt1"/>
                </a:solidFill>
                <a:latin typeface="Arial"/>
                <a:ea typeface="Arial"/>
                <a:cs typeface="Arial"/>
                <a:sym typeface="Aria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33" name="Google Shape;33;p5"/>
          <p:cNvPicPr preferRelativeResize="0"/>
          <p:nvPr/>
        </p:nvPicPr>
        <p:blipFill rotWithShape="1">
          <a:blip r:embed="rId3">
            <a:alphaModFix/>
          </a:blip>
          <a:srcRect/>
          <a:stretch/>
        </p:blipFill>
        <p:spPr>
          <a:xfrm>
            <a:off x="200510" y="1344"/>
            <a:ext cx="4929273" cy="70418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Column Text">
  <p:cSld name="1 Column Text">
    <p:spTree>
      <p:nvGrpSpPr>
        <p:cNvPr id="1" name="Shape 34"/>
        <p:cNvGrpSpPr/>
        <p:nvPr/>
      </p:nvGrpSpPr>
      <p:grpSpPr>
        <a:xfrm>
          <a:off x="0" y="0"/>
          <a:ext cx="0" cy="0"/>
          <a:chOff x="0" y="0"/>
          <a:chExt cx="0" cy="0"/>
        </a:xfrm>
      </p:grpSpPr>
      <p:sp>
        <p:nvSpPr>
          <p:cNvPr id="35" name="Google Shape;35;p6"/>
          <p:cNvSpPr txBox="1">
            <a:spLocks noGrp="1"/>
          </p:cNvSpPr>
          <p:nvPr>
            <p:ph type="body" idx="1"/>
          </p:nvPr>
        </p:nvSpPr>
        <p:spPr>
          <a:xfrm>
            <a:off x="427101" y="1641947"/>
            <a:ext cx="4802100" cy="2842800"/>
          </a:xfrm>
          <a:prstGeom prst="rect">
            <a:avLst/>
          </a:prstGeom>
          <a:noFill/>
          <a:ln>
            <a:noFill/>
          </a:ln>
        </p:spPr>
        <p:txBody>
          <a:bodyPr spcFirstLastPara="1" wrap="square" lIns="68575" tIns="34275" rIns="68575" bIns="34275" anchor="t" anchorCtr="0">
            <a:noAutofit/>
          </a:bodyPr>
          <a:lstStyle>
            <a:lvl1pPr marL="457200" lvl="0" indent="-228600" algn="l">
              <a:lnSpc>
                <a:spcPct val="144444"/>
              </a:lnSpc>
              <a:spcBef>
                <a:spcPts val="800"/>
              </a:spcBef>
              <a:spcAft>
                <a:spcPts val="0"/>
              </a:spcAft>
              <a:buSzPts val="1400"/>
              <a:buNone/>
              <a:defRPr sz="1400" b="0" i="0">
                <a:solidFill>
                  <a:schemeClr val="dk1"/>
                </a:solidFill>
                <a:latin typeface="Arial"/>
                <a:ea typeface="Arial"/>
                <a:cs typeface="Arial"/>
                <a:sym typeface="Arial"/>
              </a:defRPr>
            </a:lvl1pPr>
            <a:lvl2pPr marL="914400" lvl="1" indent="-228600" algn="l">
              <a:lnSpc>
                <a:spcPct val="90000"/>
              </a:lnSpc>
              <a:spcBef>
                <a:spcPts val="400"/>
              </a:spcBef>
              <a:spcAft>
                <a:spcPts val="0"/>
              </a:spcAft>
              <a:buSzPts val="1500"/>
              <a:buNone/>
              <a:defRPr sz="1500">
                <a:solidFill>
                  <a:srgbClr val="9E9E9E"/>
                </a:solidFill>
              </a:defRPr>
            </a:lvl2pPr>
            <a:lvl3pPr marL="1371600" lvl="2" indent="-228600" algn="l">
              <a:lnSpc>
                <a:spcPct val="90000"/>
              </a:lnSpc>
              <a:spcBef>
                <a:spcPts val="400"/>
              </a:spcBef>
              <a:spcAft>
                <a:spcPts val="0"/>
              </a:spcAft>
              <a:buSzPts val="1400"/>
              <a:buNone/>
              <a:defRPr sz="1400">
                <a:solidFill>
                  <a:srgbClr val="9E9E9E"/>
                </a:solidFill>
              </a:defRPr>
            </a:lvl3pPr>
            <a:lvl4pPr marL="1828800" lvl="3" indent="-228600" algn="l">
              <a:lnSpc>
                <a:spcPct val="90000"/>
              </a:lnSpc>
              <a:spcBef>
                <a:spcPts val="400"/>
              </a:spcBef>
              <a:spcAft>
                <a:spcPts val="0"/>
              </a:spcAft>
              <a:buSzPts val="1200"/>
              <a:buNone/>
              <a:defRPr sz="1200">
                <a:solidFill>
                  <a:srgbClr val="9E9E9E"/>
                </a:solidFill>
              </a:defRPr>
            </a:lvl4pPr>
            <a:lvl5pPr marL="2286000" lvl="4" indent="-228600" algn="l">
              <a:lnSpc>
                <a:spcPct val="90000"/>
              </a:lnSpc>
              <a:spcBef>
                <a:spcPts val="400"/>
              </a:spcBef>
              <a:spcAft>
                <a:spcPts val="0"/>
              </a:spcAft>
              <a:buSzPts val="1200"/>
              <a:buNone/>
              <a:defRPr sz="1200">
                <a:solidFill>
                  <a:srgbClr val="9E9E9E"/>
                </a:solidFill>
              </a:defRPr>
            </a:lvl5pPr>
            <a:lvl6pPr marL="2743200" lvl="5" indent="-228600" algn="l">
              <a:lnSpc>
                <a:spcPct val="90000"/>
              </a:lnSpc>
              <a:spcBef>
                <a:spcPts val="400"/>
              </a:spcBef>
              <a:spcAft>
                <a:spcPts val="0"/>
              </a:spcAft>
              <a:buClr>
                <a:srgbClr val="9E9E9E"/>
              </a:buClr>
              <a:buSzPts val="1200"/>
              <a:buNone/>
              <a:defRPr sz="1200">
                <a:solidFill>
                  <a:srgbClr val="9E9E9E"/>
                </a:solidFill>
              </a:defRPr>
            </a:lvl6pPr>
            <a:lvl7pPr marL="3200400" lvl="6" indent="-228600" algn="l">
              <a:lnSpc>
                <a:spcPct val="90000"/>
              </a:lnSpc>
              <a:spcBef>
                <a:spcPts val="400"/>
              </a:spcBef>
              <a:spcAft>
                <a:spcPts val="0"/>
              </a:spcAft>
              <a:buClr>
                <a:srgbClr val="9E9E9E"/>
              </a:buClr>
              <a:buSzPts val="1200"/>
              <a:buNone/>
              <a:defRPr sz="1200">
                <a:solidFill>
                  <a:srgbClr val="9E9E9E"/>
                </a:solidFill>
              </a:defRPr>
            </a:lvl7pPr>
            <a:lvl8pPr marL="3657600" lvl="7" indent="-228600" algn="l">
              <a:lnSpc>
                <a:spcPct val="90000"/>
              </a:lnSpc>
              <a:spcBef>
                <a:spcPts val="400"/>
              </a:spcBef>
              <a:spcAft>
                <a:spcPts val="0"/>
              </a:spcAft>
              <a:buClr>
                <a:srgbClr val="9E9E9E"/>
              </a:buClr>
              <a:buSzPts val="1200"/>
              <a:buNone/>
              <a:defRPr sz="1200">
                <a:solidFill>
                  <a:srgbClr val="9E9E9E"/>
                </a:solidFill>
              </a:defRPr>
            </a:lvl8pPr>
            <a:lvl9pPr marL="4114800" lvl="8" indent="-228600" algn="l">
              <a:lnSpc>
                <a:spcPct val="90000"/>
              </a:lnSpc>
              <a:spcBef>
                <a:spcPts val="400"/>
              </a:spcBef>
              <a:spcAft>
                <a:spcPts val="0"/>
              </a:spcAft>
              <a:buClr>
                <a:srgbClr val="9E9E9E"/>
              </a:buClr>
              <a:buSzPts val="1200"/>
              <a:buNone/>
              <a:defRPr sz="1200">
                <a:solidFill>
                  <a:srgbClr val="9E9E9E"/>
                </a:solidFill>
              </a:defRPr>
            </a:lvl9pPr>
          </a:lstStyle>
          <a:p>
            <a:endParaRPr/>
          </a:p>
        </p:txBody>
      </p:sp>
      <p:sp>
        <p:nvSpPr>
          <p:cNvPr id="36" name="Google Shape;36;p6"/>
          <p:cNvSpPr txBox="1">
            <a:spLocks noGrp="1"/>
          </p:cNvSpPr>
          <p:nvPr>
            <p:ph type="title"/>
          </p:nvPr>
        </p:nvSpPr>
        <p:spPr>
          <a:xfrm>
            <a:off x="425196" y="987552"/>
            <a:ext cx="7886700" cy="651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2300"/>
              <a:buFont typeface="Arial"/>
              <a:buNone/>
              <a:defRPr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 Text">
  <p:cSld name="2 Column Text">
    <p:spTree>
      <p:nvGrpSpPr>
        <p:cNvPr id="1" name="Shape 37"/>
        <p:cNvGrpSpPr/>
        <p:nvPr/>
      </p:nvGrpSpPr>
      <p:grpSpPr>
        <a:xfrm>
          <a:off x="0" y="0"/>
          <a:ext cx="0" cy="0"/>
          <a:chOff x="0" y="0"/>
          <a:chExt cx="0" cy="0"/>
        </a:xfrm>
      </p:grpSpPr>
      <p:sp>
        <p:nvSpPr>
          <p:cNvPr id="38" name="Google Shape;38;p7"/>
          <p:cNvSpPr txBox="1">
            <a:spLocks noGrp="1"/>
          </p:cNvSpPr>
          <p:nvPr>
            <p:ph type="body" idx="1"/>
          </p:nvPr>
        </p:nvSpPr>
        <p:spPr>
          <a:xfrm>
            <a:off x="425196" y="1639062"/>
            <a:ext cx="3134700" cy="2633700"/>
          </a:xfrm>
          <a:prstGeom prst="rect">
            <a:avLst/>
          </a:prstGeom>
          <a:noFill/>
          <a:ln>
            <a:noFill/>
          </a:ln>
        </p:spPr>
        <p:txBody>
          <a:bodyPr spcFirstLastPara="1" wrap="square" lIns="68575" tIns="34275" rIns="68575" bIns="34275" anchor="t" anchorCtr="0">
            <a:noAutofit/>
          </a:bodyPr>
          <a:lstStyle>
            <a:lvl1pPr marL="457200" lvl="0" indent="-228600" algn="l">
              <a:lnSpc>
                <a:spcPct val="144444"/>
              </a:lnSpc>
              <a:spcBef>
                <a:spcPts val="800"/>
              </a:spcBef>
              <a:spcAft>
                <a:spcPts val="0"/>
              </a:spcAft>
              <a:buSzPts val="1400"/>
              <a:buNone/>
              <a:defRPr sz="1400" b="0" i="0">
                <a:solidFill>
                  <a:schemeClr val="dk1"/>
                </a:solidFill>
                <a:latin typeface="Arial"/>
                <a:ea typeface="Arial"/>
                <a:cs typeface="Arial"/>
                <a:sym typeface="Arial"/>
              </a:defRPr>
            </a:lvl1pPr>
            <a:lvl2pPr marL="914400" lvl="1" indent="-228600" algn="l">
              <a:lnSpc>
                <a:spcPct val="90000"/>
              </a:lnSpc>
              <a:spcBef>
                <a:spcPts val="400"/>
              </a:spcBef>
              <a:spcAft>
                <a:spcPts val="0"/>
              </a:spcAft>
              <a:buSzPts val="1500"/>
              <a:buNone/>
              <a:defRPr sz="1500">
                <a:solidFill>
                  <a:srgbClr val="9E9E9E"/>
                </a:solidFill>
              </a:defRPr>
            </a:lvl2pPr>
            <a:lvl3pPr marL="1371600" lvl="2" indent="-228600" algn="l">
              <a:lnSpc>
                <a:spcPct val="90000"/>
              </a:lnSpc>
              <a:spcBef>
                <a:spcPts val="400"/>
              </a:spcBef>
              <a:spcAft>
                <a:spcPts val="0"/>
              </a:spcAft>
              <a:buSzPts val="1400"/>
              <a:buNone/>
              <a:defRPr sz="1400">
                <a:solidFill>
                  <a:srgbClr val="9E9E9E"/>
                </a:solidFill>
              </a:defRPr>
            </a:lvl3pPr>
            <a:lvl4pPr marL="1828800" lvl="3" indent="-228600" algn="l">
              <a:lnSpc>
                <a:spcPct val="90000"/>
              </a:lnSpc>
              <a:spcBef>
                <a:spcPts val="400"/>
              </a:spcBef>
              <a:spcAft>
                <a:spcPts val="0"/>
              </a:spcAft>
              <a:buSzPts val="1200"/>
              <a:buNone/>
              <a:defRPr sz="1200">
                <a:solidFill>
                  <a:srgbClr val="9E9E9E"/>
                </a:solidFill>
              </a:defRPr>
            </a:lvl4pPr>
            <a:lvl5pPr marL="2286000" lvl="4" indent="-228600" algn="l">
              <a:lnSpc>
                <a:spcPct val="90000"/>
              </a:lnSpc>
              <a:spcBef>
                <a:spcPts val="400"/>
              </a:spcBef>
              <a:spcAft>
                <a:spcPts val="0"/>
              </a:spcAft>
              <a:buSzPts val="1200"/>
              <a:buNone/>
              <a:defRPr sz="1200">
                <a:solidFill>
                  <a:srgbClr val="9E9E9E"/>
                </a:solidFill>
              </a:defRPr>
            </a:lvl5pPr>
            <a:lvl6pPr marL="2743200" lvl="5" indent="-228600" algn="l">
              <a:lnSpc>
                <a:spcPct val="90000"/>
              </a:lnSpc>
              <a:spcBef>
                <a:spcPts val="400"/>
              </a:spcBef>
              <a:spcAft>
                <a:spcPts val="0"/>
              </a:spcAft>
              <a:buClr>
                <a:srgbClr val="9E9E9E"/>
              </a:buClr>
              <a:buSzPts val="1200"/>
              <a:buNone/>
              <a:defRPr sz="1200">
                <a:solidFill>
                  <a:srgbClr val="9E9E9E"/>
                </a:solidFill>
              </a:defRPr>
            </a:lvl6pPr>
            <a:lvl7pPr marL="3200400" lvl="6" indent="-228600" algn="l">
              <a:lnSpc>
                <a:spcPct val="90000"/>
              </a:lnSpc>
              <a:spcBef>
                <a:spcPts val="400"/>
              </a:spcBef>
              <a:spcAft>
                <a:spcPts val="0"/>
              </a:spcAft>
              <a:buClr>
                <a:srgbClr val="9E9E9E"/>
              </a:buClr>
              <a:buSzPts val="1200"/>
              <a:buNone/>
              <a:defRPr sz="1200">
                <a:solidFill>
                  <a:srgbClr val="9E9E9E"/>
                </a:solidFill>
              </a:defRPr>
            </a:lvl7pPr>
            <a:lvl8pPr marL="3657600" lvl="7" indent="-228600" algn="l">
              <a:lnSpc>
                <a:spcPct val="90000"/>
              </a:lnSpc>
              <a:spcBef>
                <a:spcPts val="400"/>
              </a:spcBef>
              <a:spcAft>
                <a:spcPts val="0"/>
              </a:spcAft>
              <a:buClr>
                <a:srgbClr val="9E9E9E"/>
              </a:buClr>
              <a:buSzPts val="1200"/>
              <a:buNone/>
              <a:defRPr sz="1200">
                <a:solidFill>
                  <a:srgbClr val="9E9E9E"/>
                </a:solidFill>
              </a:defRPr>
            </a:lvl8pPr>
            <a:lvl9pPr marL="4114800" lvl="8" indent="-228600" algn="l">
              <a:lnSpc>
                <a:spcPct val="90000"/>
              </a:lnSpc>
              <a:spcBef>
                <a:spcPts val="400"/>
              </a:spcBef>
              <a:spcAft>
                <a:spcPts val="0"/>
              </a:spcAft>
              <a:buClr>
                <a:srgbClr val="9E9E9E"/>
              </a:buClr>
              <a:buSzPts val="1200"/>
              <a:buNone/>
              <a:defRPr sz="1200">
                <a:solidFill>
                  <a:srgbClr val="9E9E9E"/>
                </a:solidFill>
              </a:defRPr>
            </a:lvl9pPr>
          </a:lstStyle>
          <a:p>
            <a:endParaRPr/>
          </a:p>
        </p:txBody>
      </p:sp>
      <p:sp>
        <p:nvSpPr>
          <p:cNvPr id="39" name="Google Shape;39;p7"/>
          <p:cNvSpPr txBox="1">
            <a:spLocks noGrp="1"/>
          </p:cNvSpPr>
          <p:nvPr>
            <p:ph type="body" idx="2"/>
          </p:nvPr>
        </p:nvSpPr>
        <p:spPr>
          <a:xfrm>
            <a:off x="3771900" y="1639062"/>
            <a:ext cx="3134700" cy="2633700"/>
          </a:xfrm>
          <a:prstGeom prst="rect">
            <a:avLst/>
          </a:prstGeom>
          <a:noFill/>
          <a:ln>
            <a:noFill/>
          </a:ln>
        </p:spPr>
        <p:txBody>
          <a:bodyPr spcFirstLastPara="1" wrap="square" lIns="68575" tIns="34275" rIns="68575" bIns="34275" anchor="t" anchorCtr="0">
            <a:noAutofit/>
          </a:bodyPr>
          <a:lstStyle>
            <a:lvl1pPr marL="457200" lvl="0" indent="-228600" algn="l">
              <a:lnSpc>
                <a:spcPct val="144444"/>
              </a:lnSpc>
              <a:spcBef>
                <a:spcPts val="800"/>
              </a:spcBef>
              <a:spcAft>
                <a:spcPts val="0"/>
              </a:spcAft>
              <a:buSzPts val="1400"/>
              <a:buNone/>
              <a:defRPr sz="1400" b="0" i="0">
                <a:solidFill>
                  <a:schemeClr val="dk1"/>
                </a:solidFill>
                <a:latin typeface="Arial"/>
                <a:ea typeface="Arial"/>
                <a:cs typeface="Arial"/>
                <a:sym typeface="Arial"/>
              </a:defRPr>
            </a:lvl1pPr>
            <a:lvl2pPr marL="914400" lvl="1" indent="-228600" algn="l">
              <a:lnSpc>
                <a:spcPct val="90000"/>
              </a:lnSpc>
              <a:spcBef>
                <a:spcPts val="400"/>
              </a:spcBef>
              <a:spcAft>
                <a:spcPts val="0"/>
              </a:spcAft>
              <a:buSzPts val="1500"/>
              <a:buNone/>
              <a:defRPr sz="1500">
                <a:solidFill>
                  <a:srgbClr val="9E9E9E"/>
                </a:solidFill>
              </a:defRPr>
            </a:lvl2pPr>
            <a:lvl3pPr marL="1371600" lvl="2" indent="-228600" algn="l">
              <a:lnSpc>
                <a:spcPct val="90000"/>
              </a:lnSpc>
              <a:spcBef>
                <a:spcPts val="400"/>
              </a:spcBef>
              <a:spcAft>
                <a:spcPts val="0"/>
              </a:spcAft>
              <a:buSzPts val="1400"/>
              <a:buNone/>
              <a:defRPr sz="1400">
                <a:solidFill>
                  <a:srgbClr val="9E9E9E"/>
                </a:solidFill>
              </a:defRPr>
            </a:lvl3pPr>
            <a:lvl4pPr marL="1828800" lvl="3" indent="-228600" algn="l">
              <a:lnSpc>
                <a:spcPct val="90000"/>
              </a:lnSpc>
              <a:spcBef>
                <a:spcPts val="400"/>
              </a:spcBef>
              <a:spcAft>
                <a:spcPts val="0"/>
              </a:spcAft>
              <a:buSzPts val="1200"/>
              <a:buNone/>
              <a:defRPr sz="1200">
                <a:solidFill>
                  <a:srgbClr val="9E9E9E"/>
                </a:solidFill>
              </a:defRPr>
            </a:lvl4pPr>
            <a:lvl5pPr marL="2286000" lvl="4" indent="-228600" algn="l">
              <a:lnSpc>
                <a:spcPct val="90000"/>
              </a:lnSpc>
              <a:spcBef>
                <a:spcPts val="400"/>
              </a:spcBef>
              <a:spcAft>
                <a:spcPts val="0"/>
              </a:spcAft>
              <a:buSzPts val="1200"/>
              <a:buNone/>
              <a:defRPr sz="1200">
                <a:solidFill>
                  <a:srgbClr val="9E9E9E"/>
                </a:solidFill>
              </a:defRPr>
            </a:lvl5pPr>
            <a:lvl6pPr marL="2743200" lvl="5" indent="-228600" algn="l">
              <a:lnSpc>
                <a:spcPct val="90000"/>
              </a:lnSpc>
              <a:spcBef>
                <a:spcPts val="400"/>
              </a:spcBef>
              <a:spcAft>
                <a:spcPts val="0"/>
              </a:spcAft>
              <a:buClr>
                <a:srgbClr val="9E9E9E"/>
              </a:buClr>
              <a:buSzPts val="1200"/>
              <a:buNone/>
              <a:defRPr sz="1200">
                <a:solidFill>
                  <a:srgbClr val="9E9E9E"/>
                </a:solidFill>
              </a:defRPr>
            </a:lvl6pPr>
            <a:lvl7pPr marL="3200400" lvl="6" indent="-228600" algn="l">
              <a:lnSpc>
                <a:spcPct val="90000"/>
              </a:lnSpc>
              <a:spcBef>
                <a:spcPts val="400"/>
              </a:spcBef>
              <a:spcAft>
                <a:spcPts val="0"/>
              </a:spcAft>
              <a:buClr>
                <a:srgbClr val="9E9E9E"/>
              </a:buClr>
              <a:buSzPts val="1200"/>
              <a:buNone/>
              <a:defRPr sz="1200">
                <a:solidFill>
                  <a:srgbClr val="9E9E9E"/>
                </a:solidFill>
              </a:defRPr>
            </a:lvl7pPr>
            <a:lvl8pPr marL="3657600" lvl="7" indent="-228600" algn="l">
              <a:lnSpc>
                <a:spcPct val="90000"/>
              </a:lnSpc>
              <a:spcBef>
                <a:spcPts val="400"/>
              </a:spcBef>
              <a:spcAft>
                <a:spcPts val="0"/>
              </a:spcAft>
              <a:buClr>
                <a:srgbClr val="9E9E9E"/>
              </a:buClr>
              <a:buSzPts val="1200"/>
              <a:buNone/>
              <a:defRPr sz="1200">
                <a:solidFill>
                  <a:srgbClr val="9E9E9E"/>
                </a:solidFill>
              </a:defRPr>
            </a:lvl8pPr>
            <a:lvl9pPr marL="4114800" lvl="8" indent="-228600" algn="l">
              <a:lnSpc>
                <a:spcPct val="90000"/>
              </a:lnSpc>
              <a:spcBef>
                <a:spcPts val="400"/>
              </a:spcBef>
              <a:spcAft>
                <a:spcPts val="0"/>
              </a:spcAft>
              <a:buClr>
                <a:srgbClr val="9E9E9E"/>
              </a:buClr>
              <a:buSzPts val="1200"/>
              <a:buNone/>
              <a:defRPr sz="1200">
                <a:solidFill>
                  <a:srgbClr val="9E9E9E"/>
                </a:solidFill>
              </a:defRPr>
            </a:lvl9pPr>
          </a:lstStyle>
          <a:p>
            <a:endParaRPr/>
          </a:p>
        </p:txBody>
      </p:sp>
      <p:sp>
        <p:nvSpPr>
          <p:cNvPr id="40" name="Google Shape;40;p7"/>
          <p:cNvSpPr txBox="1">
            <a:spLocks noGrp="1"/>
          </p:cNvSpPr>
          <p:nvPr>
            <p:ph type="title"/>
          </p:nvPr>
        </p:nvSpPr>
        <p:spPr>
          <a:xfrm>
            <a:off x="425196" y="987552"/>
            <a:ext cx="7886700" cy="651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2300"/>
              <a:buFont typeface="Arial"/>
              <a:buNone/>
              <a:defRPr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3 level Bullet List">
  <p:cSld name=" 3 level Bullet List">
    <p:spTree>
      <p:nvGrpSpPr>
        <p:cNvPr id="1" name="Shape 44"/>
        <p:cNvGrpSpPr/>
        <p:nvPr/>
      </p:nvGrpSpPr>
      <p:grpSpPr>
        <a:xfrm>
          <a:off x="0" y="0"/>
          <a:ext cx="0" cy="0"/>
          <a:chOff x="0" y="0"/>
          <a:chExt cx="0" cy="0"/>
        </a:xfrm>
      </p:grpSpPr>
      <p:sp>
        <p:nvSpPr>
          <p:cNvPr id="45" name="Google Shape;45;p9"/>
          <p:cNvSpPr txBox="1">
            <a:spLocks noGrp="1"/>
          </p:cNvSpPr>
          <p:nvPr>
            <p:ph type="body" idx="1"/>
          </p:nvPr>
        </p:nvSpPr>
        <p:spPr>
          <a:xfrm>
            <a:off x="425196" y="1639062"/>
            <a:ext cx="7259100" cy="2886000"/>
          </a:xfrm>
          <a:prstGeom prst="rect">
            <a:avLst/>
          </a:prstGeom>
          <a:noFill/>
          <a:ln>
            <a:noFill/>
          </a:ln>
        </p:spPr>
        <p:txBody>
          <a:bodyPr spcFirstLastPara="1" wrap="square" lIns="68575" tIns="34275" rIns="68575" bIns="34275" anchor="t" anchorCtr="0">
            <a:normAutofit/>
          </a:bodyPr>
          <a:lstStyle>
            <a:lvl1pPr marL="457200" lvl="0" indent="-228600" algn="l">
              <a:lnSpc>
                <a:spcPct val="135294"/>
              </a:lnSpc>
              <a:spcBef>
                <a:spcPts val="800"/>
              </a:spcBef>
              <a:spcAft>
                <a:spcPts val="0"/>
              </a:spcAft>
              <a:buClr>
                <a:srgbClr val="005BBB"/>
              </a:buClr>
              <a:buSzPts val="1300"/>
              <a:buFont typeface="Arial"/>
              <a:buNone/>
              <a:defRPr sz="1300" b="1">
                <a:solidFill>
                  <a:srgbClr val="005BBB"/>
                </a:solidFill>
                <a:latin typeface="Arial"/>
                <a:ea typeface="Arial"/>
                <a:cs typeface="Arial"/>
                <a:sym typeface="Arial"/>
              </a:defRPr>
            </a:lvl1pPr>
            <a:lvl2pPr marL="914400" lvl="1" indent="-323850" algn="l">
              <a:lnSpc>
                <a:spcPct val="115000"/>
              </a:lnSpc>
              <a:spcBef>
                <a:spcPts val="400"/>
              </a:spcBef>
              <a:spcAft>
                <a:spcPts val="0"/>
              </a:spcAft>
              <a:buClr>
                <a:srgbClr val="005BBB"/>
              </a:buClr>
              <a:buSzPts val="1500"/>
              <a:buFont typeface="Arial"/>
              <a:buChar char="•"/>
              <a:defRPr sz="1500">
                <a:solidFill>
                  <a:schemeClr val="dk1"/>
                </a:solidFill>
                <a:latin typeface="Arial"/>
                <a:ea typeface="Arial"/>
                <a:cs typeface="Arial"/>
                <a:sym typeface="Arial"/>
              </a:defRPr>
            </a:lvl2pPr>
            <a:lvl3pPr marL="1371600" marR="0" lvl="2" indent="-323850" algn="l">
              <a:lnSpc>
                <a:spcPct val="115000"/>
              </a:lnSpc>
              <a:spcBef>
                <a:spcPts val="400"/>
              </a:spcBef>
              <a:spcAft>
                <a:spcPts val="0"/>
              </a:spcAft>
              <a:buClr>
                <a:srgbClr val="005BBB"/>
              </a:buClr>
              <a:buSzPts val="1500"/>
              <a:buFont typeface="Merriweather Sans"/>
              <a:buChar char="-"/>
              <a:defRPr sz="1500">
                <a:solidFill>
                  <a:schemeClr val="dk1"/>
                </a:solidFill>
                <a:latin typeface="Arial"/>
                <a:ea typeface="Arial"/>
                <a:cs typeface="Arial"/>
                <a:sym typeface="Arial"/>
              </a:defRPr>
            </a:lvl3pPr>
            <a:lvl4pPr marL="1828800" lvl="3" indent="-317500" algn="l">
              <a:lnSpc>
                <a:spcPct val="90000"/>
              </a:lnSpc>
              <a:spcBef>
                <a:spcPts val="400"/>
              </a:spcBef>
              <a:spcAft>
                <a:spcPts val="0"/>
              </a:spcAft>
              <a:buClr>
                <a:srgbClr val="005BBB"/>
              </a:buClr>
              <a:buSzPts val="1400"/>
              <a:buChar char="•"/>
              <a:defRPr>
                <a:solidFill>
                  <a:srgbClr val="666666"/>
                </a:solidFill>
                <a:latin typeface="Arial"/>
                <a:ea typeface="Arial"/>
                <a:cs typeface="Arial"/>
                <a:sym typeface="Arial"/>
              </a:defRPr>
            </a:lvl4pPr>
            <a:lvl5pPr marL="2286000" lvl="4" indent="-317500" algn="l">
              <a:lnSpc>
                <a:spcPct val="90000"/>
              </a:lnSpc>
              <a:spcBef>
                <a:spcPts val="400"/>
              </a:spcBef>
              <a:spcAft>
                <a:spcPts val="0"/>
              </a:spcAft>
              <a:buClr>
                <a:srgbClr val="005BBB"/>
              </a:buClr>
              <a:buSzPts val="1400"/>
              <a:buChar char="•"/>
              <a:defRPr>
                <a:solidFill>
                  <a:srgbClr val="666666"/>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9"/>
          <p:cNvSpPr txBox="1">
            <a:spLocks noGrp="1"/>
          </p:cNvSpPr>
          <p:nvPr>
            <p:ph type="title"/>
          </p:nvPr>
        </p:nvSpPr>
        <p:spPr>
          <a:xfrm>
            <a:off x="425196" y="987552"/>
            <a:ext cx="7886700" cy="651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2300"/>
              <a:buFont typeface="Arial"/>
              <a:buNone/>
              <a:defRPr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and 3 Photos">
  <p:cSld name="Text and 3 Photos">
    <p:spTree>
      <p:nvGrpSpPr>
        <p:cNvPr id="1" name="Shape 52"/>
        <p:cNvGrpSpPr/>
        <p:nvPr/>
      </p:nvGrpSpPr>
      <p:grpSpPr>
        <a:xfrm>
          <a:off x="0" y="0"/>
          <a:ext cx="0" cy="0"/>
          <a:chOff x="0" y="0"/>
          <a:chExt cx="0" cy="0"/>
        </a:xfrm>
      </p:grpSpPr>
      <p:sp>
        <p:nvSpPr>
          <p:cNvPr id="53" name="Google Shape;53;p11"/>
          <p:cNvSpPr>
            <a:spLocks noGrp="1"/>
          </p:cNvSpPr>
          <p:nvPr>
            <p:ph type="pic" idx="2"/>
          </p:nvPr>
        </p:nvSpPr>
        <p:spPr>
          <a:xfrm>
            <a:off x="4105274" y="857251"/>
            <a:ext cx="5038800" cy="2141400"/>
          </a:xfrm>
          <a:prstGeom prst="rect">
            <a:avLst/>
          </a:prstGeom>
          <a:solidFill>
            <a:srgbClr val="BFBFBF"/>
          </a:solidFill>
          <a:ln w="9525" cap="flat" cmpd="sng">
            <a:solidFill>
              <a:schemeClr val="lt1"/>
            </a:solidFill>
            <a:prstDash val="solid"/>
            <a:round/>
            <a:headEnd type="none" w="sm" len="sm"/>
            <a:tailEnd type="none" w="sm" len="sm"/>
          </a:ln>
        </p:spPr>
      </p:sp>
      <p:sp>
        <p:nvSpPr>
          <p:cNvPr id="54" name="Google Shape;54;p11"/>
          <p:cNvSpPr>
            <a:spLocks noGrp="1"/>
          </p:cNvSpPr>
          <p:nvPr>
            <p:ph type="pic" idx="3"/>
          </p:nvPr>
        </p:nvSpPr>
        <p:spPr>
          <a:xfrm>
            <a:off x="4105274" y="2998722"/>
            <a:ext cx="2571900" cy="2143200"/>
          </a:xfrm>
          <a:prstGeom prst="rect">
            <a:avLst/>
          </a:prstGeom>
          <a:solidFill>
            <a:srgbClr val="BFBFBF"/>
          </a:solidFill>
          <a:ln w="9525" cap="flat" cmpd="sng">
            <a:solidFill>
              <a:schemeClr val="lt1"/>
            </a:solidFill>
            <a:prstDash val="solid"/>
            <a:round/>
            <a:headEnd type="none" w="sm" len="sm"/>
            <a:tailEnd type="none" w="sm" len="sm"/>
          </a:ln>
        </p:spPr>
      </p:sp>
      <p:sp>
        <p:nvSpPr>
          <p:cNvPr id="55" name="Google Shape;55;p11"/>
          <p:cNvSpPr>
            <a:spLocks noGrp="1"/>
          </p:cNvSpPr>
          <p:nvPr>
            <p:ph type="pic" idx="4"/>
          </p:nvPr>
        </p:nvSpPr>
        <p:spPr>
          <a:xfrm>
            <a:off x="6677026" y="2998722"/>
            <a:ext cx="2466900" cy="2143200"/>
          </a:xfrm>
          <a:prstGeom prst="rect">
            <a:avLst/>
          </a:prstGeom>
          <a:solidFill>
            <a:srgbClr val="BFBFBF"/>
          </a:solidFill>
          <a:ln w="9525" cap="flat" cmpd="sng">
            <a:solidFill>
              <a:schemeClr val="lt1"/>
            </a:solidFill>
            <a:prstDash val="solid"/>
            <a:round/>
            <a:headEnd type="none" w="sm" len="sm"/>
            <a:tailEnd type="none" w="sm" len="sm"/>
          </a:ln>
        </p:spPr>
      </p:sp>
      <p:sp>
        <p:nvSpPr>
          <p:cNvPr id="56" name="Google Shape;56;p11"/>
          <p:cNvSpPr txBox="1">
            <a:spLocks noGrp="1"/>
          </p:cNvSpPr>
          <p:nvPr>
            <p:ph type="body" idx="1"/>
          </p:nvPr>
        </p:nvSpPr>
        <p:spPr>
          <a:xfrm>
            <a:off x="427102" y="1641947"/>
            <a:ext cx="3001800" cy="2076300"/>
          </a:xfrm>
          <a:prstGeom prst="rect">
            <a:avLst/>
          </a:prstGeom>
          <a:noFill/>
          <a:ln>
            <a:noFill/>
          </a:ln>
        </p:spPr>
        <p:txBody>
          <a:bodyPr spcFirstLastPara="1" wrap="square" lIns="68575" tIns="34275" rIns="68575" bIns="34275" anchor="t" anchorCtr="0">
            <a:noAutofit/>
          </a:bodyPr>
          <a:lstStyle>
            <a:lvl1pPr marL="457200" lvl="0" indent="-228600" algn="l">
              <a:lnSpc>
                <a:spcPct val="144444"/>
              </a:lnSpc>
              <a:spcBef>
                <a:spcPts val="800"/>
              </a:spcBef>
              <a:spcAft>
                <a:spcPts val="0"/>
              </a:spcAft>
              <a:buSzPts val="1400"/>
              <a:buNone/>
              <a:defRPr sz="1400" b="0" i="0">
                <a:solidFill>
                  <a:schemeClr val="dk1"/>
                </a:solidFill>
                <a:latin typeface="Arial"/>
                <a:ea typeface="Arial"/>
                <a:cs typeface="Arial"/>
                <a:sym typeface="Arial"/>
              </a:defRPr>
            </a:lvl1pPr>
            <a:lvl2pPr marL="914400" lvl="1" indent="-228600" algn="l">
              <a:lnSpc>
                <a:spcPct val="90000"/>
              </a:lnSpc>
              <a:spcBef>
                <a:spcPts val="400"/>
              </a:spcBef>
              <a:spcAft>
                <a:spcPts val="0"/>
              </a:spcAft>
              <a:buSzPts val="1500"/>
              <a:buNone/>
              <a:defRPr sz="1500">
                <a:solidFill>
                  <a:srgbClr val="9E9E9E"/>
                </a:solidFill>
              </a:defRPr>
            </a:lvl2pPr>
            <a:lvl3pPr marL="1371600" lvl="2" indent="-228600" algn="l">
              <a:lnSpc>
                <a:spcPct val="90000"/>
              </a:lnSpc>
              <a:spcBef>
                <a:spcPts val="400"/>
              </a:spcBef>
              <a:spcAft>
                <a:spcPts val="0"/>
              </a:spcAft>
              <a:buSzPts val="1400"/>
              <a:buNone/>
              <a:defRPr sz="1400">
                <a:solidFill>
                  <a:srgbClr val="9E9E9E"/>
                </a:solidFill>
              </a:defRPr>
            </a:lvl3pPr>
            <a:lvl4pPr marL="1828800" lvl="3" indent="-228600" algn="l">
              <a:lnSpc>
                <a:spcPct val="90000"/>
              </a:lnSpc>
              <a:spcBef>
                <a:spcPts val="400"/>
              </a:spcBef>
              <a:spcAft>
                <a:spcPts val="0"/>
              </a:spcAft>
              <a:buSzPts val="1200"/>
              <a:buNone/>
              <a:defRPr sz="1200">
                <a:solidFill>
                  <a:srgbClr val="9E9E9E"/>
                </a:solidFill>
              </a:defRPr>
            </a:lvl4pPr>
            <a:lvl5pPr marL="2286000" lvl="4" indent="-228600" algn="l">
              <a:lnSpc>
                <a:spcPct val="90000"/>
              </a:lnSpc>
              <a:spcBef>
                <a:spcPts val="400"/>
              </a:spcBef>
              <a:spcAft>
                <a:spcPts val="0"/>
              </a:spcAft>
              <a:buSzPts val="1200"/>
              <a:buNone/>
              <a:defRPr sz="1200">
                <a:solidFill>
                  <a:srgbClr val="9E9E9E"/>
                </a:solidFill>
              </a:defRPr>
            </a:lvl5pPr>
            <a:lvl6pPr marL="2743200" lvl="5" indent="-228600" algn="l">
              <a:lnSpc>
                <a:spcPct val="90000"/>
              </a:lnSpc>
              <a:spcBef>
                <a:spcPts val="400"/>
              </a:spcBef>
              <a:spcAft>
                <a:spcPts val="0"/>
              </a:spcAft>
              <a:buClr>
                <a:srgbClr val="9E9E9E"/>
              </a:buClr>
              <a:buSzPts val="1200"/>
              <a:buNone/>
              <a:defRPr sz="1200">
                <a:solidFill>
                  <a:srgbClr val="9E9E9E"/>
                </a:solidFill>
              </a:defRPr>
            </a:lvl6pPr>
            <a:lvl7pPr marL="3200400" lvl="6" indent="-228600" algn="l">
              <a:lnSpc>
                <a:spcPct val="90000"/>
              </a:lnSpc>
              <a:spcBef>
                <a:spcPts val="400"/>
              </a:spcBef>
              <a:spcAft>
                <a:spcPts val="0"/>
              </a:spcAft>
              <a:buClr>
                <a:srgbClr val="9E9E9E"/>
              </a:buClr>
              <a:buSzPts val="1200"/>
              <a:buNone/>
              <a:defRPr sz="1200">
                <a:solidFill>
                  <a:srgbClr val="9E9E9E"/>
                </a:solidFill>
              </a:defRPr>
            </a:lvl7pPr>
            <a:lvl8pPr marL="3657600" lvl="7" indent="-228600" algn="l">
              <a:lnSpc>
                <a:spcPct val="90000"/>
              </a:lnSpc>
              <a:spcBef>
                <a:spcPts val="400"/>
              </a:spcBef>
              <a:spcAft>
                <a:spcPts val="0"/>
              </a:spcAft>
              <a:buClr>
                <a:srgbClr val="9E9E9E"/>
              </a:buClr>
              <a:buSzPts val="1200"/>
              <a:buNone/>
              <a:defRPr sz="1200">
                <a:solidFill>
                  <a:srgbClr val="9E9E9E"/>
                </a:solidFill>
              </a:defRPr>
            </a:lvl8pPr>
            <a:lvl9pPr marL="4114800" lvl="8" indent="-228600" algn="l">
              <a:lnSpc>
                <a:spcPct val="90000"/>
              </a:lnSpc>
              <a:spcBef>
                <a:spcPts val="400"/>
              </a:spcBef>
              <a:spcAft>
                <a:spcPts val="0"/>
              </a:spcAft>
              <a:buClr>
                <a:srgbClr val="9E9E9E"/>
              </a:buClr>
              <a:buSzPts val="1200"/>
              <a:buNone/>
              <a:defRPr sz="1200">
                <a:solidFill>
                  <a:srgbClr val="9E9E9E"/>
                </a:solidFill>
              </a:defRPr>
            </a:lvl9pPr>
          </a:lstStyle>
          <a:p>
            <a:endParaRPr/>
          </a:p>
        </p:txBody>
      </p:sp>
      <p:sp>
        <p:nvSpPr>
          <p:cNvPr id="57" name="Google Shape;57;p11"/>
          <p:cNvSpPr txBox="1">
            <a:spLocks noGrp="1"/>
          </p:cNvSpPr>
          <p:nvPr>
            <p:ph type="title"/>
          </p:nvPr>
        </p:nvSpPr>
        <p:spPr>
          <a:xfrm>
            <a:off x="425196" y="987552"/>
            <a:ext cx="3398700" cy="651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Width Photo">
  <p:cSld name="Full Width Photo">
    <p:spTree>
      <p:nvGrpSpPr>
        <p:cNvPr id="1" name="Shape 58"/>
        <p:cNvGrpSpPr/>
        <p:nvPr/>
      </p:nvGrpSpPr>
      <p:grpSpPr>
        <a:xfrm>
          <a:off x="0" y="0"/>
          <a:ext cx="0" cy="0"/>
          <a:chOff x="0" y="0"/>
          <a:chExt cx="0" cy="0"/>
        </a:xfrm>
      </p:grpSpPr>
      <p:sp>
        <p:nvSpPr>
          <p:cNvPr id="59" name="Google Shape;59;p12"/>
          <p:cNvSpPr>
            <a:spLocks noGrp="1"/>
          </p:cNvSpPr>
          <p:nvPr>
            <p:ph type="pic" idx="2"/>
          </p:nvPr>
        </p:nvSpPr>
        <p:spPr>
          <a:xfrm>
            <a:off x="0" y="857251"/>
            <a:ext cx="9144000" cy="4288500"/>
          </a:xfrm>
          <a:prstGeom prst="rect">
            <a:avLst/>
          </a:prstGeom>
          <a:solidFill>
            <a:srgbClr val="BFBFB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01479" y="0"/>
            <a:ext cx="8772000" cy="5143500"/>
          </a:xfrm>
          <a:prstGeom prst="rect">
            <a:avLst/>
          </a:prstGeom>
          <a:solidFill>
            <a:schemeClr val="lt1"/>
          </a:solidFill>
          <a:ln>
            <a:noFill/>
          </a:ln>
        </p:spPr>
        <p:txBody>
          <a:bodyPr spcFirstLastPara="1" wrap="square" lIns="68575" tIns="34275" rIns="68575" bIns="34275" anchor="ctr" anchorCtr="0">
            <a:noAutofit/>
          </a:bodyPr>
          <a:lstStyle/>
          <a:p>
            <a:pPr marL="2057400" marR="0" lvl="6" indent="0" algn="ctr" rtl="0">
              <a:spcBef>
                <a:spcPts val="0"/>
              </a:spcBef>
              <a:spcAft>
                <a:spcPts val="0"/>
              </a:spcAft>
              <a:buNone/>
            </a:pPr>
            <a:r>
              <a:rPr lang="en" sz="1800" b="0" i="0" u="none" strike="noStrike" cap="none">
                <a:solidFill>
                  <a:schemeClr val="lt1"/>
                </a:solidFill>
                <a:latin typeface="Arial"/>
                <a:ea typeface="Arial"/>
                <a:cs typeface="Arial"/>
                <a:sym typeface="Arial"/>
              </a:rPr>
              <a:t>‘-</a:t>
            </a:r>
            <a:endParaRPr sz="1800" b="0" i="0" u="none" strike="noStrike" cap="none">
              <a:solidFill>
                <a:schemeClr val="lt1"/>
              </a:solidFill>
              <a:latin typeface="Arial"/>
              <a:ea typeface="Arial"/>
              <a:cs typeface="Arial"/>
              <a:sym typeface="Arial"/>
            </a:endParaRPr>
          </a:p>
        </p:txBody>
      </p:sp>
      <p:sp>
        <p:nvSpPr>
          <p:cNvPr id="7" name="Google Shape;7;p1"/>
          <p:cNvSpPr txBox="1"/>
          <p:nvPr/>
        </p:nvSpPr>
        <p:spPr>
          <a:xfrm>
            <a:off x="1534334" y="767947"/>
            <a:ext cx="6418200" cy="1052100"/>
          </a:xfrm>
          <a:prstGeom prst="rect">
            <a:avLst/>
          </a:prstGeom>
          <a:noFill/>
          <a:ln>
            <a:noFill/>
          </a:ln>
        </p:spPr>
        <p:txBody>
          <a:bodyPr spcFirstLastPara="1" wrap="square" lIns="68575" tIns="34275" rIns="68575" bIns="34275" anchor="t" anchorCtr="0">
            <a:normAutofit/>
          </a:bodyPr>
          <a:lstStyle/>
          <a:p>
            <a:pPr marL="0" marR="0" lvl="0" indent="0" algn="l" rtl="0">
              <a:lnSpc>
                <a:spcPct val="80000"/>
              </a:lnSpc>
              <a:spcBef>
                <a:spcPts val="0"/>
              </a:spcBef>
              <a:spcAft>
                <a:spcPts val="0"/>
              </a:spcAft>
              <a:buClr>
                <a:schemeClr val="dk1"/>
              </a:buClr>
              <a:buSzPts val="3600"/>
              <a:buFont typeface="Arial"/>
              <a:buNone/>
            </a:pPr>
            <a:endParaRPr sz="3600" b="1" i="0" u="none" strike="noStrike" cap="none">
              <a:solidFill>
                <a:schemeClr val="dk1"/>
              </a:solidFill>
              <a:latin typeface="Georgia"/>
              <a:ea typeface="Georgia"/>
              <a:cs typeface="Georgia"/>
              <a:sym typeface="Georgia"/>
            </a:endParaRPr>
          </a:p>
        </p:txBody>
      </p:sp>
      <p:sp>
        <p:nvSpPr>
          <p:cNvPr id="8" name="Google Shape;8;p1"/>
          <p:cNvSpPr txBox="1"/>
          <p:nvPr/>
        </p:nvSpPr>
        <p:spPr>
          <a:xfrm>
            <a:off x="1534334" y="1916916"/>
            <a:ext cx="6418200" cy="23088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828383"/>
              </a:buClr>
              <a:buSzPts val="1200"/>
              <a:buFont typeface="Arial"/>
              <a:buNone/>
            </a:pPr>
            <a:endParaRPr sz="1200" b="0" i="0" u="none" strike="noStrike" cap="none">
              <a:solidFill>
                <a:srgbClr val="828383"/>
              </a:solidFill>
              <a:latin typeface="Arial"/>
              <a:ea typeface="Arial"/>
              <a:cs typeface="Arial"/>
              <a:sym typeface="Arial"/>
            </a:endParaRPr>
          </a:p>
        </p:txBody>
      </p:sp>
      <p:pic>
        <p:nvPicPr>
          <p:cNvPr id="9" name="Google Shape;9;p1"/>
          <p:cNvPicPr preferRelativeResize="0"/>
          <p:nvPr/>
        </p:nvPicPr>
        <p:blipFill rotWithShape="1">
          <a:blip r:embed="rId21">
            <a:alphaModFix/>
          </a:blip>
          <a:srcRect/>
          <a:stretch/>
        </p:blipFill>
        <p:spPr>
          <a:xfrm>
            <a:off x="-1" y="0"/>
            <a:ext cx="9141711" cy="5143497"/>
          </a:xfrm>
          <a:prstGeom prst="rect">
            <a:avLst/>
          </a:prstGeom>
          <a:noFill/>
          <a:ln>
            <a:noFill/>
          </a:ln>
        </p:spPr>
      </p:pic>
      <p:sp>
        <p:nvSpPr>
          <p:cNvPr id="10" name="Google Shape;10;p1"/>
          <p:cNvSpPr txBox="1">
            <a:spLocks noGrp="1"/>
          </p:cNvSpPr>
          <p:nvPr>
            <p:ph type="body" idx="1"/>
          </p:nvPr>
        </p:nvSpPr>
        <p:spPr>
          <a:xfrm>
            <a:off x="425196" y="1740083"/>
            <a:ext cx="7886700" cy="285990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rgbClr val="005BBB"/>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90000"/>
              </a:lnSpc>
              <a:spcBef>
                <a:spcPts val="400"/>
              </a:spcBef>
              <a:spcAft>
                <a:spcPts val="0"/>
              </a:spcAft>
              <a:buClr>
                <a:srgbClr val="005BBB"/>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17500" algn="l" rtl="0">
              <a:lnSpc>
                <a:spcPct val="90000"/>
              </a:lnSpc>
              <a:spcBef>
                <a:spcPts val="400"/>
              </a:spcBef>
              <a:spcAft>
                <a:spcPts val="0"/>
              </a:spcAft>
              <a:buClr>
                <a:srgbClr val="005BBB"/>
              </a:buClr>
              <a:buSzPts val="1400"/>
              <a:buFont typeface="Merriweather San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rgbClr val="005BBB"/>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rgbClr val="005BBB"/>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425196" y="987552"/>
            <a:ext cx="7886700" cy="651300"/>
          </a:xfrm>
          <a:prstGeom prst="rect">
            <a:avLst/>
          </a:prstGeom>
          <a:noFill/>
          <a:ln>
            <a:noFill/>
          </a:ln>
        </p:spPr>
        <p:txBody>
          <a:bodyPr spcFirstLastPara="1" wrap="square" lIns="68575" tIns="34275" rIns="68575" bIns="34275" anchor="b" anchorCtr="0">
            <a:normAutofit/>
          </a:bodyPr>
          <a:lstStyle>
            <a:lvl1pPr marR="0" lvl="0" algn="l" rtl="0">
              <a:lnSpc>
                <a:spcPct val="9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 name="Google Shape;12;p1"/>
          <p:cNvSpPr txBox="1"/>
          <p:nvPr/>
        </p:nvSpPr>
        <p:spPr>
          <a:xfrm>
            <a:off x="7691628" y="4680742"/>
            <a:ext cx="544200" cy="400800"/>
          </a:xfrm>
          <a:prstGeom prst="rect">
            <a:avLst/>
          </a:prstGeom>
          <a:noFill/>
          <a:ln>
            <a:noFill/>
          </a:ln>
        </p:spPr>
        <p:txBody>
          <a:bodyPr spcFirstLastPara="1" wrap="square" lIns="91425" tIns="45725" rIns="91425" bIns="45725" anchor="ctr" anchorCtr="0">
            <a:noAutofit/>
          </a:bodyPr>
          <a:lstStyle/>
          <a:p>
            <a:pPr marL="0" marR="0" lvl="0" indent="0" algn="r" rtl="0">
              <a:spcBef>
                <a:spcPts val="0"/>
              </a:spcBef>
              <a:spcAft>
                <a:spcPts val="0"/>
              </a:spcAft>
              <a:buNone/>
            </a:pPr>
            <a:fld id="{00000000-1234-1234-1234-123412341234}" type="slidenum">
              <a:rPr lang="en" sz="1200" b="1" i="0" u="none" strike="noStrike" cap="none">
                <a:solidFill>
                  <a:schemeClr val="dk1"/>
                </a:solidFill>
                <a:latin typeface="Arial"/>
                <a:ea typeface="Arial"/>
                <a:cs typeface="Arial"/>
                <a:sym typeface="Arial"/>
              </a:rPr>
              <a:t>‹#›</a:t>
            </a:fld>
            <a:endParaRPr sz="1200" b="1" i="0" u="none" strike="noStrike" cap="none">
              <a:solidFill>
                <a:schemeClr val="dk1"/>
              </a:solidFill>
              <a:latin typeface="Arial"/>
              <a:ea typeface="Arial"/>
              <a:cs typeface="Arial"/>
              <a:sym typeface="Arial"/>
            </a:endParaRPr>
          </a:p>
        </p:txBody>
      </p:sp>
      <p:pic>
        <p:nvPicPr>
          <p:cNvPr id="13" name="Google Shape;13;p1"/>
          <p:cNvPicPr preferRelativeResize="0"/>
          <p:nvPr/>
        </p:nvPicPr>
        <p:blipFill rotWithShape="1">
          <a:blip r:embed="rId22">
            <a:alphaModFix/>
          </a:blip>
          <a:srcRect/>
          <a:stretch/>
        </p:blipFill>
        <p:spPr>
          <a:xfrm>
            <a:off x="200510" y="1344"/>
            <a:ext cx="4929273" cy="7041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9" r:id="rId1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660">
          <p15:clr>
            <a:srgbClr val="F26B43"/>
          </p15:clr>
        </p15:guide>
        <p15:guide id="2" pos="312">
          <p15:clr>
            <a:srgbClr val="F26B43"/>
          </p15:clr>
        </p15:guide>
        <p15:guide id="3" orient="horz" pos="3012">
          <p15:clr>
            <a:srgbClr val="F26B43"/>
          </p15:clr>
        </p15:guide>
        <p15:guide id="4" pos="5544">
          <p15:clr>
            <a:srgbClr val="F26B43"/>
          </p15:clr>
        </p15:guide>
        <p15:guide id="5" pos="216">
          <p15:clr>
            <a:srgbClr val="F26B43"/>
          </p15:clr>
        </p15:guide>
        <p15:guide id="6" pos="3348">
          <p15:clr>
            <a:srgbClr val="F26B43"/>
          </p15:clr>
        </p15:guide>
        <p15:guide id="7" pos="3528">
          <p15:clr>
            <a:srgbClr val="F26B43"/>
          </p15:clr>
        </p15:guide>
        <p15:guide id="8" pos="3384">
          <p15:clr>
            <a:srgbClr val="F26B43"/>
          </p15:clr>
        </p15:guide>
        <p15:guide id="9" orient="horz" pos="1386">
          <p15:clr>
            <a:srgbClr val="F26B43"/>
          </p15:clr>
        </p15:guide>
        <p15:guide id="10" orient="horz" pos="1422">
          <p15:clr>
            <a:srgbClr val="F26B43"/>
          </p15:clr>
        </p15:guide>
        <p15:guide id="11" orient="horz" pos="2160">
          <p15:clr>
            <a:srgbClr val="F26B43"/>
          </p15:clr>
        </p15:guide>
        <p15:guide id="12" orient="horz" pos="21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tmp"/></Relationships>
</file>

<file path=ppt/slides/_rels/slide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2"/>
        <p:cNvGrpSpPr/>
        <p:nvPr/>
      </p:nvGrpSpPr>
      <p:grpSpPr>
        <a:xfrm>
          <a:off x="0" y="0"/>
          <a:ext cx="0" cy="0"/>
          <a:chOff x="0" y="0"/>
          <a:chExt cx="0" cy="0"/>
        </a:xfrm>
      </p:grpSpPr>
      <p:sp>
        <p:nvSpPr>
          <p:cNvPr id="713" name="Google Shape;713;p24"/>
          <p:cNvSpPr txBox="1">
            <a:spLocks noGrp="1"/>
          </p:cNvSpPr>
          <p:nvPr>
            <p:ph type="ctrTitle"/>
          </p:nvPr>
        </p:nvSpPr>
        <p:spPr>
          <a:xfrm>
            <a:off x="493775" y="1117997"/>
            <a:ext cx="5092637" cy="1790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800"/>
              <a:buNone/>
            </a:pPr>
            <a:r>
              <a:rPr lang="en" sz="2200" b="1" dirty="0">
                <a:solidFill>
                  <a:schemeClr val="bg2"/>
                </a:solidFill>
                <a:latin typeface="Titillium Web"/>
                <a:ea typeface="Titillium Web"/>
                <a:cs typeface="Titillium Web"/>
                <a:sym typeface="Titillium Web"/>
              </a:rPr>
              <a:t>EAS 509 </a:t>
            </a:r>
            <a:br>
              <a:rPr lang="en" sz="2200" b="1" dirty="0">
                <a:solidFill>
                  <a:schemeClr val="bg2"/>
                </a:solidFill>
                <a:latin typeface="Titillium Web"/>
                <a:ea typeface="Titillium Web"/>
                <a:cs typeface="Titillium Web"/>
                <a:sym typeface="Titillium Web"/>
              </a:rPr>
            </a:br>
            <a:r>
              <a:rPr lang="en" sz="2200" b="1" dirty="0">
                <a:solidFill>
                  <a:schemeClr val="bg2"/>
                </a:solidFill>
                <a:latin typeface="Titillium Web"/>
                <a:ea typeface="Titillium Web"/>
                <a:cs typeface="Titillium Web"/>
                <a:sym typeface="Titillium Web"/>
              </a:rPr>
              <a:t>Statistical Learning and Data Mining – I I</a:t>
            </a:r>
            <a:br>
              <a:rPr lang="en" sz="2200" b="1" dirty="0">
                <a:solidFill>
                  <a:schemeClr val="bg2"/>
                </a:solidFill>
                <a:latin typeface="Titillium Web"/>
                <a:ea typeface="Titillium Web"/>
                <a:cs typeface="Titillium Web"/>
                <a:sym typeface="Titillium Web"/>
              </a:rPr>
            </a:br>
            <a:br>
              <a:rPr lang="en" sz="2200" b="1" dirty="0">
                <a:solidFill>
                  <a:schemeClr val="bg2"/>
                </a:solidFill>
                <a:latin typeface="Titillium Web"/>
                <a:ea typeface="Titillium Web"/>
                <a:cs typeface="Titillium Web"/>
                <a:sym typeface="Titillium Web"/>
              </a:rPr>
            </a:br>
            <a:r>
              <a:rPr lang="en" sz="2200" b="1" dirty="0">
                <a:solidFill>
                  <a:schemeClr val="bg2"/>
                </a:solidFill>
                <a:latin typeface="Titillium Web"/>
                <a:ea typeface="Titillium Web"/>
                <a:cs typeface="Titillium Web"/>
                <a:sym typeface="Titillium Web"/>
              </a:rPr>
              <a:t> </a:t>
            </a:r>
            <a:br>
              <a:rPr lang="en" sz="2200" b="1" dirty="0">
                <a:solidFill>
                  <a:schemeClr val="bg2"/>
                </a:solidFill>
                <a:latin typeface="Titillium Web"/>
                <a:ea typeface="Titillium Web"/>
                <a:cs typeface="Titillium Web"/>
                <a:sym typeface="Titillium Web"/>
              </a:rPr>
            </a:br>
            <a:endParaRPr sz="2200" b="1" dirty="0">
              <a:solidFill>
                <a:schemeClr val="bg2"/>
              </a:solidFill>
              <a:latin typeface="Titillium Web"/>
              <a:ea typeface="Titillium Web"/>
              <a:cs typeface="Titillium Web"/>
              <a:sym typeface="Titillium Web"/>
            </a:endParaRPr>
          </a:p>
          <a:p>
            <a:pPr marL="0" lvl="0" indent="0" algn="ctr" rtl="0">
              <a:lnSpc>
                <a:spcPct val="100000"/>
              </a:lnSpc>
              <a:spcBef>
                <a:spcPts val="0"/>
              </a:spcBef>
              <a:spcAft>
                <a:spcPts val="0"/>
              </a:spcAft>
              <a:buSzPts val="5800"/>
              <a:buNone/>
            </a:pPr>
            <a:r>
              <a:rPr lang="en-IN" sz="2200" b="1" dirty="0" err="1">
                <a:solidFill>
                  <a:schemeClr val="bg2"/>
                </a:solidFill>
                <a:latin typeface="Titillium Web"/>
                <a:ea typeface="Titillium Web"/>
                <a:cs typeface="Titillium Web"/>
                <a:sym typeface="Titillium Web"/>
              </a:rPr>
              <a:t>Fetal</a:t>
            </a:r>
            <a:r>
              <a:rPr lang="en-IN" sz="2200" b="1" dirty="0">
                <a:solidFill>
                  <a:schemeClr val="bg2"/>
                </a:solidFill>
                <a:latin typeface="Titillium Web"/>
                <a:ea typeface="Titillium Web"/>
                <a:cs typeface="Titillium Web"/>
                <a:sym typeface="Titillium Web"/>
              </a:rPr>
              <a:t> </a:t>
            </a:r>
            <a:r>
              <a:rPr lang="en-IN" sz="2200" b="1" dirty="0" err="1">
                <a:solidFill>
                  <a:schemeClr val="bg2"/>
                </a:solidFill>
                <a:latin typeface="Titillium Web"/>
                <a:ea typeface="Titillium Web"/>
                <a:cs typeface="Titillium Web"/>
                <a:sym typeface="Titillium Web"/>
              </a:rPr>
              <a:t>Cardiotocogram</a:t>
            </a:r>
            <a:r>
              <a:rPr lang="en-IN" sz="2200" b="1" dirty="0">
                <a:solidFill>
                  <a:schemeClr val="bg2"/>
                </a:solidFill>
                <a:latin typeface="Titillium Web"/>
                <a:ea typeface="Titillium Web"/>
                <a:cs typeface="Titillium Web"/>
                <a:sym typeface="Titillium Web"/>
              </a:rPr>
              <a:t> Patterns</a:t>
            </a:r>
            <a:endParaRPr sz="2200" b="1" dirty="0">
              <a:solidFill>
                <a:schemeClr val="bg2"/>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19CB6F-CDCB-54C5-7B4D-5AB9E86579FF}"/>
              </a:ext>
            </a:extLst>
          </p:cNvPr>
          <p:cNvSpPr>
            <a:spLocks noGrp="1"/>
          </p:cNvSpPr>
          <p:nvPr>
            <p:ph type="body" idx="1"/>
          </p:nvPr>
        </p:nvSpPr>
        <p:spPr/>
        <p:txBody>
          <a:bodyPr/>
          <a:lstStyle/>
          <a:p>
            <a:r>
              <a:rPr lang="en-US" dirty="0"/>
              <a:t> </a:t>
            </a:r>
          </a:p>
          <a:p>
            <a:endParaRPr lang="en-US" dirty="0"/>
          </a:p>
        </p:txBody>
      </p:sp>
      <p:sp>
        <p:nvSpPr>
          <p:cNvPr id="3" name="Title 2">
            <a:extLst>
              <a:ext uri="{FF2B5EF4-FFF2-40B4-BE49-F238E27FC236}">
                <a16:creationId xmlns:a16="http://schemas.microsoft.com/office/drawing/2014/main" id="{A0BC5AE8-75B6-3EF1-C0D9-4FC9598BE870}"/>
              </a:ext>
            </a:extLst>
          </p:cNvPr>
          <p:cNvSpPr>
            <a:spLocks noGrp="1"/>
          </p:cNvSpPr>
          <p:nvPr>
            <p:ph type="title"/>
          </p:nvPr>
        </p:nvSpPr>
        <p:spPr/>
        <p:txBody>
          <a:bodyPr>
            <a:normAutofit/>
          </a:bodyPr>
          <a:lstStyle/>
          <a:p>
            <a:r>
              <a:rPr lang="en-US" sz="2200" dirty="0">
                <a:latin typeface="Titillium Web" panose="00000500000000000000" pitchFamily="2" charset="0"/>
              </a:rPr>
              <a:t>PCA Biplot of our dataset</a:t>
            </a:r>
          </a:p>
        </p:txBody>
      </p:sp>
      <p:pic>
        <p:nvPicPr>
          <p:cNvPr id="5" name="Picture 4">
            <a:extLst>
              <a:ext uri="{FF2B5EF4-FFF2-40B4-BE49-F238E27FC236}">
                <a16:creationId xmlns:a16="http://schemas.microsoft.com/office/drawing/2014/main" id="{3F60622A-7969-1BFA-CE89-2586E286FAE2}"/>
              </a:ext>
            </a:extLst>
          </p:cNvPr>
          <p:cNvPicPr>
            <a:picLocks noChangeAspect="1"/>
          </p:cNvPicPr>
          <p:nvPr/>
        </p:nvPicPr>
        <p:blipFill>
          <a:blip r:embed="rId2"/>
          <a:stretch>
            <a:fillRect/>
          </a:stretch>
        </p:blipFill>
        <p:spPr>
          <a:xfrm>
            <a:off x="2561968" y="1722646"/>
            <a:ext cx="3164018" cy="2802416"/>
          </a:xfrm>
          <a:prstGeom prst="rect">
            <a:avLst/>
          </a:prstGeom>
        </p:spPr>
      </p:pic>
    </p:spTree>
    <p:extLst>
      <p:ext uri="{BB962C8B-B14F-4D97-AF65-F5344CB8AC3E}">
        <p14:creationId xmlns:p14="http://schemas.microsoft.com/office/powerpoint/2010/main" val="102074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A4869409-912B-6B23-D8C5-55DEBC06595C}"/>
              </a:ext>
            </a:extLst>
          </p:cNvPr>
          <p:cNvSpPr>
            <a:spLocks noGrp="1"/>
          </p:cNvSpPr>
          <p:nvPr>
            <p:ph type="chart" idx="2"/>
          </p:nvPr>
        </p:nvSpPr>
        <p:spPr/>
      </p:sp>
      <p:sp>
        <p:nvSpPr>
          <p:cNvPr id="3" name="Text Placeholder 2">
            <a:extLst>
              <a:ext uri="{FF2B5EF4-FFF2-40B4-BE49-F238E27FC236}">
                <a16:creationId xmlns:a16="http://schemas.microsoft.com/office/drawing/2014/main" id="{C3584899-647E-24E3-E05E-B1396FFC7CC9}"/>
              </a:ext>
            </a:extLst>
          </p:cNvPr>
          <p:cNvSpPr>
            <a:spLocks noGrp="1"/>
          </p:cNvSpPr>
          <p:nvPr>
            <p:ph type="body" idx="1"/>
          </p:nvPr>
        </p:nvSpPr>
        <p:spPr/>
        <p:txBody>
          <a:bodyPr/>
          <a:lstStyle/>
          <a:p>
            <a:pPr marL="514350" indent="-285750">
              <a:buFont typeface="Arial" panose="020B0604020202020204" pitchFamily="34" charset="0"/>
              <a:buChar char="•"/>
            </a:pPr>
            <a:r>
              <a:rPr lang="en-US" dirty="0"/>
              <a:t>Optical number of cluster using elbow method.</a:t>
            </a:r>
          </a:p>
        </p:txBody>
      </p:sp>
      <p:sp>
        <p:nvSpPr>
          <p:cNvPr id="4" name="Title 3">
            <a:extLst>
              <a:ext uri="{FF2B5EF4-FFF2-40B4-BE49-F238E27FC236}">
                <a16:creationId xmlns:a16="http://schemas.microsoft.com/office/drawing/2014/main" id="{4B9C7207-2EA9-90FC-110F-14E35D1D686A}"/>
              </a:ext>
            </a:extLst>
          </p:cNvPr>
          <p:cNvSpPr>
            <a:spLocks noGrp="1"/>
          </p:cNvSpPr>
          <p:nvPr>
            <p:ph type="title"/>
          </p:nvPr>
        </p:nvSpPr>
        <p:spPr/>
        <p:txBody>
          <a:bodyPr>
            <a:normAutofit/>
          </a:bodyPr>
          <a:lstStyle/>
          <a:p>
            <a:r>
              <a:rPr lang="en-US" sz="2200" dirty="0">
                <a:latin typeface="Titillium Web" panose="00000500000000000000" pitchFamily="2" charset="0"/>
              </a:rPr>
              <a:t>K-MEANS</a:t>
            </a:r>
          </a:p>
        </p:txBody>
      </p:sp>
      <p:pic>
        <p:nvPicPr>
          <p:cNvPr id="6" name="Picture 5">
            <a:extLst>
              <a:ext uri="{FF2B5EF4-FFF2-40B4-BE49-F238E27FC236}">
                <a16:creationId xmlns:a16="http://schemas.microsoft.com/office/drawing/2014/main" id="{1CFAD096-70CF-9389-B437-21B1618BFF0A}"/>
              </a:ext>
            </a:extLst>
          </p:cNvPr>
          <p:cNvPicPr>
            <a:picLocks noChangeAspect="1"/>
          </p:cNvPicPr>
          <p:nvPr/>
        </p:nvPicPr>
        <p:blipFill>
          <a:blip r:embed="rId2"/>
          <a:stretch>
            <a:fillRect/>
          </a:stretch>
        </p:blipFill>
        <p:spPr>
          <a:xfrm>
            <a:off x="3761874" y="952726"/>
            <a:ext cx="4853366" cy="3387073"/>
          </a:xfrm>
          <a:prstGeom prst="rect">
            <a:avLst/>
          </a:prstGeom>
        </p:spPr>
      </p:pic>
    </p:spTree>
    <p:extLst>
      <p:ext uri="{BB962C8B-B14F-4D97-AF65-F5344CB8AC3E}">
        <p14:creationId xmlns:p14="http://schemas.microsoft.com/office/powerpoint/2010/main" val="188243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0BBADD-AC2B-52FC-C737-0B4F558B1D6B}"/>
              </a:ext>
            </a:extLst>
          </p:cNvPr>
          <p:cNvSpPr>
            <a:spLocks noGrp="1"/>
          </p:cNvSpPr>
          <p:nvPr>
            <p:ph type="body" idx="1"/>
          </p:nvPr>
        </p:nvSpPr>
        <p:spPr>
          <a:xfrm>
            <a:off x="39708" y="1638852"/>
            <a:ext cx="4802100" cy="2842800"/>
          </a:xfrm>
        </p:spPr>
        <p:txBody>
          <a:bodyPr/>
          <a:lstStyle/>
          <a:p>
            <a:pPr marL="514350" indent="-285750">
              <a:buFont typeface="Arial" panose="020B0604020202020204" pitchFamily="34" charset="0"/>
              <a:buChar char="•"/>
            </a:pPr>
            <a:r>
              <a:rPr lang="en-US" dirty="0"/>
              <a:t>Optical number of clusters using GAP statistic</a:t>
            </a:r>
          </a:p>
          <a:p>
            <a:pPr marL="514350"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C0C73FF1-CEA3-1A7C-8EBE-1D3461646BE3}"/>
              </a:ext>
            </a:extLst>
          </p:cNvPr>
          <p:cNvSpPr>
            <a:spLocks noGrp="1"/>
          </p:cNvSpPr>
          <p:nvPr>
            <p:ph type="title"/>
          </p:nvPr>
        </p:nvSpPr>
        <p:spPr/>
        <p:txBody>
          <a:bodyPr>
            <a:normAutofit fontScale="90000"/>
          </a:bodyPr>
          <a:lstStyle/>
          <a:p>
            <a:r>
              <a:rPr lang="en-US" dirty="0"/>
              <a:t> </a:t>
            </a:r>
            <a:br>
              <a:rPr lang="en-US" dirty="0"/>
            </a:br>
            <a:endParaRPr lang="en-US" dirty="0"/>
          </a:p>
        </p:txBody>
      </p:sp>
      <p:pic>
        <p:nvPicPr>
          <p:cNvPr id="5" name="Picture 4">
            <a:extLst>
              <a:ext uri="{FF2B5EF4-FFF2-40B4-BE49-F238E27FC236}">
                <a16:creationId xmlns:a16="http://schemas.microsoft.com/office/drawing/2014/main" id="{7AAC81A2-1F97-0103-D882-8D4C9B8CB36E}"/>
              </a:ext>
            </a:extLst>
          </p:cNvPr>
          <p:cNvPicPr>
            <a:picLocks noChangeAspect="1"/>
          </p:cNvPicPr>
          <p:nvPr/>
        </p:nvPicPr>
        <p:blipFill>
          <a:blip r:embed="rId2"/>
          <a:stretch>
            <a:fillRect/>
          </a:stretch>
        </p:blipFill>
        <p:spPr>
          <a:xfrm>
            <a:off x="4486126" y="1775211"/>
            <a:ext cx="3281815" cy="2842800"/>
          </a:xfrm>
          <a:prstGeom prst="rect">
            <a:avLst/>
          </a:prstGeom>
        </p:spPr>
      </p:pic>
    </p:spTree>
    <p:extLst>
      <p:ext uri="{BB962C8B-B14F-4D97-AF65-F5344CB8AC3E}">
        <p14:creationId xmlns:p14="http://schemas.microsoft.com/office/powerpoint/2010/main" val="27437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9B7E36-82F3-3DBC-2752-1F4A5862CE0A}"/>
              </a:ext>
            </a:extLst>
          </p:cNvPr>
          <p:cNvSpPr>
            <a:spLocks noGrp="1"/>
          </p:cNvSpPr>
          <p:nvPr>
            <p:ph type="body" idx="1"/>
          </p:nvPr>
        </p:nvSpPr>
        <p:spPr/>
        <p:txBody>
          <a:bodyPr/>
          <a:lstStyle/>
          <a:p>
            <a:pPr marL="514350" indent="-285750">
              <a:buFont typeface="Arial" panose="020B0604020202020204" pitchFamily="34" charset="0"/>
              <a:buChar char="•"/>
            </a:pPr>
            <a:r>
              <a:rPr lang="en-US" dirty="0"/>
              <a:t>Optical number of clusters using Silhouette</a:t>
            </a:r>
          </a:p>
          <a:p>
            <a:pPr marL="514350"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B0A799A6-F7A9-2F8B-F40E-EEEAABCE7C99}"/>
              </a:ext>
            </a:extLst>
          </p:cNvPr>
          <p:cNvSpPr>
            <a:spLocks noGrp="1"/>
          </p:cNvSpPr>
          <p:nvPr>
            <p:ph type="title"/>
          </p:nvPr>
        </p:nvSpPr>
        <p:spPr/>
        <p:txBody>
          <a:bodyPr>
            <a:normAutofit fontScale="90000"/>
          </a:bodyPr>
          <a:lstStyle/>
          <a:p>
            <a:br>
              <a:rPr lang="en-US" dirty="0"/>
            </a:br>
            <a:endParaRPr lang="en-US" dirty="0"/>
          </a:p>
        </p:txBody>
      </p:sp>
      <p:pic>
        <p:nvPicPr>
          <p:cNvPr id="5" name="Picture 4">
            <a:extLst>
              <a:ext uri="{FF2B5EF4-FFF2-40B4-BE49-F238E27FC236}">
                <a16:creationId xmlns:a16="http://schemas.microsoft.com/office/drawing/2014/main" id="{6E4E2C94-B260-2089-2DAA-90903278878F}"/>
              </a:ext>
            </a:extLst>
          </p:cNvPr>
          <p:cNvPicPr>
            <a:picLocks noChangeAspect="1"/>
          </p:cNvPicPr>
          <p:nvPr/>
        </p:nvPicPr>
        <p:blipFill>
          <a:blip r:embed="rId2"/>
          <a:stretch>
            <a:fillRect/>
          </a:stretch>
        </p:blipFill>
        <p:spPr>
          <a:xfrm>
            <a:off x="425196" y="2401587"/>
            <a:ext cx="7090530" cy="2654901"/>
          </a:xfrm>
          <a:prstGeom prst="rect">
            <a:avLst/>
          </a:prstGeom>
        </p:spPr>
      </p:pic>
    </p:spTree>
    <p:extLst>
      <p:ext uri="{BB962C8B-B14F-4D97-AF65-F5344CB8AC3E}">
        <p14:creationId xmlns:p14="http://schemas.microsoft.com/office/powerpoint/2010/main" val="202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EE79A0-56A2-E08D-24B7-37FE82DCBFE4}"/>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48D3CE6F-80D7-2C90-19B9-D8B818DACE9B}"/>
              </a:ext>
            </a:extLst>
          </p:cNvPr>
          <p:cNvSpPr>
            <a:spLocks noGrp="1"/>
          </p:cNvSpPr>
          <p:nvPr>
            <p:ph type="title"/>
          </p:nvPr>
        </p:nvSpPr>
        <p:spPr/>
        <p:txBody>
          <a:bodyPr>
            <a:normAutofit/>
          </a:bodyPr>
          <a:lstStyle/>
          <a:p>
            <a:r>
              <a:rPr lang="en-US" sz="2200" dirty="0">
                <a:latin typeface="Titillium Web" panose="00000500000000000000" pitchFamily="2" charset="0"/>
              </a:rPr>
              <a:t>Cluster Visualization using K-means</a:t>
            </a:r>
          </a:p>
        </p:txBody>
      </p:sp>
      <p:pic>
        <p:nvPicPr>
          <p:cNvPr id="5" name="Picture 4">
            <a:extLst>
              <a:ext uri="{FF2B5EF4-FFF2-40B4-BE49-F238E27FC236}">
                <a16:creationId xmlns:a16="http://schemas.microsoft.com/office/drawing/2014/main" id="{FDA6EE65-FC0E-1D80-33E4-67B12CA963CE}"/>
              </a:ext>
            </a:extLst>
          </p:cNvPr>
          <p:cNvPicPr>
            <a:picLocks noChangeAspect="1"/>
          </p:cNvPicPr>
          <p:nvPr/>
        </p:nvPicPr>
        <p:blipFill>
          <a:blip r:embed="rId2"/>
          <a:stretch>
            <a:fillRect/>
          </a:stretch>
        </p:blipFill>
        <p:spPr>
          <a:xfrm>
            <a:off x="425196" y="1638852"/>
            <a:ext cx="4802100" cy="2971357"/>
          </a:xfrm>
          <a:prstGeom prst="rect">
            <a:avLst/>
          </a:prstGeom>
        </p:spPr>
      </p:pic>
    </p:spTree>
    <p:extLst>
      <p:ext uri="{BB962C8B-B14F-4D97-AF65-F5344CB8AC3E}">
        <p14:creationId xmlns:p14="http://schemas.microsoft.com/office/powerpoint/2010/main" val="305073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CC985F-3BD3-482A-DF0C-6EEDE1518301}"/>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7FB79AF6-CF66-1D77-9A16-187C87AA835B}"/>
              </a:ext>
            </a:extLst>
          </p:cNvPr>
          <p:cNvSpPr>
            <a:spLocks noGrp="1"/>
          </p:cNvSpPr>
          <p:nvPr>
            <p:ph type="title"/>
          </p:nvPr>
        </p:nvSpPr>
        <p:spPr/>
        <p:txBody>
          <a:bodyPr>
            <a:normAutofit/>
          </a:bodyPr>
          <a:lstStyle/>
          <a:p>
            <a:r>
              <a:rPr lang="en-US" sz="2200" dirty="0">
                <a:latin typeface="Titillium Web" panose="00000500000000000000" pitchFamily="2" charset="0"/>
              </a:rPr>
              <a:t>Cluster with Hierarchical using method average</a:t>
            </a:r>
          </a:p>
        </p:txBody>
      </p:sp>
      <p:pic>
        <p:nvPicPr>
          <p:cNvPr id="5" name="Picture 4">
            <a:extLst>
              <a:ext uri="{FF2B5EF4-FFF2-40B4-BE49-F238E27FC236}">
                <a16:creationId xmlns:a16="http://schemas.microsoft.com/office/drawing/2014/main" id="{E502EC14-1142-9614-2224-282ADACD63E4}"/>
              </a:ext>
            </a:extLst>
          </p:cNvPr>
          <p:cNvPicPr>
            <a:picLocks noChangeAspect="1"/>
          </p:cNvPicPr>
          <p:nvPr/>
        </p:nvPicPr>
        <p:blipFill>
          <a:blip r:embed="rId2"/>
          <a:stretch>
            <a:fillRect/>
          </a:stretch>
        </p:blipFill>
        <p:spPr>
          <a:xfrm>
            <a:off x="2149642" y="1799983"/>
            <a:ext cx="3744624" cy="3308031"/>
          </a:xfrm>
          <a:prstGeom prst="rect">
            <a:avLst/>
          </a:prstGeom>
        </p:spPr>
      </p:pic>
    </p:spTree>
    <p:extLst>
      <p:ext uri="{BB962C8B-B14F-4D97-AF65-F5344CB8AC3E}">
        <p14:creationId xmlns:p14="http://schemas.microsoft.com/office/powerpoint/2010/main" val="340645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B6755E-BC6C-611B-371A-EA215095442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E331D9D0-66C3-180C-914B-23DE54157F5A}"/>
              </a:ext>
            </a:extLst>
          </p:cNvPr>
          <p:cNvSpPr>
            <a:spLocks noGrp="1"/>
          </p:cNvSpPr>
          <p:nvPr>
            <p:ph type="title"/>
          </p:nvPr>
        </p:nvSpPr>
        <p:spPr/>
        <p:txBody>
          <a:bodyPr>
            <a:normAutofit fontScale="90000"/>
          </a:bodyPr>
          <a:lstStyle/>
          <a:p>
            <a:r>
              <a:rPr lang="en-US" sz="2400" dirty="0">
                <a:latin typeface="Titillium Web" panose="00000500000000000000" pitchFamily="2" charset="0"/>
              </a:rPr>
              <a:t>Cluster with Hierarchical using method single</a:t>
            </a:r>
            <a:br>
              <a:rPr lang="en-US" sz="2400" dirty="0">
                <a:latin typeface="Titillium Web" panose="00000500000000000000" pitchFamily="2" charset="0"/>
              </a:rPr>
            </a:br>
            <a:endParaRPr lang="en-US" dirty="0"/>
          </a:p>
        </p:txBody>
      </p:sp>
      <p:pic>
        <p:nvPicPr>
          <p:cNvPr id="5" name="Picture 4">
            <a:extLst>
              <a:ext uri="{FF2B5EF4-FFF2-40B4-BE49-F238E27FC236}">
                <a16:creationId xmlns:a16="http://schemas.microsoft.com/office/drawing/2014/main" id="{7D8ECF0C-08B9-4D6D-4FAC-37A9E8F64038}"/>
              </a:ext>
            </a:extLst>
          </p:cNvPr>
          <p:cNvPicPr>
            <a:picLocks noChangeAspect="1"/>
          </p:cNvPicPr>
          <p:nvPr/>
        </p:nvPicPr>
        <p:blipFill>
          <a:blip r:embed="rId2"/>
          <a:stretch>
            <a:fillRect/>
          </a:stretch>
        </p:blipFill>
        <p:spPr>
          <a:xfrm>
            <a:off x="1973179" y="1868905"/>
            <a:ext cx="3839378" cy="2705232"/>
          </a:xfrm>
          <a:prstGeom prst="rect">
            <a:avLst/>
          </a:prstGeom>
        </p:spPr>
      </p:pic>
    </p:spTree>
    <p:extLst>
      <p:ext uri="{BB962C8B-B14F-4D97-AF65-F5344CB8AC3E}">
        <p14:creationId xmlns:p14="http://schemas.microsoft.com/office/powerpoint/2010/main" val="18399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82EEF9-BE2F-EFA9-F3B1-81A116EAA3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D186726F-2ECE-BFBA-AFB3-AB30409A73FA}"/>
              </a:ext>
            </a:extLst>
          </p:cNvPr>
          <p:cNvSpPr txBox="1"/>
          <p:nvPr/>
        </p:nvSpPr>
        <p:spPr>
          <a:xfrm>
            <a:off x="106325" y="1251109"/>
            <a:ext cx="6719777" cy="523220"/>
          </a:xfrm>
          <a:prstGeom prst="rect">
            <a:avLst/>
          </a:prstGeom>
          <a:noFill/>
        </p:spPr>
        <p:txBody>
          <a:bodyPr wrap="square" rtlCol="0">
            <a:spAutoFit/>
          </a:bodyPr>
          <a:lstStyle/>
          <a:p>
            <a:r>
              <a:rPr lang="en-US" dirty="0"/>
              <a:t>Out of all the models we received highest accuracy for Random Forest Classifier, and hence we can choose this model to classify the patients accurately. </a:t>
            </a:r>
            <a:endParaRPr lang="en-IN" dirty="0"/>
          </a:p>
        </p:txBody>
      </p:sp>
      <p:graphicFrame>
        <p:nvGraphicFramePr>
          <p:cNvPr id="5" name="Table 5">
            <a:extLst>
              <a:ext uri="{FF2B5EF4-FFF2-40B4-BE49-F238E27FC236}">
                <a16:creationId xmlns:a16="http://schemas.microsoft.com/office/drawing/2014/main" id="{E2B84ADF-8A3F-043C-0771-95BC2A1DC952}"/>
              </a:ext>
            </a:extLst>
          </p:cNvPr>
          <p:cNvGraphicFramePr>
            <a:graphicFrameLocks noGrp="1"/>
          </p:cNvGraphicFramePr>
          <p:nvPr>
            <p:extLst>
              <p:ext uri="{D42A27DB-BD31-4B8C-83A1-F6EECF244321}">
                <p14:modId xmlns:p14="http://schemas.microsoft.com/office/powerpoint/2010/main" val="502501242"/>
              </p:ext>
            </p:extLst>
          </p:nvPr>
        </p:nvGraphicFramePr>
        <p:xfrm>
          <a:off x="1524000" y="2104231"/>
          <a:ext cx="6096000" cy="1804014"/>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2342468365"/>
                    </a:ext>
                  </a:extLst>
                </a:gridCol>
                <a:gridCol w="3048000">
                  <a:extLst>
                    <a:ext uri="{9D8B030D-6E8A-4147-A177-3AD203B41FA5}">
                      <a16:colId xmlns:a16="http://schemas.microsoft.com/office/drawing/2014/main" val="1682120311"/>
                    </a:ext>
                  </a:extLst>
                </a:gridCol>
              </a:tblGrid>
              <a:tr h="370840">
                <a:tc>
                  <a:txBody>
                    <a:bodyPr/>
                    <a:lstStyle/>
                    <a:p>
                      <a:pPr algn="ctr"/>
                      <a:r>
                        <a:rPr lang="en-US" dirty="0"/>
                        <a:t>  Models</a:t>
                      </a:r>
                      <a:endParaRPr lang="en-IN" dirty="0"/>
                    </a:p>
                  </a:txBody>
                  <a:tcPr/>
                </a:tc>
                <a:tc>
                  <a:txBody>
                    <a:bodyPr/>
                    <a:lstStyle/>
                    <a:p>
                      <a:pPr algn="ctr"/>
                      <a:r>
                        <a:rPr lang="en-US" dirty="0"/>
                        <a:t>Accuracy</a:t>
                      </a:r>
                      <a:endParaRPr lang="en-IN" dirty="0"/>
                    </a:p>
                  </a:txBody>
                  <a:tcPr/>
                </a:tc>
                <a:extLst>
                  <a:ext uri="{0D108BD9-81ED-4DB2-BD59-A6C34878D82A}">
                    <a16:rowId xmlns:a16="http://schemas.microsoft.com/office/drawing/2014/main" val="1779833165"/>
                  </a:ext>
                </a:extLst>
              </a:tr>
              <a:tr h="370840">
                <a:tc>
                  <a:txBody>
                    <a:bodyPr/>
                    <a:lstStyle/>
                    <a:p>
                      <a:pPr algn="ctr"/>
                      <a:r>
                        <a:rPr lang="en-US" dirty="0">
                          <a:solidFill>
                            <a:schemeClr val="bg1"/>
                          </a:solidFill>
                        </a:rPr>
                        <a:t>Random Forest</a:t>
                      </a:r>
                      <a:endParaRPr lang="en-IN" dirty="0">
                        <a:solidFill>
                          <a:schemeClr val="bg1"/>
                        </a:solidFill>
                      </a:endParaRPr>
                    </a:p>
                  </a:txBody>
                  <a:tcPr/>
                </a:tc>
                <a:tc>
                  <a:txBody>
                    <a:bodyPr/>
                    <a:lstStyle/>
                    <a:p>
                      <a:pPr algn="ctr"/>
                      <a:r>
                        <a:rPr lang="en-US" dirty="0">
                          <a:solidFill>
                            <a:schemeClr val="bg1"/>
                          </a:solidFill>
                        </a:rPr>
                        <a:t>99.93</a:t>
                      </a:r>
                      <a:endParaRPr lang="en-IN" dirty="0">
                        <a:solidFill>
                          <a:schemeClr val="bg1"/>
                        </a:solidFill>
                      </a:endParaRPr>
                    </a:p>
                  </a:txBody>
                  <a:tcPr/>
                </a:tc>
                <a:extLst>
                  <a:ext uri="{0D108BD9-81ED-4DB2-BD59-A6C34878D82A}">
                    <a16:rowId xmlns:a16="http://schemas.microsoft.com/office/drawing/2014/main" val="2440040210"/>
                  </a:ext>
                </a:extLst>
              </a:tr>
              <a:tr h="32065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Decision Tree</a:t>
                      </a:r>
                      <a:endParaRPr lang="en-IN"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99.36</a:t>
                      </a:r>
                      <a:endParaRPr lang="en-IN" dirty="0">
                        <a:solidFill>
                          <a:schemeClr val="bg1"/>
                        </a:solidFill>
                      </a:endParaRPr>
                    </a:p>
                  </a:txBody>
                  <a:tcPr/>
                </a:tc>
                <a:extLst>
                  <a:ext uri="{0D108BD9-81ED-4DB2-BD59-A6C34878D82A}">
                    <a16:rowId xmlns:a16="http://schemas.microsoft.com/office/drawing/2014/main" val="854632064"/>
                  </a:ext>
                </a:extLst>
              </a:tr>
              <a:tr h="370840">
                <a:tc>
                  <a:txBody>
                    <a:bodyPr/>
                    <a:lstStyle/>
                    <a:p>
                      <a:pPr algn="ctr"/>
                      <a:r>
                        <a:rPr lang="en-US" dirty="0">
                          <a:solidFill>
                            <a:schemeClr val="bg1"/>
                          </a:solidFill>
                        </a:rPr>
                        <a:t>Naïve Bayes </a:t>
                      </a:r>
                      <a:endParaRPr lang="en-IN" dirty="0">
                        <a:solidFill>
                          <a:schemeClr val="bg1"/>
                        </a:solidFill>
                      </a:endParaRPr>
                    </a:p>
                  </a:txBody>
                  <a:tcPr/>
                </a:tc>
                <a:tc>
                  <a:txBody>
                    <a:bodyPr/>
                    <a:lstStyle/>
                    <a:p>
                      <a:pPr algn="ctr"/>
                      <a:r>
                        <a:rPr lang="en-US" dirty="0">
                          <a:solidFill>
                            <a:schemeClr val="bg1"/>
                          </a:solidFill>
                        </a:rPr>
                        <a:t>91.05</a:t>
                      </a:r>
                      <a:endParaRPr lang="en-IN" dirty="0">
                        <a:solidFill>
                          <a:schemeClr val="bg1"/>
                        </a:solidFill>
                      </a:endParaRPr>
                    </a:p>
                  </a:txBody>
                  <a:tcPr/>
                </a:tc>
                <a:extLst>
                  <a:ext uri="{0D108BD9-81ED-4DB2-BD59-A6C34878D82A}">
                    <a16:rowId xmlns:a16="http://schemas.microsoft.com/office/drawing/2014/main" val="3019844625"/>
                  </a:ext>
                </a:extLst>
              </a:tr>
              <a:tr h="370840">
                <a:tc>
                  <a:txBody>
                    <a:bodyPr/>
                    <a:lstStyle/>
                    <a:p>
                      <a:pPr algn="ctr"/>
                      <a:r>
                        <a:rPr lang="en-US" dirty="0">
                          <a:solidFill>
                            <a:schemeClr val="bg1"/>
                          </a:solidFill>
                        </a:rPr>
                        <a:t>K-Nearest Neighbor</a:t>
                      </a:r>
                      <a:endParaRPr lang="en-IN" dirty="0">
                        <a:solidFill>
                          <a:schemeClr val="bg1"/>
                        </a:solidFill>
                      </a:endParaRPr>
                    </a:p>
                  </a:txBody>
                  <a:tcPr/>
                </a:tc>
                <a:tc>
                  <a:txBody>
                    <a:bodyPr/>
                    <a:lstStyle/>
                    <a:p>
                      <a:pPr algn="ctr"/>
                      <a:r>
                        <a:rPr lang="en-US" dirty="0">
                          <a:solidFill>
                            <a:schemeClr val="bg1"/>
                          </a:solidFill>
                        </a:rPr>
                        <a:t>90.57</a:t>
                      </a:r>
                      <a:endParaRPr lang="en-IN" dirty="0">
                        <a:solidFill>
                          <a:schemeClr val="bg1"/>
                        </a:solidFill>
                      </a:endParaRPr>
                    </a:p>
                  </a:txBody>
                  <a:tcPr/>
                </a:tc>
                <a:extLst>
                  <a:ext uri="{0D108BD9-81ED-4DB2-BD59-A6C34878D82A}">
                    <a16:rowId xmlns:a16="http://schemas.microsoft.com/office/drawing/2014/main" val="3040461577"/>
                  </a:ext>
                </a:extLst>
              </a:tr>
            </a:tbl>
          </a:graphicData>
        </a:graphic>
      </p:graphicFrame>
      <p:sp>
        <p:nvSpPr>
          <p:cNvPr id="6" name="Google Shape;803;p31">
            <a:extLst>
              <a:ext uri="{FF2B5EF4-FFF2-40B4-BE49-F238E27FC236}">
                <a16:creationId xmlns:a16="http://schemas.microsoft.com/office/drawing/2014/main" id="{377B0768-2BF7-F79A-D3E8-2A6E3DF85FE7}"/>
              </a:ext>
            </a:extLst>
          </p:cNvPr>
          <p:cNvSpPr txBox="1"/>
          <p:nvPr/>
        </p:nvSpPr>
        <p:spPr>
          <a:xfrm>
            <a:off x="0" y="676942"/>
            <a:ext cx="6498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chemeClr val="dk2"/>
                </a:solidFill>
                <a:latin typeface="Titillium Web"/>
                <a:ea typeface="Titillium Web"/>
                <a:cs typeface="Titillium Web"/>
                <a:sym typeface="Titillium Web"/>
              </a:rPr>
              <a:t>CONCLUSION</a:t>
            </a:r>
            <a:endParaRPr sz="2200" dirty="0">
              <a:solidFill>
                <a:srgbClr val="005BBB"/>
              </a:solidFill>
              <a:latin typeface="Titillium Web"/>
              <a:ea typeface="Titillium Web"/>
              <a:cs typeface="Titillium Web"/>
              <a:sym typeface="Titillium Web"/>
            </a:endParaRPr>
          </a:p>
        </p:txBody>
      </p:sp>
    </p:spTree>
    <p:extLst>
      <p:ext uri="{BB962C8B-B14F-4D97-AF65-F5344CB8AC3E}">
        <p14:creationId xmlns:p14="http://schemas.microsoft.com/office/powerpoint/2010/main" val="287755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5"/>
          <p:cNvSpPr txBox="1">
            <a:spLocks noGrp="1"/>
          </p:cNvSpPr>
          <p:nvPr>
            <p:ph type="title"/>
          </p:nvPr>
        </p:nvSpPr>
        <p:spPr>
          <a:xfrm>
            <a:off x="4256" y="338225"/>
            <a:ext cx="76860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2200">
                <a:latin typeface="Titillium Web"/>
                <a:ea typeface="Titillium Web"/>
                <a:cs typeface="Titillium Web"/>
                <a:sym typeface="Titillium Web"/>
              </a:rPr>
              <a:t>TEAM</a:t>
            </a:r>
            <a:r>
              <a:rPr lang="en"/>
              <a:t> </a:t>
            </a:r>
            <a:r>
              <a:rPr lang="en" sz="2200">
                <a:latin typeface="Titillium Web"/>
                <a:ea typeface="Titillium Web"/>
                <a:cs typeface="Titillium Web"/>
                <a:sym typeface="Titillium Web"/>
              </a:rPr>
              <a:t>MEMBERS</a:t>
            </a:r>
            <a:endParaRPr sz="2200">
              <a:latin typeface="Titillium Web"/>
              <a:ea typeface="Titillium Web"/>
              <a:cs typeface="Titillium Web"/>
              <a:sym typeface="Titillium Web"/>
            </a:endParaRPr>
          </a:p>
        </p:txBody>
      </p:sp>
      <p:sp>
        <p:nvSpPr>
          <p:cNvPr id="719" name="Google Shape;719;p25"/>
          <p:cNvSpPr txBox="1"/>
          <p:nvPr/>
        </p:nvSpPr>
        <p:spPr>
          <a:xfrm>
            <a:off x="76825" y="3081300"/>
            <a:ext cx="20775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dirty="0">
                <a:solidFill>
                  <a:schemeClr val="dk1"/>
                </a:solidFill>
                <a:latin typeface="Titillium Web"/>
                <a:ea typeface="Titillium Web"/>
                <a:cs typeface="Titillium Web"/>
                <a:sym typeface="Titillium Web"/>
              </a:rPr>
              <a:t>Abhiram Siddoju</a:t>
            </a:r>
            <a:br>
              <a:rPr lang="en" sz="1400" b="0" i="0" u="none" strike="noStrike" cap="none" dirty="0">
                <a:solidFill>
                  <a:schemeClr val="lt1"/>
                </a:solidFill>
                <a:latin typeface="Titillium Web"/>
                <a:ea typeface="Titillium Web"/>
                <a:cs typeface="Titillium Web"/>
                <a:sym typeface="Titillium Web"/>
              </a:rPr>
            </a:br>
            <a:r>
              <a:rPr lang="en" dirty="0">
                <a:solidFill>
                  <a:schemeClr val="dk1"/>
                </a:solidFill>
                <a:latin typeface="Titillium Web"/>
                <a:ea typeface="Titillium Web"/>
                <a:cs typeface="Titillium Web"/>
                <a:sym typeface="Titillium Web"/>
              </a:rPr>
              <a:t>50442313</a:t>
            </a:r>
            <a:endParaRPr dirty="0"/>
          </a:p>
          <a:p>
            <a:pPr marL="0" marR="0" lvl="0" indent="0" algn="ctr" rtl="0">
              <a:lnSpc>
                <a:spcPct val="100000"/>
              </a:lnSpc>
              <a:spcBef>
                <a:spcPts val="0"/>
              </a:spcBef>
              <a:spcAft>
                <a:spcPts val="0"/>
              </a:spcAft>
              <a:buClr>
                <a:srgbClr val="000000"/>
              </a:buClr>
              <a:buSzPts val="800"/>
              <a:buFont typeface="Arial"/>
              <a:buNone/>
            </a:pPr>
            <a:endParaRPr sz="800" b="0" i="0" u="none" strike="noStrike" cap="none" dirty="0">
              <a:solidFill>
                <a:schemeClr val="lt1"/>
              </a:solidFill>
              <a:latin typeface="Titillium Web"/>
              <a:ea typeface="Titillium Web"/>
              <a:cs typeface="Titillium Web"/>
              <a:sym typeface="Titillium Web"/>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dirty="0">
              <a:solidFill>
                <a:schemeClr val="lt1"/>
              </a:solidFill>
              <a:latin typeface="Titillium Web"/>
              <a:ea typeface="Titillium Web"/>
              <a:cs typeface="Titillium Web"/>
              <a:sym typeface="Titillium Web"/>
            </a:endParaRPr>
          </a:p>
        </p:txBody>
      </p:sp>
      <p:sp>
        <p:nvSpPr>
          <p:cNvPr id="720" name="Google Shape;720;p25"/>
          <p:cNvSpPr txBox="1"/>
          <p:nvPr/>
        </p:nvSpPr>
        <p:spPr>
          <a:xfrm>
            <a:off x="2638650" y="3068526"/>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IN" dirty="0">
                <a:solidFill>
                  <a:schemeClr val="dk1"/>
                </a:solidFill>
                <a:latin typeface="Titillium Web"/>
                <a:ea typeface="Titillium Web"/>
                <a:cs typeface="Titillium Web"/>
                <a:sym typeface="Titillium Web"/>
              </a:rPr>
              <a:t>Suriya Badrinath</a:t>
            </a:r>
            <a:br>
              <a:rPr lang="en-IN" sz="1400" b="0" i="0" u="none" strike="noStrike" cap="none" dirty="0">
                <a:solidFill>
                  <a:schemeClr val="lt1"/>
                </a:solidFill>
                <a:latin typeface="Titillium Web"/>
                <a:ea typeface="Titillium Web"/>
                <a:cs typeface="Titillium Web"/>
                <a:sym typeface="Titillium Web"/>
              </a:rPr>
            </a:br>
            <a:r>
              <a:rPr lang="en-IN" dirty="0">
                <a:solidFill>
                  <a:schemeClr val="dk1"/>
                </a:solidFill>
                <a:latin typeface="Titillium Web"/>
                <a:ea typeface="Titillium Web"/>
                <a:cs typeface="Titillium Web"/>
                <a:sym typeface="Titillium Web"/>
              </a:rPr>
              <a:t>50442121</a:t>
            </a:r>
            <a:endParaRPr lang="en-IN" sz="800" b="0" i="0" u="none" strike="noStrike" cap="none" dirty="0">
              <a:solidFill>
                <a:schemeClr val="lt1"/>
              </a:solidFill>
              <a:latin typeface="Titillium Web"/>
              <a:ea typeface="Titillium Web"/>
              <a:cs typeface="Titillium Web"/>
              <a:sym typeface="Titillium Web"/>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dirty="0">
              <a:solidFill>
                <a:schemeClr val="lt1"/>
              </a:solidFill>
              <a:latin typeface="Titillium Web"/>
              <a:ea typeface="Titillium Web"/>
              <a:cs typeface="Titillium Web"/>
              <a:sym typeface="Titillium Web"/>
            </a:endParaRPr>
          </a:p>
        </p:txBody>
      </p:sp>
      <p:sp>
        <p:nvSpPr>
          <p:cNvPr id="721" name="Google Shape;721;p25"/>
          <p:cNvSpPr txBox="1"/>
          <p:nvPr/>
        </p:nvSpPr>
        <p:spPr>
          <a:xfrm>
            <a:off x="4894035" y="3081300"/>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dirty="0">
                <a:solidFill>
                  <a:schemeClr val="dk1"/>
                </a:solidFill>
                <a:latin typeface="Titillium Web"/>
                <a:ea typeface="Titillium Web"/>
                <a:cs typeface="Titillium Web"/>
                <a:sym typeface="Titillium Web"/>
              </a:rPr>
              <a:t>Gowtham Kumar</a:t>
            </a:r>
          </a:p>
          <a:p>
            <a:pPr marL="0" marR="0" lvl="0" indent="0" algn="ctr" rtl="0">
              <a:lnSpc>
                <a:spcPct val="100000"/>
              </a:lnSpc>
              <a:spcBef>
                <a:spcPts val="0"/>
              </a:spcBef>
              <a:spcAft>
                <a:spcPts val="0"/>
              </a:spcAft>
              <a:buClr>
                <a:srgbClr val="000000"/>
              </a:buClr>
              <a:buSzPts val="1200"/>
              <a:buFont typeface="Arial"/>
              <a:buNone/>
            </a:pPr>
            <a:r>
              <a:rPr lang="en" dirty="0">
                <a:solidFill>
                  <a:schemeClr val="dk1"/>
                </a:solidFill>
                <a:latin typeface="Titillium Web"/>
                <a:ea typeface="Titillium Web"/>
                <a:cs typeface="Titillium Web"/>
                <a:sym typeface="Titillium Web"/>
              </a:rPr>
              <a:t> 50442715</a:t>
            </a:r>
          </a:p>
          <a:p>
            <a:pPr marL="0" marR="0" lvl="0" indent="0" algn="ctr" rtl="0">
              <a:lnSpc>
                <a:spcPct val="100000"/>
              </a:lnSpc>
              <a:spcBef>
                <a:spcPts val="400"/>
              </a:spcBef>
              <a:spcAft>
                <a:spcPts val="400"/>
              </a:spcAft>
              <a:buClr>
                <a:srgbClr val="000000"/>
              </a:buClr>
              <a:buSzPts val="1400"/>
              <a:buFont typeface="Arial"/>
              <a:buNone/>
            </a:pPr>
            <a:endParaRPr lang="en" dirty="0">
              <a:solidFill>
                <a:schemeClr val="dk1"/>
              </a:solidFill>
              <a:latin typeface="Titillium Web"/>
              <a:ea typeface="Titillium Web"/>
              <a:cs typeface="Titillium Web"/>
              <a:sym typeface="Titillium Web"/>
            </a:endParaRPr>
          </a:p>
        </p:txBody>
      </p:sp>
      <p:sp>
        <p:nvSpPr>
          <p:cNvPr id="722" name="Google Shape;722;p25"/>
          <p:cNvSpPr txBox="1"/>
          <p:nvPr/>
        </p:nvSpPr>
        <p:spPr>
          <a:xfrm>
            <a:off x="7189885" y="3068526"/>
            <a:ext cx="1489200" cy="53591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dirty="0">
                <a:solidFill>
                  <a:schemeClr val="dk1"/>
                </a:solidFill>
                <a:latin typeface="Titillium Web"/>
                <a:ea typeface="Titillium Web"/>
                <a:cs typeface="Titillium Web"/>
                <a:sym typeface="Titillium Web"/>
              </a:rPr>
              <a:t>Kaviyaa Vasudevan</a:t>
            </a:r>
            <a:br>
              <a:rPr lang="en" sz="1400" b="0" i="0" u="none" strike="noStrike" cap="none" dirty="0">
                <a:solidFill>
                  <a:schemeClr val="lt1"/>
                </a:solidFill>
                <a:latin typeface="Titillium Web"/>
                <a:ea typeface="Titillium Web"/>
                <a:cs typeface="Titillium Web"/>
                <a:sym typeface="Titillium Web"/>
              </a:rPr>
            </a:br>
            <a:r>
              <a:rPr lang="en" dirty="0">
                <a:solidFill>
                  <a:schemeClr val="dk1"/>
                </a:solidFill>
                <a:latin typeface="Titillium Web"/>
                <a:ea typeface="Titillium Web"/>
                <a:cs typeface="Titillium Web"/>
                <a:sym typeface="Titillium Web"/>
              </a:rPr>
              <a:t>50443082</a:t>
            </a:r>
            <a:endParaRPr sz="800" b="0" i="0" u="none" strike="noStrike" cap="none" dirty="0">
              <a:solidFill>
                <a:schemeClr val="lt1"/>
              </a:solidFill>
              <a:latin typeface="Titillium Web"/>
              <a:ea typeface="Titillium Web"/>
              <a:cs typeface="Titillium Web"/>
              <a:sym typeface="Titillium Web"/>
            </a:endParaRPr>
          </a:p>
          <a:p>
            <a:pPr marL="0" marR="0" lvl="0" indent="0" algn="ctr" rtl="0">
              <a:lnSpc>
                <a:spcPct val="100000"/>
              </a:lnSpc>
              <a:spcBef>
                <a:spcPts val="400"/>
              </a:spcBef>
              <a:spcAft>
                <a:spcPts val="400"/>
              </a:spcAft>
              <a:buClr>
                <a:srgbClr val="000000"/>
              </a:buClr>
              <a:buSzPts val="1400"/>
              <a:buFont typeface="Arial"/>
              <a:buNone/>
            </a:pPr>
            <a:endParaRPr dirty="0">
              <a:solidFill>
                <a:schemeClr val="dk1"/>
              </a:solidFill>
              <a:latin typeface="Titillium Web"/>
              <a:ea typeface="Titillium Web"/>
              <a:cs typeface="Titillium Web"/>
              <a:sym typeface="Titillium Web"/>
            </a:endParaRPr>
          </a:p>
        </p:txBody>
      </p:sp>
      <p:pic>
        <p:nvPicPr>
          <p:cNvPr id="723" name="Google Shape;723;p25" descr="Man - Free people icons"/>
          <p:cNvPicPr preferRelativeResize="0"/>
          <p:nvPr/>
        </p:nvPicPr>
        <p:blipFill rotWithShape="1">
          <a:blip r:embed="rId3">
            <a:alphaModFix/>
          </a:blip>
          <a:srcRect/>
          <a:stretch/>
        </p:blipFill>
        <p:spPr>
          <a:xfrm>
            <a:off x="424449" y="1496555"/>
            <a:ext cx="1489200" cy="1489200"/>
          </a:xfrm>
          <a:prstGeom prst="rect">
            <a:avLst/>
          </a:prstGeom>
          <a:noFill/>
          <a:ln>
            <a:noFill/>
          </a:ln>
        </p:spPr>
      </p:pic>
      <p:pic>
        <p:nvPicPr>
          <p:cNvPr id="724" name="Google Shape;724;p25" descr="Avatar, circle, female, human, business woman, user, woman icon - Download  on Iconfinder"/>
          <p:cNvPicPr preferRelativeResize="0"/>
          <p:nvPr/>
        </p:nvPicPr>
        <p:blipFill rotWithShape="1">
          <a:blip r:embed="rId4">
            <a:alphaModFix/>
          </a:blip>
          <a:srcRect/>
          <a:stretch/>
        </p:blipFill>
        <p:spPr>
          <a:xfrm>
            <a:off x="2557719" y="1456090"/>
            <a:ext cx="1570131" cy="1570131"/>
          </a:xfrm>
          <a:prstGeom prst="rect">
            <a:avLst/>
          </a:prstGeom>
          <a:noFill/>
          <a:ln>
            <a:noFill/>
          </a:ln>
        </p:spPr>
      </p:pic>
      <p:pic>
        <p:nvPicPr>
          <p:cNvPr id="725" name="Google Shape;725;p25" descr="Man - Free people icons"/>
          <p:cNvPicPr preferRelativeResize="0"/>
          <p:nvPr/>
        </p:nvPicPr>
        <p:blipFill rotWithShape="1">
          <a:blip r:embed="rId3">
            <a:alphaModFix/>
          </a:blip>
          <a:srcRect/>
          <a:stretch/>
        </p:blipFill>
        <p:spPr>
          <a:xfrm>
            <a:off x="4894035" y="1488775"/>
            <a:ext cx="1489200" cy="1489200"/>
          </a:xfrm>
          <a:prstGeom prst="rect">
            <a:avLst/>
          </a:prstGeom>
          <a:noFill/>
          <a:ln>
            <a:noFill/>
          </a:ln>
        </p:spPr>
      </p:pic>
      <p:pic>
        <p:nvPicPr>
          <p:cNvPr id="726" name="Google Shape;726;p25" descr="Avatar, circle, female, human, business woman, user, woman icon - Download  on Iconfinder"/>
          <p:cNvPicPr preferRelativeResize="0"/>
          <p:nvPr/>
        </p:nvPicPr>
        <p:blipFill rotWithShape="1">
          <a:blip r:embed="rId4">
            <a:alphaModFix/>
          </a:blip>
          <a:srcRect/>
          <a:stretch/>
        </p:blipFill>
        <p:spPr>
          <a:xfrm>
            <a:off x="7149420" y="1429633"/>
            <a:ext cx="1570131" cy="1570131"/>
          </a:xfrm>
          <a:prstGeom prst="rect">
            <a:avLst/>
          </a:prstGeom>
          <a:noFill/>
          <a:ln>
            <a:noFill/>
          </a:ln>
        </p:spPr>
      </p:pic>
      <p:sp>
        <p:nvSpPr>
          <p:cNvPr id="728" name="Google Shape;728;p25"/>
          <p:cNvSpPr txBox="1"/>
          <p:nvPr/>
        </p:nvSpPr>
        <p:spPr>
          <a:xfrm>
            <a:off x="7376075" y="3081308"/>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400"/>
              </a:spcBef>
              <a:spcAft>
                <a:spcPts val="400"/>
              </a:spcAft>
              <a:buClr>
                <a:srgbClr val="000000"/>
              </a:buClr>
              <a:buSzPts val="1400"/>
              <a:buFont typeface="Arial"/>
              <a:buNone/>
            </a:pPr>
            <a:endParaRPr dirty="0">
              <a:solidFill>
                <a:schemeClr val="dk1"/>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25690"/>
          </a:blip>
          <a:stretch>
            <a:fillRect/>
          </a:stretch>
        </a:blipFill>
        <a:effectLst/>
      </p:bgPr>
    </p:bg>
    <p:spTree>
      <p:nvGrpSpPr>
        <p:cNvPr id="1" name="Shape 732"/>
        <p:cNvGrpSpPr/>
        <p:nvPr/>
      </p:nvGrpSpPr>
      <p:grpSpPr>
        <a:xfrm>
          <a:off x="0" y="0"/>
          <a:ext cx="0" cy="0"/>
          <a:chOff x="0" y="0"/>
          <a:chExt cx="0" cy="0"/>
        </a:xfrm>
      </p:grpSpPr>
      <p:sp>
        <p:nvSpPr>
          <p:cNvPr id="733" name="Google Shape;733;p26"/>
          <p:cNvSpPr txBox="1">
            <a:spLocks noGrp="1"/>
          </p:cNvSpPr>
          <p:nvPr>
            <p:ph type="title"/>
          </p:nvPr>
        </p:nvSpPr>
        <p:spPr>
          <a:xfrm>
            <a:off x="375" y="547550"/>
            <a:ext cx="5313900" cy="614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 sz="2200" dirty="0">
                <a:solidFill>
                  <a:schemeClr val="bg2"/>
                </a:solidFill>
                <a:latin typeface="Titillium Web"/>
                <a:ea typeface="Titillium Web"/>
                <a:cs typeface="Titillium Web"/>
                <a:sym typeface="Titillium Web"/>
              </a:rPr>
              <a:t>PROBLEM STATEMENT</a:t>
            </a:r>
            <a:endParaRPr sz="2200" dirty="0">
              <a:solidFill>
                <a:schemeClr val="bg2"/>
              </a:solidFill>
              <a:latin typeface="Titillium Web"/>
              <a:ea typeface="Titillium Web"/>
              <a:cs typeface="Titillium Web"/>
              <a:sym typeface="Titillium Web"/>
            </a:endParaRPr>
          </a:p>
        </p:txBody>
      </p:sp>
      <p:sp>
        <p:nvSpPr>
          <p:cNvPr id="4" name="TextBox 3">
            <a:extLst>
              <a:ext uri="{FF2B5EF4-FFF2-40B4-BE49-F238E27FC236}">
                <a16:creationId xmlns:a16="http://schemas.microsoft.com/office/drawing/2014/main" id="{6795255E-7AAB-8B74-D6BE-81935E814DB9}"/>
              </a:ext>
            </a:extLst>
          </p:cNvPr>
          <p:cNvSpPr txBox="1"/>
          <p:nvPr/>
        </p:nvSpPr>
        <p:spPr>
          <a:xfrm>
            <a:off x="0" y="1388952"/>
            <a:ext cx="5313900" cy="3323987"/>
          </a:xfrm>
          <a:prstGeom prst="rect">
            <a:avLst/>
          </a:prstGeom>
          <a:noFill/>
        </p:spPr>
        <p:txBody>
          <a:bodyPr wrap="square" rtlCol="0">
            <a:spAutoFit/>
          </a:bodyPr>
          <a:lstStyle/>
          <a:p>
            <a:pPr marL="285750" indent="-285750" algn="just">
              <a:buFont typeface="Arial" panose="020B0604020202020204" pitchFamily="34" charset="0"/>
              <a:buChar char="•"/>
            </a:pPr>
            <a:r>
              <a:rPr lang="en-US" dirty="0">
                <a:effectLst/>
                <a:latin typeface="+mn-lt"/>
                <a:ea typeface="Calibri" panose="020F0502020204030204" pitchFamily="34" charset="0"/>
                <a:cs typeface="Times New Roman" panose="02020603050405020304" pitchFamily="18" charset="0"/>
              </a:rPr>
              <a:t>The CTG is widely used for assessment of fetal wellbeing and has been the mainstay of fetal monitoring for over 50 years. </a:t>
            </a:r>
          </a:p>
          <a:p>
            <a:pPr marL="285750" indent="-285750" algn="just">
              <a:buFont typeface="Arial" panose="020B0604020202020204" pitchFamily="34" charset="0"/>
              <a:buChar char="•"/>
            </a:pPr>
            <a:r>
              <a:rPr lang="en-US" dirty="0">
                <a:effectLst/>
                <a:latin typeface="+mn-lt"/>
                <a:ea typeface="Calibri" panose="020F0502020204030204" pitchFamily="34" charset="0"/>
                <a:cs typeface="Times New Roman" panose="02020603050405020304" pitchFamily="18" charset="0"/>
              </a:rPr>
              <a:t>The fetal heart rate fluctuations and their temporal correlation with uterine contractions are captured by cardiotocography (CTG). The goal of obtaining a cardiotocography analysis is to identify infants who may be anemic (hypoxic) in order to direct further evaluations of fetal welfare or decide whether the baby has to be delivered through caesarean section or assisted vaginal birth. </a:t>
            </a:r>
          </a:p>
          <a:p>
            <a:pPr marL="285750" marR="0" indent="-285750">
              <a:spcBef>
                <a:spcPts val="0"/>
              </a:spcBef>
              <a:spcAft>
                <a:spcPts val="0"/>
              </a:spcAft>
              <a:buFont typeface="Arial" panose="020B0604020202020204" pitchFamily="34" charset="0"/>
              <a:buChar char="•"/>
            </a:pPr>
            <a:r>
              <a:rPr lang="en-US" dirty="0">
                <a:effectLst/>
                <a:latin typeface="+mn-lt"/>
                <a:ea typeface="Calibri" panose="020F0502020204030204" pitchFamily="34" charset="0"/>
                <a:cs typeface="Times New Roman" panose="02020603050405020304" pitchFamily="18" charset="0"/>
              </a:rPr>
              <a:t>The diagnostic features were measured and automatically processed from 2126 Fetal </a:t>
            </a:r>
            <a:r>
              <a:rPr lang="en-US" dirty="0">
                <a:latin typeface="+mn-lt"/>
                <a:ea typeface="Calibri" panose="020F0502020204030204" pitchFamily="34" charset="0"/>
                <a:cs typeface="Times New Roman" panose="02020603050405020304" pitchFamily="18" charset="0"/>
              </a:rPr>
              <a:t>C</a:t>
            </a:r>
            <a:r>
              <a:rPr lang="en-US" dirty="0">
                <a:effectLst/>
                <a:latin typeface="+mn-lt"/>
                <a:ea typeface="Calibri" panose="020F0502020204030204" pitchFamily="34" charset="0"/>
                <a:cs typeface="Times New Roman" panose="02020603050405020304" pitchFamily="18" charset="0"/>
              </a:rPr>
              <a:t>ardiotocograms (CTGs). Three knowledgeable obstetricians classified the CTGs</a:t>
            </a:r>
            <a:r>
              <a:rPr lang="en-US" dirty="0">
                <a:latin typeface="+mn-lt"/>
                <a:ea typeface="Calibri" panose="020F0502020204030204" pitchFamily="34" charset="0"/>
                <a:cs typeface="Times New Roman" panose="02020603050405020304" pitchFamily="18" charset="0"/>
              </a:rPr>
              <a:t>, </a:t>
            </a:r>
            <a:r>
              <a:rPr lang="en-US" dirty="0">
                <a:effectLst/>
                <a:latin typeface="+mn-lt"/>
                <a:ea typeface="Calibri" panose="020F0502020204030204" pitchFamily="34" charset="0"/>
                <a:cs typeface="Times New Roman" panose="02020603050405020304" pitchFamily="18" charset="0"/>
              </a:rPr>
              <a:t>morphologic pattern and fetal condition were used to classify the samples into (Normal-1</a:t>
            </a:r>
            <a:r>
              <a:rPr lang="en-US">
                <a:effectLst/>
                <a:latin typeface="+mn-lt"/>
                <a:ea typeface="Calibri" panose="020F0502020204030204" pitchFamily="34" charset="0"/>
                <a:cs typeface="Times New Roman" panose="02020603050405020304" pitchFamily="18" charset="0"/>
              </a:rPr>
              <a:t>, Suspect-2</a:t>
            </a:r>
            <a:r>
              <a:rPr lang="en-US" dirty="0">
                <a:effectLst/>
                <a:latin typeface="+mn-lt"/>
                <a:ea typeface="Calibri" panose="020F0502020204030204" pitchFamily="34" charset="0"/>
                <a:cs typeface="Times New Roman" panose="02020603050405020304" pitchFamily="18" charset="0"/>
              </a:rPr>
              <a:t>, Pathologic-3). </a:t>
            </a:r>
          </a:p>
        </p:txBody>
      </p:sp>
      <p:pic>
        <p:nvPicPr>
          <p:cNvPr id="6146" name="Picture 2" descr="How to read a Cardiotocography (CTG) - YouTube">
            <a:extLst>
              <a:ext uri="{FF2B5EF4-FFF2-40B4-BE49-F238E27FC236}">
                <a16:creationId xmlns:a16="http://schemas.microsoft.com/office/drawing/2014/main" id="{98789142-4292-712B-CE1D-B8C0432586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222" b="5113"/>
          <a:stretch/>
        </p:blipFill>
        <p:spPr bwMode="auto">
          <a:xfrm>
            <a:off x="5313900" y="1388953"/>
            <a:ext cx="3830100" cy="2885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28"/>
          <p:cNvSpPr txBox="1">
            <a:spLocks noGrp="1"/>
          </p:cNvSpPr>
          <p:nvPr>
            <p:ph type="title"/>
          </p:nvPr>
        </p:nvSpPr>
        <p:spPr>
          <a:xfrm>
            <a:off x="-22325" y="629850"/>
            <a:ext cx="76860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2200" dirty="0">
                <a:latin typeface="Titillium Web"/>
                <a:ea typeface="Titillium Web"/>
                <a:cs typeface="Titillium Web"/>
                <a:sym typeface="Titillium Web"/>
              </a:rPr>
              <a:t>DATASET</a:t>
            </a:r>
            <a:endParaRPr sz="5000" dirty="0"/>
          </a:p>
        </p:txBody>
      </p:sp>
      <p:sp>
        <p:nvSpPr>
          <p:cNvPr id="776" name="Google Shape;776;p28"/>
          <p:cNvSpPr txBox="1">
            <a:spLocks noGrp="1"/>
          </p:cNvSpPr>
          <p:nvPr>
            <p:ph type="subTitle" idx="4294967295"/>
          </p:nvPr>
        </p:nvSpPr>
        <p:spPr>
          <a:xfrm>
            <a:off x="16687" y="988360"/>
            <a:ext cx="3879300" cy="7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dirty="0"/>
              <a:t>Source - UCI</a:t>
            </a:r>
            <a:endParaRPr dirty="0"/>
          </a:p>
          <a:p>
            <a:pPr marL="0" lvl="0" indent="0" algn="l" rtl="0">
              <a:lnSpc>
                <a:spcPct val="100000"/>
              </a:lnSpc>
              <a:spcBef>
                <a:spcPts val="0"/>
              </a:spcBef>
              <a:spcAft>
                <a:spcPts val="0"/>
              </a:spcAft>
              <a:buSzPts val="1800"/>
              <a:buNone/>
            </a:pPr>
            <a:r>
              <a:rPr lang="en-IN" sz="1200" u="sng" dirty="0">
                <a:solidFill>
                  <a:schemeClr val="hlink"/>
                </a:solidFill>
              </a:rPr>
              <a:t>https://archive.ics.uci.edu/ml/datasets/cardiotocography</a:t>
            </a:r>
            <a:endParaRPr sz="1200" dirty="0"/>
          </a:p>
          <a:p>
            <a:pPr marL="0" lvl="0" indent="0" algn="l" rtl="0">
              <a:lnSpc>
                <a:spcPct val="100000"/>
              </a:lnSpc>
              <a:spcBef>
                <a:spcPts val="0"/>
              </a:spcBef>
              <a:spcAft>
                <a:spcPts val="0"/>
              </a:spcAft>
              <a:buSzPts val="1800"/>
              <a:buNone/>
            </a:pPr>
            <a:endParaRPr dirty="0"/>
          </a:p>
          <a:p>
            <a:pPr marL="0" lvl="0" indent="0" algn="l" rtl="0">
              <a:lnSpc>
                <a:spcPct val="100000"/>
              </a:lnSpc>
              <a:spcBef>
                <a:spcPts val="0"/>
              </a:spcBef>
              <a:spcAft>
                <a:spcPts val="0"/>
              </a:spcAft>
              <a:buSzPts val="1800"/>
              <a:buNone/>
            </a:pPr>
            <a:endParaRPr dirty="0"/>
          </a:p>
          <a:p>
            <a:pPr marL="0" lvl="0" indent="0" algn="l" rtl="0">
              <a:lnSpc>
                <a:spcPct val="100000"/>
              </a:lnSpc>
              <a:spcBef>
                <a:spcPts val="0"/>
              </a:spcBef>
              <a:spcAft>
                <a:spcPts val="0"/>
              </a:spcAft>
              <a:buSzPts val="1800"/>
              <a:buNone/>
            </a:pPr>
            <a:endParaRPr dirty="0"/>
          </a:p>
        </p:txBody>
      </p:sp>
      <p:pic>
        <p:nvPicPr>
          <p:cNvPr id="4" name="Picture 3">
            <a:extLst>
              <a:ext uri="{FF2B5EF4-FFF2-40B4-BE49-F238E27FC236}">
                <a16:creationId xmlns:a16="http://schemas.microsoft.com/office/drawing/2014/main" id="{63B03C73-3767-6600-2C31-DCAB45455A45}"/>
              </a:ext>
            </a:extLst>
          </p:cNvPr>
          <p:cNvPicPr>
            <a:picLocks noChangeAspect="1"/>
          </p:cNvPicPr>
          <p:nvPr/>
        </p:nvPicPr>
        <p:blipFill rotWithShape="1">
          <a:blip r:embed="rId3"/>
          <a:srcRect l="8539" t="8174" b="22427"/>
          <a:stretch/>
        </p:blipFill>
        <p:spPr>
          <a:xfrm>
            <a:off x="16687" y="1773160"/>
            <a:ext cx="9110626" cy="24273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29"/>
          <p:cNvSpPr txBox="1">
            <a:spLocks noGrp="1"/>
          </p:cNvSpPr>
          <p:nvPr>
            <p:ph type="title"/>
          </p:nvPr>
        </p:nvSpPr>
        <p:spPr>
          <a:xfrm>
            <a:off x="-29413" y="439987"/>
            <a:ext cx="7686000" cy="72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2200" dirty="0">
                <a:latin typeface="Titillium Web"/>
                <a:ea typeface="Titillium Web"/>
                <a:cs typeface="Titillium Web"/>
                <a:sym typeface="Titillium Web"/>
              </a:rPr>
              <a:t>DATASET DESCRIPTION</a:t>
            </a:r>
            <a:endParaRPr dirty="0"/>
          </a:p>
        </p:txBody>
      </p:sp>
      <p:sp>
        <p:nvSpPr>
          <p:cNvPr id="789" name="Google Shape;789;p29"/>
          <p:cNvSpPr txBox="1"/>
          <p:nvPr/>
        </p:nvSpPr>
        <p:spPr>
          <a:xfrm>
            <a:off x="0" y="1070155"/>
            <a:ext cx="9008269"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Titillium Web"/>
                <a:ea typeface="Titillium Web"/>
                <a:cs typeface="Titillium Web"/>
                <a:sym typeface="Titillium Web"/>
              </a:rPr>
              <a:t>Rows: 2116 Columns: 11</a:t>
            </a:r>
            <a:endParaRPr dirty="0">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sz="1100" dirty="0">
              <a:solidFill>
                <a:schemeClr val="lt1"/>
              </a:solidFill>
              <a:latin typeface="Titillium Web ExtraLight"/>
              <a:ea typeface="Titillium Web ExtraLight"/>
              <a:cs typeface="Titillium Web ExtraLight"/>
              <a:sym typeface="Titillium Web ExtraLight"/>
            </a:endParaRPr>
          </a:p>
        </p:txBody>
      </p:sp>
      <p:sp>
        <p:nvSpPr>
          <p:cNvPr id="3" name="TextBox 2">
            <a:extLst>
              <a:ext uri="{FF2B5EF4-FFF2-40B4-BE49-F238E27FC236}">
                <a16:creationId xmlns:a16="http://schemas.microsoft.com/office/drawing/2014/main" id="{EA4997D7-1D0B-7256-7E81-271451F1F00F}"/>
              </a:ext>
            </a:extLst>
          </p:cNvPr>
          <p:cNvSpPr txBox="1"/>
          <p:nvPr/>
        </p:nvSpPr>
        <p:spPr>
          <a:xfrm>
            <a:off x="29410" y="1250156"/>
            <a:ext cx="9008270" cy="3970318"/>
          </a:xfrm>
          <a:prstGeom prst="rect">
            <a:avLst/>
          </a:prstGeom>
          <a:noFill/>
        </p:spPr>
        <p:txBody>
          <a:bodyPr wrap="square" rtlCol="0">
            <a:spAutoFit/>
          </a:bodyPr>
          <a:lstStyle/>
          <a:p>
            <a:endParaRPr lang="en-US" dirty="0">
              <a:solidFill>
                <a:schemeClr val="accent1"/>
              </a:solidFill>
            </a:endParaRPr>
          </a:p>
          <a:p>
            <a:r>
              <a:rPr lang="en-US" b="1" dirty="0">
                <a:solidFill>
                  <a:schemeClr val="accent1"/>
                </a:solidFill>
              </a:rPr>
              <a:t>Accelerations</a:t>
            </a:r>
            <a:r>
              <a:rPr lang="en-US" dirty="0">
                <a:solidFill>
                  <a:schemeClr val="accent1"/>
                </a:solidFill>
              </a:rPr>
              <a:t>: </a:t>
            </a:r>
            <a:r>
              <a:rPr lang="en-US" dirty="0">
                <a:solidFill>
                  <a:srgbClr val="123654"/>
                </a:solidFill>
                <a:latin typeface="Arial" panose="020B0604020202020204" pitchFamily="34" charset="0"/>
              </a:rPr>
              <a:t>Number</a:t>
            </a:r>
            <a:r>
              <a:rPr lang="en-IN" b="0" i="0" dirty="0">
                <a:solidFill>
                  <a:srgbClr val="123654"/>
                </a:solidFill>
                <a:effectLst/>
                <a:latin typeface="Arial" panose="020B0604020202020204" pitchFamily="34" charset="0"/>
              </a:rPr>
              <a:t> of accelerations per second</a:t>
            </a:r>
            <a:endParaRPr lang="en-US" dirty="0">
              <a:solidFill>
                <a:schemeClr val="accent1"/>
              </a:solidFill>
            </a:endParaRPr>
          </a:p>
          <a:p>
            <a:r>
              <a:rPr lang="en-US" b="1" dirty="0">
                <a:solidFill>
                  <a:schemeClr val="accent1"/>
                </a:solidFill>
              </a:rPr>
              <a:t>Fetal Movements</a:t>
            </a:r>
            <a:r>
              <a:rPr lang="en-US" dirty="0">
                <a:solidFill>
                  <a:schemeClr val="accent1"/>
                </a:solidFill>
              </a:rPr>
              <a:t>: </a:t>
            </a:r>
            <a:r>
              <a:rPr lang="en-US" dirty="0">
                <a:solidFill>
                  <a:srgbClr val="123654"/>
                </a:solidFill>
                <a:latin typeface="Arial" panose="020B0604020202020204" pitchFamily="34" charset="0"/>
              </a:rPr>
              <a:t>Number</a:t>
            </a:r>
            <a:r>
              <a:rPr lang="en-US" b="0" i="0" dirty="0">
                <a:solidFill>
                  <a:srgbClr val="123654"/>
                </a:solidFill>
                <a:effectLst/>
                <a:latin typeface="Arial" panose="020B0604020202020204" pitchFamily="34" charset="0"/>
              </a:rPr>
              <a:t> of fetal movements per second</a:t>
            </a:r>
            <a:endParaRPr lang="en-US" dirty="0">
              <a:solidFill>
                <a:schemeClr val="accent1"/>
              </a:solidFill>
            </a:endParaRPr>
          </a:p>
          <a:p>
            <a:r>
              <a:rPr lang="en-US" b="1" dirty="0">
                <a:solidFill>
                  <a:schemeClr val="accent1"/>
                </a:solidFill>
              </a:rPr>
              <a:t>Uterine Contractions</a:t>
            </a:r>
            <a:r>
              <a:rPr lang="en-US" dirty="0">
                <a:solidFill>
                  <a:schemeClr val="accent1"/>
                </a:solidFill>
              </a:rPr>
              <a:t>: </a:t>
            </a:r>
            <a:r>
              <a:rPr lang="en-US" dirty="0">
                <a:solidFill>
                  <a:srgbClr val="123654"/>
                </a:solidFill>
                <a:latin typeface="Arial" panose="020B0604020202020204" pitchFamily="34" charset="0"/>
              </a:rPr>
              <a:t>Number</a:t>
            </a:r>
            <a:r>
              <a:rPr lang="en-IN" b="0" i="0" dirty="0">
                <a:solidFill>
                  <a:srgbClr val="123654"/>
                </a:solidFill>
                <a:effectLst/>
                <a:latin typeface="Arial" panose="020B0604020202020204" pitchFamily="34" charset="0"/>
              </a:rPr>
              <a:t> of uterine contractions per second</a:t>
            </a:r>
            <a:endParaRPr lang="en-US" dirty="0">
              <a:solidFill>
                <a:schemeClr val="accent1"/>
              </a:solidFill>
            </a:endParaRPr>
          </a:p>
          <a:p>
            <a:r>
              <a:rPr lang="en-US" b="1" dirty="0">
                <a:solidFill>
                  <a:schemeClr val="accent1"/>
                </a:solidFill>
              </a:rPr>
              <a:t>FHR baseline</a:t>
            </a:r>
            <a:r>
              <a:rPr lang="en-US" dirty="0">
                <a:solidFill>
                  <a:schemeClr val="accent1"/>
                </a:solidFill>
              </a:rPr>
              <a:t>:</a:t>
            </a:r>
            <a:r>
              <a:rPr lang="en-IN" b="0" i="0" dirty="0">
                <a:solidFill>
                  <a:srgbClr val="123654"/>
                </a:solidFill>
                <a:effectLst/>
                <a:latin typeface="Arial" panose="020B0604020202020204" pitchFamily="34" charset="0"/>
              </a:rPr>
              <a:t>FHR baseline (beats per minute)</a:t>
            </a:r>
            <a:endParaRPr lang="en-US" dirty="0">
              <a:solidFill>
                <a:schemeClr val="accent1"/>
              </a:solidFill>
            </a:endParaRPr>
          </a:p>
          <a:p>
            <a:r>
              <a:rPr lang="en-US" b="1" dirty="0">
                <a:solidFill>
                  <a:schemeClr val="accent1"/>
                </a:solidFill>
              </a:rPr>
              <a:t>ASTV</a:t>
            </a:r>
            <a:r>
              <a:rPr lang="en-US" dirty="0">
                <a:solidFill>
                  <a:schemeClr val="accent1"/>
                </a:solidFill>
              </a:rPr>
              <a:t>: </a:t>
            </a:r>
            <a:r>
              <a:rPr lang="en-US" dirty="0">
                <a:solidFill>
                  <a:srgbClr val="123654"/>
                </a:solidFill>
                <a:latin typeface="Arial" panose="020B0604020202020204" pitchFamily="34" charset="0"/>
              </a:rPr>
              <a:t>P</a:t>
            </a:r>
            <a:r>
              <a:rPr lang="en-US" b="0" i="0" dirty="0">
                <a:solidFill>
                  <a:srgbClr val="123654"/>
                </a:solidFill>
                <a:effectLst/>
                <a:latin typeface="Arial" panose="020B0604020202020204" pitchFamily="34" charset="0"/>
              </a:rPr>
              <a:t>ercentage of time with abnormal short-term variability</a:t>
            </a:r>
            <a:endParaRPr lang="en-US" dirty="0">
              <a:solidFill>
                <a:schemeClr val="accent1"/>
              </a:solidFill>
            </a:endParaRPr>
          </a:p>
          <a:p>
            <a:r>
              <a:rPr lang="en-US" b="1" dirty="0">
                <a:solidFill>
                  <a:schemeClr val="accent1"/>
                </a:solidFill>
              </a:rPr>
              <a:t>MSTV</a:t>
            </a:r>
            <a:r>
              <a:rPr lang="en-US" dirty="0">
                <a:solidFill>
                  <a:schemeClr val="accent1"/>
                </a:solidFill>
              </a:rPr>
              <a:t>: </a:t>
            </a:r>
            <a:r>
              <a:rPr lang="en-US" dirty="0">
                <a:solidFill>
                  <a:srgbClr val="123654"/>
                </a:solidFill>
                <a:latin typeface="Arial" panose="020B0604020202020204" pitchFamily="34" charset="0"/>
              </a:rPr>
              <a:t>M</a:t>
            </a:r>
            <a:r>
              <a:rPr lang="en-US" b="0" i="0" dirty="0">
                <a:solidFill>
                  <a:srgbClr val="123654"/>
                </a:solidFill>
                <a:effectLst/>
                <a:latin typeface="Arial" panose="020B0604020202020204" pitchFamily="34" charset="0"/>
              </a:rPr>
              <a:t>ean value of short-term variability</a:t>
            </a:r>
            <a:endParaRPr lang="en-US" dirty="0">
              <a:solidFill>
                <a:schemeClr val="accent1"/>
              </a:solidFill>
            </a:endParaRPr>
          </a:p>
          <a:p>
            <a:r>
              <a:rPr lang="en-US" b="1" dirty="0">
                <a:solidFill>
                  <a:schemeClr val="accent1"/>
                </a:solidFill>
              </a:rPr>
              <a:t>ALTV</a:t>
            </a:r>
            <a:r>
              <a:rPr lang="en-US" dirty="0">
                <a:solidFill>
                  <a:schemeClr val="accent1"/>
                </a:solidFill>
              </a:rPr>
              <a:t>: </a:t>
            </a:r>
            <a:r>
              <a:rPr lang="en-US" dirty="0">
                <a:solidFill>
                  <a:srgbClr val="123654"/>
                </a:solidFill>
                <a:latin typeface="Arial" panose="020B0604020202020204" pitchFamily="34" charset="0"/>
              </a:rPr>
              <a:t>P</a:t>
            </a:r>
            <a:r>
              <a:rPr lang="en-US" b="0" i="0" dirty="0">
                <a:solidFill>
                  <a:srgbClr val="123654"/>
                </a:solidFill>
                <a:effectLst/>
                <a:latin typeface="Arial" panose="020B0604020202020204" pitchFamily="34" charset="0"/>
              </a:rPr>
              <a:t>ercentage of time with abnormal long-term variability</a:t>
            </a:r>
            <a:endParaRPr lang="en-US" dirty="0">
              <a:solidFill>
                <a:schemeClr val="accent1"/>
              </a:solidFill>
            </a:endParaRPr>
          </a:p>
          <a:p>
            <a:r>
              <a:rPr lang="en-US" b="1" dirty="0">
                <a:solidFill>
                  <a:schemeClr val="accent1"/>
                </a:solidFill>
              </a:rPr>
              <a:t>MLTV</a:t>
            </a:r>
            <a:r>
              <a:rPr lang="en-US" dirty="0">
                <a:solidFill>
                  <a:schemeClr val="accent1"/>
                </a:solidFill>
              </a:rPr>
              <a:t>: </a:t>
            </a:r>
            <a:r>
              <a:rPr lang="en-US" dirty="0">
                <a:solidFill>
                  <a:srgbClr val="123654"/>
                </a:solidFill>
                <a:latin typeface="Arial" panose="020B0604020202020204" pitchFamily="34" charset="0"/>
              </a:rPr>
              <a:t>M</a:t>
            </a:r>
            <a:r>
              <a:rPr lang="en-US" b="0" i="0" dirty="0">
                <a:solidFill>
                  <a:srgbClr val="123654"/>
                </a:solidFill>
                <a:effectLst/>
                <a:latin typeface="Arial" panose="020B0604020202020204" pitchFamily="34" charset="0"/>
              </a:rPr>
              <a:t>ean value of long-term variability</a:t>
            </a:r>
            <a:br>
              <a:rPr lang="en-US" dirty="0">
                <a:solidFill>
                  <a:schemeClr val="accent1"/>
                </a:solidFill>
              </a:rPr>
            </a:br>
            <a:r>
              <a:rPr lang="en-US" b="1" dirty="0">
                <a:solidFill>
                  <a:schemeClr val="accent1"/>
                </a:solidFill>
              </a:rPr>
              <a:t>CLASS</a:t>
            </a:r>
            <a:r>
              <a:rPr lang="en-US" dirty="0">
                <a:solidFill>
                  <a:schemeClr val="accent1"/>
                </a:solidFill>
              </a:rPr>
              <a:t>: </a:t>
            </a:r>
            <a:r>
              <a:rPr lang="en-US" b="0" i="0" dirty="0">
                <a:solidFill>
                  <a:srgbClr val="123654"/>
                </a:solidFill>
                <a:effectLst/>
                <a:latin typeface="Arial" panose="020B0604020202020204" pitchFamily="34" charset="0"/>
              </a:rPr>
              <a:t>FHR pattern class code (1 to 10)</a:t>
            </a:r>
            <a:endParaRPr lang="en-US" dirty="0">
              <a:solidFill>
                <a:schemeClr val="accent1"/>
              </a:solidFill>
            </a:endParaRPr>
          </a:p>
          <a:p>
            <a:r>
              <a:rPr lang="en-US" b="1" dirty="0">
                <a:solidFill>
                  <a:schemeClr val="tx1">
                    <a:lumMod val="50000"/>
                  </a:schemeClr>
                </a:solidFill>
              </a:rPr>
              <a:t>FSC</a:t>
            </a:r>
            <a:r>
              <a:rPr lang="en-US" dirty="0">
                <a:solidFill>
                  <a:schemeClr val="accent1"/>
                </a:solidFill>
              </a:rPr>
              <a:t>: </a:t>
            </a:r>
            <a:r>
              <a:rPr lang="en-US" dirty="0">
                <a:solidFill>
                  <a:srgbClr val="123654"/>
                </a:solidFill>
                <a:latin typeface="Arial" panose="020B0604020202020204" pitchFamily="34" charset="0"/>
              </a:rPr>
              <a:t>F</a:t>
            </a:r>
            <a:r>
              <a:rPr lang="en-US" b="0" i="0" dirty="0">
                <a:solidFill>
                  <a:srgbClr val="123654"/>
                </a:solidFill>
                <a:effectLst/>
                <a:latin typeface="Arial" panose="020B0604020202020204" pitchFamily="34" charset="0"/>
              </a:rPr>
              <a:t>etal </a:t>
            </a:r>
            <a:r>
              <a:rPr lang="en-US" dirty="0">
                <a:solidFill>
                  <a:srgbClr val="123654"/>
                </a:solidFill>
                <a:latin typeface="Arial" panose="020B0604020202020204" pitchFamily="34" charset="0"/>
              </a:rPr>
              <a:t>S</a:t>
            </a:r>
            <a:r>
              <a:rPr lang="en-US" b="0" i="0" dirty="0">
                <a:solidFill>
                  <a:srgbClr val="123654"/>
                </a:solidFill>
                <a:effectLst/>
                <a:latin typeface="Arial" panose="020B0604020202020204" pitchFamily="34" charset="0"/>
              </a:rPr>
              <a:t>tate </a:t>
            </a:r>
            <a:r>
              <a:rPr lang="en-US" dirty="0">
                <a:solidFill>
                  <a:srgbClr val="123654"/>
                </a:solidFill>
                <a:latin typeface="Arial" panose="020B0604020202020204" pitchFamily="34" charset="0"/>
              </a:rPr>
              <a:t>C</a:t>
            </a:r>
            <a:r>
              <a:rPr lang="en-US" b="0" i="0" dirty="0">
                <a:solidFill>
                  <a:srgbClr val="123654"/>
                </a:solidFill>
                <a:effectLst/>
                <a:latin typeface="Arial" panose="020B0604020202020204" pitchFamily="34" charset="0"/>
              </a:rPr>
              <a:t>lass code (1=</a:t>
            </a:r>
            <a:r>
              <a:rPr lang="en-US" dirty="0">
                <a:solidFill>
                  <a:srgbClr val="123654"/>
                </a:solidFill>
                <a:latin typeface="Arial" panose="020B0604020202020204" pitchFamily="34" charset="0"/>
              </a:rPr>
              <a:t>N</a:t>
            </a:r>
            <a:r>
              <a:rPr lang="en-US" b="0" i="0" dirty="0">
                <a:solidFill>
                  <a:srgbClr val="123654"/>
                </a:solidFill>
                <a:effectLst/>
                <a:latin typeface="Arial" panose="020B0604020202020204" pitchFamily="34" charset="0"/>
              </a:rPr>
              <a:t>ormal; 2=</a:t>
            </a:r>
            <a:r>
              <a:rPr lang="en-US" dirty="0">
                <a:solidFill>
                  <a:srgbClr val="123654"/>
                </a:solidFill>
                <a:latin typeface="Arial" panose="020B0604020202020204" pitchFamily="34" charset="0"/>
              </a:rPr>
              <a:t>S</a:t>
            </a:r>
            <a:r>
              <a:rPr lang="en-US" b="0" i="0" dirty="0">
                <a:solidFill>
                  <a:srgbClr val="123654"/>
                </a:solidFill>
                <a:effectLst/>
                <a:latin typeface="Arial" panose="020B0604020202020204" pitchFamily="34" charset="0"/>
              </a:rPr>
              <a:t>uspect; 3=</a:t>
            </a:r>
            <a:r>
              <a:rPr lang="en-US" dirty="0">
                <a:solidFill>
                  <a:srgbClr val="123654"/>
                </a:solidFill>
                <a:latin typeface="Arial" panose="020B0604020202020204" pitchFamily="34" charset="0"/>
              </a:rPr>
              <a:t>P</a:t>
            </a:r>
            <a:r>
              <a:rPr lang="en-US" b="0" i="0" dirty="0">
                <a:solidFill>
                  <a:srgbClr val="123654"/>
                </a:solidFill>
                <a:effectLst/>
                <a:latin typeface="Arial" panose="020B0604020202020204" pitchFamily="34" charset="0"/>
              </a:rPr>
              <a:t>athologic)</a:t>
            </a:r>
            <a:endParaRPr lang="en-US" dirty="0">
              <a:solidFill>
                <a:schemeClr val="accent1"/>
              </a:solidFill>
            </a:endParaRPr>
          </a:p>
          <a:p>
            <a:r>
              <a:rPr lang="en-US" b="1" dirty="0">
                <a:solidFill>
                  <a:schemeClr val="accent1"/>
                </a:solidFill>
              </a:rPr>
              <a:t>Decelerations</a:t>
            </a:r>
            <a:r>
              <a:rPr lang="en-US" dirty="0">
                <a:solidFill>
                  <a:schemeClr val="accent1"/>
                </a:solidFill>
              </a:rPr>
              <a:t>: </a:t>
            </a:r>
            <a:r>
              <a:rPr lang="en-US" dirty="0">
                <a:solidFill>
                  <a:srgbClr val="123654"/>
                </a:solidFill>
                <a:latin typeface="Arial" panose="020B0604020202020204" pitchFamily="34" charset="0"/>
              </a:rPr>
              <a:t>Number</a:t>
            </a:r>
            <a:r>
              <a:rPr lang="en-US" b="0" i="0" dirty="0">
                <a:solidFill>
                  <a:srgbClr val="123654"/>
                </a:solidFill>
                <a:effectLst/>
                <a:latin typeface="Arial" panose="020B0604020202020204" pitchFamily="34" charset="0"/>
              </a:rPr>
              <a:t> of decelerations per second</a:t>
            </a:r>
          </a:p>
          <a:p>
            <a:endParaRPr lang="en-US" dirty="0">
              <a:solidFill>
                <a:srgbClr val="123654"/>
              </a:solidFill>
              <a:latin typeface="Arial" panose="020B0604020202020204" pitchFamily="34" charset="0"/>
            </a:endParaRPr>
          </a:p>
          <a:p>
            <a:endParaRPr lang="en-US" dirty="0">
              <a:solidFill>
                <a:srgbClr val="123654"/>
              </a:solidFill>
              <a:latin typeface="Arial" panose="020B0604020202020204" pitchFamily="34" charset="0"/>
            </a:endParaRPr>
          </a:p>
          <a:p>
            <a:endParaRPr lang="en-US" dirty="0">
              <a:solidFill>
                <a:srgbClr val="123654"/>
              </a:solidFill>
              <a:latin typeface="Arial" panose="020B0604020202020204" pitchFamily="34" charset="0"/>
            </a:endParaRPr>
          </a:p>
          <a:p>
            <a:r>
              <a:rPr lang="en-US" dirty="0">
                <a:solidFill>
                  <a:srgbClr val="123654"/>
                </a:solidFill>
                <a:latin typeface="Arial" panose="020B0604020202020204" pitchFamily="34" charset="0"/>
              </a:rPr>
              <a:t>Here our target variable is </a:t>
            </a:r>
            <a:r>
              <a:rPr lang="en-US" b="1" dirty="0">
                <a:solidFill>
                  <a:srgbClr val="123654"/>
                </a:solidFill>
                <a:latin typeface="Arial" panose="020B0604020202020204" pitchFamily="34" charset="0"/>
              </a:rPr>
              <a:t>FSC</a:t>
            </a:r>
            <a:r>
              <a:rPr lang="en-US" dirty="0">
                <a:solidFill>
                  <a:srgbClr val="123654"/>
                </a:solidFill>
                <a:latin typeface="Arial" panose="020B0604020202020204" pitchFamily="34" charset="0"/>
              </a:rPr>
              <a:t>, which is the Fetal State Class based on the other10 Predictor variables.</a:t>
            </a:r>
          </a:p>
          <a:p>
            <a:endParaRPr lang="en-US" dirty="0">
              <a:solidFill>
                <a:schemeClr val="accent1"/>
              </a:solidFill>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8" name="Google Shape;798;p30"/>
          <p:cNvSpPr txBox="1"/>
          <p:nvPr/>
        </p:nvSpPr>
        <p:spPr>
          <a:xfrm>
            <a:off x="-86833" y="624575"/>
            <a:ext cx="4326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chemeClr val="dk2"/>
                </a:solidFill>
                <a:latin typeface="Titillium Web"/>
                <a:ea typeface="Titillium Web"/>
                <a:cs typeface="Titillium Web"/>
                <a:sym typeface="Titillium Web"/>
              </a:rPr>
              <a:t>FEATURE ENGINEERING</a:t>
            </a:r>
            <a:endParaRPr sz="2200" b="1" dirty="0">
              <a:solidFill>
                <a:srgbClr val="005BBB"/>
              </a:solidFill>
              <a:latin typeface="Titillium Web"/>
              <a:ea typeface="Titillium Web"/>
              <a:cs typeface="Titillium Web"/>
              <a:sym typeface="Titillium Web"/>
            </a:endParaRPr>
          </a:p>
        </p:txBody>
      </p:sp>
      <p:pic>
        <p:nvPicPr>
          <p:cNvPr id="2054" name="Picture 6">
            <a:extLst>
              <a:ext uri="{FF2B5EF4-FFF2-40B4-BE49-F238E27FC236}">
                <a16:creationId xmlns:a16="http://schemas.microsoft.com/office/drawing/2014/main" id="{93C753E8-D890-EE00-377F-D3E9A389A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256" y="1147775"/>
            <a:ext cx="4332744" cy="30948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6B9446-38F7-4EA4-F371-A137A7EFC61E}"/>
              </a:ext>
            </a:extLst>
          </p:cNvPr>
          <p:cNvSpPr txBox="1"/>
          <p:nvPr/>
        </p:nvSpPr>
        <p:spPr>
          <a:xfrm>
            <a:off x="0" y="1255496"/>
            <a:ext cx="4811256" cy="523220"/>
          </a:xfrm>
          <a:prstGeom prst="rect">
            <a:avLst/>
          </a:prstGeom>
          <a:noFill/>
        </p:spPr>
        <p:txBody>
          <a:bodyPr wrap="square" rtlCol="0">
            <a:spAutoFit/>
          </a:bodyPr>
          <a:lstStyle/>
          <a:p>
            <a:pPr algn="just"/>
            <a:r>
              <a:rPr lang="en-US" dirty="0"/>
              <a:t>There are no highly correlated features, so we have considered all 10 predictor columns for model deployment</a:t>
            </a:r>
            <a:endParaRPr lang="en-IN" dirty="0"/>
          </a:p>
        </p:txBody>
      </p:sp>
      <p:pic>
        <p:nvPicPr>
          <p:cNvPr id="3" name="Picture 2">
            <a:extLst>
              <a:ext uri="{FF2B5EF4-FFF2-40B4-BE49-F238E27FC236}">
                <a16:creationId xmlns:a16="http://schemas.microsoft.com/office/drawing/2014/main" id="{33B0C9A1-F570-28DB-5F04-79145A896FEF}"/>
              </a:ext>
            </a:extLst>
          </p:cNvPr>
          <p:cNvPicPr>
            <a:picLocks noChangeAspect="1"/>
          </p:cNvPicPr>
          <p:nvPr/>
        </p:nvPicPr>
        <p:blipFill rotWithShape="1">
          <a:blip r:embed="rId4"/>
          <a:srcRect l="3825" t="4981" r="3825" b="5468"/>
          <a:stretch/>
        </p:blipFill>
        <p:spPr>
          <a:xfrm>
            <a:off x="56635" y="2048682"/>
            <a:ext cx="4754622" cy="30017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1"/>
          <p:cNvSpPr txBox="1"/>
          <p:nvPr/>
        </p:nvSpPr>
        <p:spPr>
          <a:xfrm>
            <a:off x="0" y="676942"/>
            <a:ext cx="6498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chemeClr val="dk2"/>
                </a:solidFill>
                <a:latin typeface="Titillium Web"/>
                <a:ea typeface="Titillium Web"/>
                <a:cs typeface="Titillium Web"/>
                <a:sym typeface="Titillium Web"/>
              </a:rPr>
              <a:t>RANDOM FOREST CLASSIFIER</a:t>
            </a:r>
            <a:endParaRPr sz="2200" dirty="0">
              <a:solidFill>
                <a:srgbClr val="005BBB"/>
              </a:solidFill>
              <a:latin typeface="Titillium Web"/>
              <a:ea typeface="Titillium Web"/>
              <a:cs typeface="Titillium Web"/>
              <a:sym typeface="Titillium Web"/>
            </a:endParaRPr>
          </a:p>
        </p:txBody>
      </p:sp>
      <p:sp>
        <p:nvSpPr>
          <p:cNvPr id="804" name="Google Shape;804;p31"/>
          <p:cNvSpPr txBox="1"/>
          <p:nvPr/>
        </p:nvSpPr>
        <p:spPr>
          <a:xfrm>
            <a:off x="0" y="1080279"/>
            <a:ext cx="9130576" cy="147729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US" b="0" i="0" dirty="0">
                <a:solidFill>
                  <a:schemeClr val="tx1">
                    <a:lumMod val="50000"/>
                  </a:schemeClr>
                </a:solidFill>
                <a:effectLst/>
                <a:latin typeface="+mn-lt"/>
                <a:cs typeface="Times New Roman" panose="02020603050405020304" pitchFamily="18" charset="0"/>
              </a:rPr>
              <a:t>The random forest technique can also handle big data with numerous variables running into thousands. It performs better results for classification problems. </a:t>
            </a:r>
          </a:p>
          <a:p>
            <a:pPr marL="285750" lvl="0" indent="-285750" algn="l" rtl="0">
              <a:spcBef>
                <a:spcPts val="0"/>
              </a:spcBef>
              <a:spcAft>
                <a:spcPts val="0"/>
              </a:spcAft>
              <a:buFont typeface="Arial" panose="020B0604020202020204" pitchFamily="34" charset="0"/>
              <a:buChar char="•"/>
            </a:pPr>
            <a:r>
              <a:rPr lang="en-US" dirty="0">
                <a:solidFill>
                  <a:schemeClr val="tx1">
                    <a:lumMod val="50000"/>
                  </a:schemeClr>
                </a:solidFill>
                <a:latin typeface="+mn-lt"/>
                <a:ea typeface="Titillium Web"/>
                <a:cs typeface="Times New Roman" panose="02020603050405020304" pitchFamily="18" charset="0"/>
                <a:sym typeface="Titillium Web"/>
              </a:rPr>
              <a:t>We split the data into 70% for training and remaining 30 % for testing, for after deploying the model we got the below depicted results</a:t>
            </a:r>
          </a:p>
          <a:p>
            <a:pPr marL="285750" lvl="0" indent="-285750" algn="l" rtl="0">
              <a:spcBef>
                <a:spcPts val="0"/>
              </a:spcBef>
              <a:spcAft>
                <a:spcPts val="0"/>
              </a:spcAft>
              <a:buFont typeface="Arial" panose="020B0604020202020204" pitchFamily="34" charset="0"/>
              <a:buChar char="•"/>
            </a:pPr>
            <a:r>
              <a:rPr lang="en-US" dirty="0">
                <a:solidFill>
                  <a:schemeClr val="tx1">
                    <a:lumMod val="50000"/>
                  </a:schemeClr>
                </a:solidFill>
                <a:latin typeface="+mn-lt"/>
                <a:ea typeface="Titillium Web"/>
                <a:cs typeface="Times New Roman" panose="02020603050405020304" pitchFamily="18" charset="0"/>
                <a:sym typeface="Titillium Web"/>
              </a:rPr>
              <a:t>As we can see we got 99.93% accuracy for testing and 98.56% accuracy for training.</a:t>
            </a:r>
          </a:p>
          <a:p>
            <a:pPr marL="0" lvl="0" indent="0" algn="l" rtl="0">
              <a:spcBef>
                <a:spcPts val="0"/>
              </a:spcBef>
              <a:spcAft>
                <a:spcPts val="0"/>
              </a:spcAft>
              <a:buNone/>
            </a:pPr>
            <a:endParaRPr dirty="0">
              <a:latin typeface="Titillium Web"/>
              <a:ea typeface="Titillium Web"/>
              <a:cs typeface="Titillium Web"/>
              <a:sym typeface="Titillium Web"/>
            </a:endParaRPr>
          </a:p>
        </p:txBody>
      </p:sp>
      <p:pic>
        <p:nvPicPr>
          <p:cNvPr id="3" name="Picture 2">
            <a:extLst>
              <a:ext uri="{FF2B5EF4-FFF2-40B4-BE49-F238E27FC236}">
                <a16:creationId xmlns:a16="http://schemas.microsoft.com/office/drawing/2014/main" id="{AF6D66F8-C054-8328-84D5-0E8CBEE10C11}"/>
              </a:ext>
            </a:extLst>
          </p:cNvPr>
          <p:cNvPicPr>
            <a:picLocks noChangeAspect="1"/>
          </p:cNvPicPr>
          <p:nvPr/>
        </p:nvPicPr>
        <p:blipFill rotWithShape="1">
          <a:blip r:embed="rId3"/>
          <a:srcRect b="14026"/>
          <a:stretch/>
        </p:blipFill>
        <p:spPr>
          <a:xfrm>
            <a:off x="5782272" y="2298020"/>
            <a:ext cx="2251469" cy="2845480"/>
          </a:xfrm>
          <a:prstGeom prst="rect">
            <a:avLst/>
          </a:prstGeom>
        </p:spPr>
      </p:pic>
      <p:pic>
        <p:nvPicPr>
          <p:cNvPr id="5" name="Picture 4">
            <a:extLst>
              <a:ext uri="{FF2B5EF4-FFF2-40B4-BE49-F238E27FC236}">
                <a16:creationId xmlns:a16="http://schemas.microsoft.com/office/drawing/2014/main" id="{99AA7C08-AFFB-312C-8CF3-D8FA15E79A3A}"/>
              </a:ext>
            </a:extLst>
          </p:cNvPr>
          <p:cNvPicPr>
            <a:picLocks noChangeAspect="1"/>
          </p:cNvPicPr>
          <p:nvPr/>
        </p:nvPicPr>
        <p:blipFill>
          <a:blip r:embed="rId4"/>
          <a:stretch>
            <a:fillRect/>
          </a:stretch>
        </p:blipFill>
        <p:spPr>
          <a:xfrm>
            <a:off x="3535480" y="2298020"/>
            <a:ext cx="2073039" cy="2845480"/>
          </a:xfrm>
          <a:prstGeom prst="rect">
            <a:avLst/>
          </a:prstGeom>
        </p:spPr>
      </p:pic>
      <p:pic>
        <p:nvPicPr>
          <p:cNvPr id="4" name="Picture 3">
            <a:extLst>
              <a:ext uri="{FF2B5EF4-FFF2-40B4-BE49-F238E27FC236}">
                <a16:creationId xmlns:a16="http://schemas.microsoft.com/office/drawing/2014/main" id="{AF24DEA5-3E98-6F6A-18C7-2CC453B920A3}"/>
              </a:ext>
            </a:extLst>
          </p:cNvPr>
          <p:cNvPicPr>
            <a:picLocks noChangeAspect="1"/>
          </p:cNvPicPr>
          <p:nvPr/>
        </p:nvPicPr>
        <p:blipFill rotWithShape="1">
          <a:blip r:embed="rId5"/>
          <a:srcRect t="3633"/>
          <a:stretch/>
        </p:blipFill>
        <p:spPr>
          <a:xfrm>
            <a:off x="0" y="2298020"/>
            <a:ext cx="3593253" cy="31818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B95335-4014-840C-45D6-2B58D029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45EFD5B6-B927-DF80-9959-F4EF69AE7CAE}"/>
              </a:ext>
            </a:extLst>
          </p:cNvPr>
          <p:cNvPicPr>
            <a:picLocks noChangeAspect="1"/>
          </p:cNvPicPr>
          <p:nvPr/>
        </p:nvPicPr>
        <p:blipFill>
          <a:blip r:embed="rId2"/>
          <a:stretch>
            <a:fillRect/>
          </a:stretch>
        </p:blipFill>
        <p:spPr>
          <a:xfrm>
            <a:off x="4679156" y="1096144"/>
            <a:ext cx="4186119" cy="3168370"/>
          </a:xfrm>
          <a:prstGeom prst="rect">
            <a:avLst/>
          </a:prstGeom>
        </p:spPr>
      </p:pic>
      <p:sp>
        <p:nvSpPr>
          <p:cNvPr id="7" name="TextBox 6">
            <a:extLst>
              <a:ext uri="{FF2B5EF4-FFF2-40B4-BE49-F238E27FC236}">
                <a16:creationId xmlns:a16="http://schemas.microsoft.com/office/drawing/2014/main" id="{C34EEAFB-8F86-0E19-DD9B-18EF0F5E7092}"/>
              </a:ext>
            </a:extLst>
          </p:cNvPr>
          <p:cNvSpPr txBox="1"/>
          <p:nvPr/>
        </p:nvSpPr>
        <p:spPr>
          <a:xfrm>
            <a:off x="0" y="1096144"/>
            <a:ext cx="4743450" cy="1169551"/>
          </a:xfrm>
          <a:prstGeom prst="rect">
            <a:avLst/>
          </a:prstGeom>
          <a:noFill/>
        </p:spPr>
        <p:txBody>
          <a:bodyPr wrap="square" rtlCol="0">
            <a:spAutoFit/>
          </a:bodyPr>
          <a:lstStyle/>
          <a:p>
            <a:pPr marL="285750" indent="-285750">
              <a:buFont typeface="Arial" panose="020B0604020202020204" pitchFamily="34" charset="0"/>
              <a:buChar char="•"/>
            </a:pPr>
            <a:r>
              <a:rPr lang="en-US" dirty="0"/>
              <a:t>From the graph it very much evident that we don’t need further tuning of parameters since the model is predicted with higher accuracy.</a:t>
            </a:r>
          </a:p>
          <a:p>
            <a:pPr marL="285750" indent="-285750">
              <a:buFont typeface="Arial" panose="020B0604020202020204" pitchFamily="34" charset="0"/>
              <a:buChar char="•"/>
            </a:pPr>
            <a:r>
              <a:rPr lang="en-IN" b="0" i="0" dirty="0">
                <a:solidFill>
                  <a:srgbClr val="333333"/>
                </a:solidFill>
                <a:effectLst/>
                <a:latin typeface="Helvetica Neue"/>
              </a:rPr>
              <a:t>Partial dependence </a:t>
            </a:r>
            <a:r>
              <a:rPr lang="en-IN" dirty="0">
                <a:solidFill>
                  <a:srgbClr val="333333"/>
                </a:solidFill>
                <a:latin typeface="Helvetica Neue"/>
              </a:rPr>
              <a:t>of FSC on the number of Uterine Contractions is depicted below</a:t>
            </a:r>
            <a:endParaRPr lang="en-IN" dirty="0"/>
          </a:p>
        </p:txBody>
      </p:sp>
      <p:pic>
        <p:nvPicPr>
          <p:cNvPr id="9" name="Picture 8">
            <a:extLst>
              <a:ext uri="{FF2B5EF4-FFF2-40B4-BE49-F238E27FC236}">
                <a16:creationId xmlns:a16="http://schemas.microsoft.com/office/drawing/2014/main" id="{C43AF83B-AC9E-02DD-6402-621E11C1BCDF}"/>
              </a:ext>
            </a:extLst>
          </p:cNvPr>
          <p:cNvPicPr>
            <a:picLocks noChangeAspect="1"/>
          </p:cNvPicPr>
          <p:nvPr/>
        </p:nvPicPr>
        <p:blipFill>
          <a:blip r:embed="rId3"/>
          <a:stretch>
            <a:fillRect/>
          </a:stretch>
        </p:blipFill>
        <p:spPr>
          <a:xfrm>
            <a:off x="278725" y="2265695"/>
            <a:ext cx="4037431" cy="2819520"/>
          </a:xfrm>
          <a:prstGeom prst="rect">
            <a:avLst/>
          </a:prstGeom>
        </p:spPr>
      </p:pic>
      <p:sp>
        <p:nvSpPr>
          <p:cNvPr id="2" name="Google Shape;803;p31">
            <a:extLst>
              <a:ext uri="{FF2B5EF4-FFF2-40B4-BE49-F238E27FC236}">
                <a16:creationId xmlns:a16="http://schemas.microsoft.com/office/drawing/2014/main" id="{8655007B-741A-5290-4680-923D331689F7}"/>
              </a:ext>
            </a:extLst>
          </p:cNvPr>
          <p:cNvSpPr txBox="1"/>
          <p:nvPr/>
        </p:nvSpPr>
        <p:spPr>
          <a:xfrm>
            <a:off x="0" y="676942"/>
            <a:ext cx="6498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chemeClr val="dk2"/>
                </a:solidFill>
                <a:latin typeface="Titillium Web"/>
                <a:ea typeface="Titillium Web"/>
                <a:cs typeface="Titillium Web"/>
                <a:sym typeface="Titillium Web"/>
              </a:rPr>
              <a:t>RANDOM FOREST CLASSIFIER</a:t>
            </a:r>
            <a:endParaRPr sz="2200" dirty="0">
              <a:solidFill>
                <a:srgbClr val="005BBB"/>
              </a:solidFill>
              <a:latin typeface="Titillium Web"/>
              <a:ea typeface="Titillium Web"/>
              <a:cs typeface="Titillium Web"/>
              <a:sym typeface="Titillium Web"/>
            </a:endParaRPr>
          </a:p>
        </p:txBody>
      </p:sp>
    </p:spTree>
    <p:extLst>
      <p:ext uri="{BB962C8B-B14F-4D97-AF65-F5344CB8AC3E}">
        <p14:creationId xmlns:p14="http://schemas.microsoft.com/office/powerpoint/2010/main" val="261605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3E7A6C-47EE-05ED-90F5-92CA3B9113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940C75F7-DA75-3911-3746-B327E21D8CD7}"/>
              </a:ext>
            </a:extLst>
          </p:cNvPr>
          <p:cNvSpPr txBox="1"/>
          <p:nvPr/>
        </p:nvSpPr>
        <p:spPr>
          <a:xfrm>
            <a:off x="0" y="1200142"/>
            <a:ext cx="9051131" cy="1384995"/>
          </a:xfrm>
          <a:prstGeom prst="rect">
            <a:avLst/>
          </a:prstGeom>
          <a:noFill/>
        </p:spPr>
        <p:txBody>
          <a:bodyPr wrap="square" rtlCol="0">
            <a:spAutoFit/>
          </a:bodyPr>
          <a:lstStyle/>
          <a:p>
            <a:pPr marL="285750" indent="-285750">
              <a:buFont typeface="Arial" panose="020B0604020202020204" pitchFamily="34" charset="0"/>
              <a:buChar char="•"/>
            </a:pPr>
            <a:r>
              <a:rPr lang="en-US" dirty="0"/>
              <a:t>Here we used Decision tree classifier because of its ability to using different feature subsets and decision rules at different stages of classification.</a:t>
            </a:r>
          </a:p>
          <a:p>
            <a:pPr marL="285750" indent="-285750">
              <a:buFont typeface="Arial" panose="020B0604020202020204" pitchFamily="34" charset="0"/>
              <a:buChar char="•"/>
            </a:pPr>
            <a:r>
              <a:rPr lang="en-US" dirty="0"/>
              <a:t>After deploying the model, we got the accuracy as 99.36% which is quite close to RF accuracy</a:t>
            </a:r>
          </a:p>
          <a:p>
            <a:pPr marL="285750" indent="-285750">
              <a:buFont typeface="Arial" panose="020B0604020202020204" pitchFamily="34" charset="0"/>
              <a:buChar char="•"/>
            </a:pPr>
            <a:r>
              <a:rPr lang="en-US" dirty="0"/>
              <a:t>The confusion matrix and decision tree is depicted below</a:t>
            </a:r>
          </a:p>
          <a:p>
            <a:endParaRPr lang="en-US" dirty="0"/>
          </a:p>
          <a:p>
            <a:endParaRPr lang="en-US" dirty="0"/>
          </a:p>
        </p:txBody>
      </p:sp>
      <p:pic>
        <p:nvPicPr>
          <p:cNvPr id="10" name="Picture 9">
            <a:extLst>
              <a:ext uri="{FF2B5EF4-FFF2-40B4-BE49-F238E27FC236}">
                <a16:creationId xmlns:a16="http://schemas.microsoft.com/office/drawing/2014/main" id="{4E05800D-3495-4B7E-2DF4-DAF17B2090A5}"/>
              </a:ext>
            </a:extLst>
          </p:cNvPr>
          <p:cNvPicPr>
            <a:picLocks noChangeAspect="1"/>
          </p:cNvPicPr>
          <p:nvPr/>
        </p:nvPicPr>
        <p:blipFill>
          <a:blip r:embed="rId2"/>
          <a:stretch>
            <a:fillRect/>
          </a:stretch>
        </p:blipFill>
        <p:spPr>
          <a:xfrm>
            <a:off x="400839" y="2585137"/>
            <a:ext cx="2258732" cy="1521782"/>
          </a:xfrm>
          <a:prstGeom prst="rect">
            <a:avLst/>
          </a:prstGeom>
        </p:spPr>
      </p:pic>
      <p:pic>
        <p:nvPicPr>
          <p:cNvPr id="7" name="Picture 6">
            <a:extLst>
              <a:ext uri="{FF2B5EF4-FFF2-40B4-BE49-F238E27FC236}">
                <a16:creationId xmlns:a16="http://schemas.microsoft.com/office/drawing/2014/main" id="{1AAD1C8B-F693-FDBE-0D17-00124440A87A}"/>
              </a:ext>
            </a:extLst>
          </p:cNvPr>
          <p:cNvPicPr>
            <a:picLocks noChangeAspect="1"/>
          </p:cNvPicPr>
          <p:nvPr/>
        </p:nvPicPr>
        <p:blipFill rotWithShape="1">
          <a:blip r:embed="rId3"/>
          <a:srcRect l="5806" t="4868" r="5576" b="6125"/>
          <a:stretch/>
        </p:blipFill>
        <p:spPr>
          <a:xfrm>
            <a:off x="3040912" y="2130374"/>
            <a:ext cx="4861019" cy="3013126"/>
          </a:xfrm>
          <a:prstGeom prst="rect">
            <a:avLst/>
          </a:prstGeom>
        </p:spPr>
      </p:pic>
      <p:sp>
        <p:nvSpPr>
          <p:cNvPr id="8" name="Google Shape;803;p31">
            <a:extLst>
              <a:ext uri="{FF2B5EF4-FFF2-40B4-BE49-F238E27FC236}">
                <a16:creationId xmlns:a16="http://schemas.microsoft.com/office/drawing/2014/main" id="{E24B831D-80F8-233D-FF7C-F85C8B0C7D91}"/>
              </a:ext>
            </a:extLst>
          </p:cNvPr>
          <p:cNvSpPr txBox="1"/>
          <p:nvPr/>
        </p:nvSpPr>
        <p:spPr>
          <a:xfrm>
            <a:off x="0" y="676942"/>
            <a:ext cx="6498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chemeClr val="dk2"/>
                </a:solidFill>
                <a:latin typeface="Titillium Web"/>
                <a:ea typeface="Titillium Web"/>
                <a:cs typeface="Titillium Web"/>
                <a:sym typeface="Titillium Web"/>
              </a:rPr>
              <a:t>DE</a:t>
            </a:r>
            <a:r>
              <a:rPr lang="en-US" sz="2200" dirty="0">
                <a:solidFill>
                  <a:schemeClr val="dk2"/>
                </a:solidFill>
                <a:latin typeface="Titillium Web"/>
                <a:ea typeface="Titillium Web"/>
                <a:cs typeface="Titillium Web"/>
                <a:sym typeface="Titillium Web"/>
              </a:rPr>
              <a:t>CIS</a:t>
            </a:r>
            <a:r>
              <a:rPr lang="en" sz="2200" dirty="0">
                <a:solidFill>
                  <a:schemeClr val="dk2"/>
                </a:solidFill>
                <a:latin typeface="Titillium Web"/>
                <a:ea typeface="Titillium Web"/>
                <a:cs typeface="Titillium Web"/>
                <a:sym typeface="Titillium Web"/>
              </a:rPr>
              <a:t>ION TREE CLASSIFIER</a:t>
            </a:r>
            <a:endParaRPr sz="2200" dirty="0">
              <a:solidFill>
                <a:srgbClr val="005BBB"/>
              </a:solidFill>
              <a:latin typeface="Titillium Web"/>
              <a:ea typeface="Titillium Web"/>
              <a:cs typeface="Titillium Web"/>
              <a:sym typeface="Titillium Web"/>
            </a:endParaRPr>
          </a:p>
        </p:txBody>
      </p:sp>
    </p:spTree>
    <p:extLst>
      <p:ext uri="{BB962C8B-B14F-4D97-AF65-F5344CB8AC3E}">
        <p14:creationId xmlns:p14="http://schemas.microsoft.com/office/powerpoint/2010/main" val="3120680685"/>
      </p:ext>
    </p:extLst>
  </p:cSld>
  <p:clrMapOvr>
    <a:masterClrMapping/>
  </p:clrMapOvr>
</p:sld>
</file>

<file path=ppt/theme/theme1.xml><?xml version="1.0" encoding="utf-8"?>
<a:theme xmlns:a="http://schemas.openxmlformats.org/drawingml/2006/main" name="UB Powerpoint Template">
  <a:themeElements>
    <a:clrScheme name="Custom 2">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602</Words>
  <Application>Microsoft Office PowerPoint</Application>
  <PresentationFormat>On-screen Show (16:9)</PresentationFormat>
  <Paragraphs>74</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Titillium Web ExtraLight</vt:lpstr>
      <vt:lpstr>Arial</vt:lpstr>
      <vt:lpstr>Helvetica Neue</vt:lpstr>
      <vt:lpstr>Titillium Web</vt:lpstr>
      <vt:lpstr>Georgia</vt:lpstr>
      <vt:lpstr>Merriweather Sans</vt:lpstr>
      <vt:lpstr>UB Powerpoint Template</vt:lpstr>
      <vt:lpstr>EAS 509  Statistical Learning and Data Mining – I I     Fetal Cardiotocogram Patterns</vt:lpstr>
      <vt:lpstr>TEAM MEMBERS</vt:lpstr>
      <vt:lpstr>PROBLEM STATEMENT</vt:lpstr>
      <vt:lpstr>DATASET</vt:lpstr>
      <vt:lpstr>DATASET DESCRIPTION</vt:lpstr>
      <vt:lpstr>PowerPoint Presentation</vt:lpstr>
      <vt:lpstr>PowerPoint Presentation</vt:lpstr>
      <vt:lpstr>PowerPoint Presentation</vt:lpstr>
      <vt:lpstr>PowerPoint Presentation</vt:lpstr>
      <vt:lpstr>PCA Biplot of our dataset</vt:lpstr>
      <vt:lpstr>K-MEANS</vt:lpstr>
      <vt:lpstr>  </vt:lpstr>
      <vt:lpstr> </vt:lpstr>
      <vt:lpstr>Cluster Visualization using K-means</vt:lpstr>
      <vt:lpstr>Cluster with Hierarchical using method average</vt:lpstr>
      <vt:lpstr>Cluster with Hierarchical using method single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 509  Statistical Learning and Data Mining – I I     Fetal Cardiotocogram Patterns</dc:title>
  <cp:lastModifiedBy>Gowtham Kumar Puttareddy</cp:lastModifiedBy>
  <cp:revision>9</cp:revision>
  <dcterms:modified xsi:type="dcterms:W3CDTF">2022-12-11T20:52:35Z</dcterms:modified>
</cp:coreProperties>
</file>