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69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:KAVIYA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:312214470/ED0652638671E63959645DE78FE60FC8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Words>591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62</cp:revision>
  <dcterms:created xsi:type="dcterms:W3CDTF">2024-03-29T15:07:22Z</dcterms:created>
  <dcterms:modified xsi:type="dcterms:W3CDTF">2024-08-31T12:00:04Z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