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4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5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54000"/>
          </a:xfrm>
        </p:spPr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6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63" name="TextBox 13"/>
          <p:cNvSpPr txBox="1"/>
          <p:nvPr/>
        </p:nvSpPr>
        <p:spPr>
          <a:xfrm>
            <a:off x="2554542" y="3314150"/>
            <a:ext cx="8610600" cy="1742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B</a:t>
            </a:r>
            <a:r>
              <a:rPr sz="2400" lang="en-US"/>
              <a:t>.</a:t>
            </a:r>
            <a:r>
              <a:rPr sz="2400" lang="en-US"/>
              <a:t>K</a:t>
            </a:r>
            <a:r>
              <a:rPr sz="2400" lang="en-US"/>
              <a:t>a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d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c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y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'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8"/>
          <p:cNvSpPr txBox="1"/>
          <p:nvPr/>
        </p:nvSpPr>
        <p:spPr>
          <a:xfrm>
            <a:off x="739775" y="291147"/>
            <a:ext cx="3303904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39774" y="1803838"/>
            <a:ext cx="8600294" cy="332874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499376" y="1229830"/>
            <a:ext cx="7854174" cy="484711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12135" y="1450755"/>
            <a:ext cx="8257842" cy="3151323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6" name="TextBox 22"/>
          <p:cNvSpPr txBox="1"/>
          <p:nvPr/>
        </p:nvSpPr>
        <p:spPr>
          <a:xfrm>
            <a:off x="1217522" y="2123271"/>
            <a:ext cx="8593228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4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00" name=""/>
          <p:cNvSpPr txBox="1"/>
          <p:nvPr/>
        </p:nvSpPr>
        <p:spPr>
          <a:xfrm>
            <a:off x="4096000" y="32194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4096000" y="32194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037474" y="1652191"/>
            <a:ext cx="5769057" cy="468111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07" name="TextBox 10"/>
          <p:cNvSpPr txBox="1"/>
          <p:nvPr/>
        </p:nvSpPr>
        <p:spPr>
          <a:xfrm>
            <a:off x="990600" y="2133600"/>
            <a:ext cx="7924800" cy="75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842529" y="1695450"/>
            <a:ext cx="5853545" cy="2587672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33857" y="1857374"/>
            <a:ext cx="7290954" cy="263942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048000" y="1609003"/>
            <a:ext cx="6096000" cy="3639993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55331" y="1522748"/>
            <a:ext cx="6165272" cy="3812504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14217" y="1790140"/>
            <a:ext cx="8763000" cy="3277718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2024-09-04T17:03:08Z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0adb2766d4ed4f59804c9f8dd3d0ef39</vt:lpwstr>
  </property>
</Properties>
</file>