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78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xmlns=""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xmlns=""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xmlns=""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xmlns=""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xmlns=""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xmlns=""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xmlns=""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xmlns=""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xmlns=""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xmlns=""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xmlns=""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smtClean="0"/>
              <a:t>…………………………………...............</a:t>
            </a:r>
            <a:endParaRPr lang="en-IN" b="1" dirty="0"/>
          </a:p>
        </p:txBody>
      </p:sp>
      <p:sp>
        <p:nvSpPr>
          <p:cNvPr id="13" name="TextBox 12">
            <a:extLst>
              <a:ext uri="{FF2B5EF4-FFF2-40B4-BE49-F238E27FC236}">
                <a16:creationId xmlns:a16="http://schemas.microsoft.com/office/drawing/2014/main" xmlns=""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xmlns=""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smtClean="0">
                <a:latin typeface="Calibri" panose="020F0502020204030204" pitchFamily="34" charset="0"/>
                <a:ea typeface="Calibri" panose="020F0502020204030204" pitchFamily="34" charset="0"/>
                <a:cs typeface="Calibri" panose="020F0502020204030204" pitchFamily="34" charset="0"/>
              </a:rPr>
              <a:t>Kaviya</a:t>
            </a:r>
            <a:r>
              <a:rPr lang="en-US" sz="2000" b="1" dirty="0" smtClean="0">
                <a:latin typeface="Calibri" panose="020F0502020204030204" pitchFamily="34" charset="0"/>
                <a:ea typeface="Calibri" panose="020F0502020204030204" pitchFamily="34" charset="0"/>
                <a:cs typeface="Calibri" panose="020F0502020204030204" pitchFamily="34" charset="0"/>
              </a:rPr>
              <a:t> </a:t>
            </a:r>
            <a:r>
              <a:rPr lang="en-US" sz="2000" b="1" dirty="0" smtClean="0">
                <a:latin typeface="Calibri" panose="020F0502020204030204" pitchFamily="34" charset="0"/>
                <a:ea typeface="Calibri" panose="020F0502020204030204" pitchFamily="34" charset="0"/>
                <a:cs typeface="Calibri" panose="020F0502020204030204" pitchFamily="34" charset="0"/>
              </a:rPr>
              <a:t>R</a:t>
            </a:r>
          </a:p>
          <a:p>
            <a:r>
              <a:rPr lang="en-US" sz="2000" b="1" dirty="0" smtClean="0">
                <a:latin typeface="Calibri" panose="020F0502020204030204" pitchFamily="34" charset="0"/>
                <a:ea typeface="Calibri" panose="020F0502020204030204" pitchFamily="34" charset="0"/>
                <a:cs typeface="Calibri" panose="020F0502020204030204" pitchFamily="34" charset="0"/>
              </a:rPr>
              <a:t>Student </a:t>
            </a:r>
            <a:r>
              <a:rPr lang="en-US" sz="2000" b="1" dirty="0">
                <a:latin typeface="Calibri" panose="020F0502020204030204" pitchFamily="34" charset="0"/>
                <a:ea typeface="Calibri" panose="020F0502020204030204" pitchFamily="34" charset="0"/>
                <a:cs typeface="Calibri" panose="020F0502020204030204" pitchFamily="34" charset="0"/>
              </a:rPr>
              <a:t>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au613021104040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xmlns=""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smtClean="0"/>
              <a:t>…………………………………...............</a:t>
            </a:r>
            <a:endParaRPr lang="en-IN" b="1" dirty="0"/>
          </a:p>
        </p:txBody>
      </p:sp>
      <p:sp>
        <p:nvSpPr>
          <p:cNvPr id="17" name="TextBox 16">
            <a:extLst>
              <a:ext uri="{FF2B5EF4-FFF2-40B4-BE49-F238E27FC236}">
                <a16:creationId xmlns:a16="http://schemas.microsoft.com/office/drawing/2014/main" xmlns=""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xmlns=""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xmlns=""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xmlns=""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xmlns=""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xmlns=""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xmlns=""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xmlns=""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xmlns=""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xmlns=""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xmlns=""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xmlns=""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xmlns=""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xmlns=""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xmlns=""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xmlns=""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xmlns=""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xmlns=""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726</Words>
  <Application>Microsoft Office PowerPoint</Application>
  <PresentationFormat>Custom</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ADMIN</cp:lastModifiedBy>
  <cp:revision>26</cp:revision>
  <dcterms:created xsi:type="dcterms:W3CDTF">2024-04-08T08:29:47Z</dcterms:created>
  <dcterms:modified xsi:type="dcterms:W3CDTF">2024-04-10T17:09:10Z</dcterms:modified>
</cp:coreProperties>
</file>