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a:t>
            </a:r>
            <a:r>
              <a:rPr dirty="0" sz="2400" lang="en-IN"/>
              <a:t>:</a:t>
            </a:r>
            <a:r>
              <a:rPr dirty="0" sz="2400" lang="en-US"/>
              <a:t> </a:t>
            </a:r>
            <a:r>
              <a:rPr dirty="0" sz="2400" lang="en-US"/>
              <a:t>K</a:t>
            </a:r>
            <a:r>
              <a:rPr dirty="0" sz="2400" lang="en-US"/>
              <a:t>a</a:t>
            </a:r>
            <a:r>
              <a:rPr dirty="0" sz="2400" lang="en-US"/>
              <a:t>v</a:t>
            </a:r>
            <a:r>
              <a:rPr dirty="0" sz="2400" lang="en-US"/>
              <a:t>i</a:t>
            </a:r>
            <a:r>
              <a:rPr dirty="0" sz="2400" lang="en-US"/>
              <a:t>y</a:t>
            </a:r>
            <a:r>
              <a:rPr dirty="0" sz="2400" lang="en-US"/>
              <a:t>a</a:t>
            </a:r>
            <a:r>
              <a:rPr dirty="0" sz="2400" lang="en-IN"/>
              <a:t>.</a:t>
            </a:r>
            <a:r>
              <a:rPr dirty="0" sz="2400" lang="en-US"/>
              <a:t>E</a:t>
            </a:r>
            <a:endParaRPr dirty="0" sz="2400" lang="en-US"/>
          </a:p>
          <a:p>
            <a:r>
              <a:rPr dirty="0" sz="2400" lang="en-US"/>
              <a:t>REGISTER NO AND NMID: </a:t>
            </a:r>
            <a:r>
              <a:rPr dirty="0" sz="2400" lang="en-IN"/>
              <a:t>30430424ubca032</a:t>
            </a:r>
            <a:endParaRPr dirty="0" sz="2400" lang="en-US">
              <a:cs typeface="Calibri"/>
            </a:endParaRPr>
          </a:p>
          <a:p>
            <a:r>
              <a:rPr dirty="0" sz="2400" lang="en-US"/>
              <a:t>DEPARTMENT: </a:t>
            </a:r>
            <a:r>
              <a:rPr dirty="0" sz="2400" lang="en-IN"/>
              <a:t>BCA</a:t>
            </a:r>
            <a:endParaRPr dirty="0" sz="2400" lang="en-US"/>
          </a:p>
          <a:p>
            <a:r>
              <a:rPr dirty="0" sz="2400" lang="en-US"/>
              <a:t>COLLEGE: </a:t>
            </a:r>
            <a:r>
              <a:rPr dirty="0" sz="2400" lang="en-US"/>
              <a:t>TIRUKKOILUR COLLEGE OF ARTS &amp; SCIENCE</a:t>
            </a:r>
            <a:endParaRPr altLang="en-US" lang="zh-CN"/>
          </a:p>
          <a:p>
            <a:r>
              <a:rPr dirty="0" sz="2400" lang="en-IN"/>
              <a:t>UNIVERCITY:ANNAMALAI UNIVERCITY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p>
            <a:r>
              <a:rPr dirty="0" lang="en-IN"/>
              <a:t>FEATURES AND FUNCTIONALITY</a:t>
            </a:r>
          </a:p>
        </p:txBody>
      </p:sp>
      <p:sp>
        <p:nvSpPr>
          <p:cNvPr id="1048664"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2024-03-28T06:07:22Z</dcterms:created>
  <dcterms:modified xsi:type="dcterms:W3CDTF">2025-09-13T06:18:29Z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cb752fe334d94606bf20f393b8bf4fa5</vt:lpwstr>
  </property>
</Properties>
</file>