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57EB-B331-4900-951B-ED2759A959A7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024B2-004C-4AFE-8E43-E01307A90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024B2-004C-4AFE-8E43-E01307A90AC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024B2-004C-4AFE-8E43-E01307A90AC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511890D-092C-4ADA-9EE7-49EFFC7FA27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9513277-B541-4386-8643-48F72971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14290"/>
            <a:ext cx="7174728" cy="221457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Algerian" pitchFamily="82" charset="0"/>
              </a:rPr>
              <a:t> TRAFFIC  MANAGEMENT</a:t>
            </a:r>
            <a:endParaRPr lang="en-US" sz="54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857496"/>
            <a:ext cx="7174728" cy="400050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PHASE – 5 </a:t>
            </a:r>
          </a:p>
          <a:p>
            <a:pPr algn="ctr"/>
            <a:endParaRPr lang="en-IN" sz="4000" dirty="0" smtClean="0">
              <a:solidFill>
                <a:schemeClr val="tx2">
                  <a:lumMod val="1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                               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SUBMITTED BY:</a:t>
            </a:r>
          </a:p>
          <a:p>
            <a:pPr algn="ctr"/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                                    M.Evangelin</a:t>
            </a:r>
          </a:p>
          <a:p>
            <a:pPr algn="ctr"/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                              R.Kaviya</a:t>
            </a:r>
          </a:p>
          <a:p>
            <a:pPr algn="ctr"/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                            B.Sneha</a:t>
            </a:r>
          </a:p>
          <a:p>
            <a:pPr algn="ctr"/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                                          G.Subalakshmi</a:t>
            </a:r>
          </a:p>
          <a:p>
            <a:pPr algn="ctr"/>
            <a:endParaRPr lang="en-IN" sz="3200" dirty="0" smtClean="0">
              <a:solidFill>
                <a:schemeClr val="tx2">
                  <a:lumMod val="10000"/>
                </a:schemeClr>
              </a:solidFill>
              <a:latin typeface="Cooper Black" pitchFamily="18" charset="0"/>
            </a:endParaRPr>
          </a:p>
          <a:p>
            <a:pPr algn="ctr"/>
            <a:endParaRPr lang="en-IN" sz="3200" dirty="0" smtClean="0">
              <a:solidFill>
                <a:schemeClr val="tx2">
                  <a:lumMod val="1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  </a:t>
            </a:r>
            <a:endParaRPr lang="en-US" sz="4000" dirty="0">
              <a:solidFill>
                <a:schemeClr val="tx2">
                  <a:lumMod val="10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5716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lgerian" pitchFamily="82" charset="0"/>
              </a:rPr>
              <a:t>SECURITY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4097378"/>
          </a:xfrm>
        </p:spPr>
        <p:txBody>
          <a:bodyPr>
            <a:normAutofit lnSpcReduction="10000"/>
          </a:bodyPr>
          <a:lstStyle/>
          <a:p>
            <a:r>
              <a:rPr lang="en-US" sz="4400" b="1" i="1" dirty="0" smtClean="0">
                <a:latin typeface="Century Schoolbook" pitchFamily="18" charset="0"/>
              </a:rPr>
              <a:t>Ensure data security and privacy for users and traffic authorities , especially when collecting and sharing sensitive information.</a:t>
            </a:r>
            <a:endParaRPr lang="en-US" sz="4400" b="1" i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857256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Algerian" pitchFamily="82" charset="0"/>
              </a:rPr>
              <a:t>SCALABILITY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811626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Design the app to handle a large user base and the potential for increased data traffic during peak times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CODE IMPLEMENTATION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Implementing a traffic management project using python involves various components , including data collection , and control.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 high –level overview of the steps and components you might consider: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785842"/>
            <a:ext cx="8229600" cy="5000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Data collection 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Data processing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Data analysis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Visualization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Machine learning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Traffic control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User interface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1357346"/>
            <a:ext cx="8229600" cy="8572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383130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Communication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Alerting system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Testing and simulation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Deployment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Maintenance and Monitoring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itchFamily="82" charset="0"/>
              </a:rPr>
              <a:t>PYTHON CODE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Import  pandas as pd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# Load  traffic data from a CSV file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Traffic _ data = pd.read_csv(‘traffic_data.csv’)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#Analyze the data, e.g., caculate average speed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average _ speed = traffic _ data[‘speed’].mean()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072098"/>
          </a:xfrm>
        </p:spPr>
        <p:txBody>
          <a:bodyPr/>
          <a:lstStyle/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# visualize the data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Import matplotlib. pyplot as plt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Traffic_data. Plot x=‘timestamp’, y=‘speed’)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Plt.xlabel(‘Time’)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Plt.ylabel(‘Speed’)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Plt.title(‘Traffic  Speed   Over  Time’)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Plt.show()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itchFamily="82" charset="0"/>
              </a:rPr>
              <a:t>HARDWARE COMPONENT 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Microcontroller (Raspberry pi Mega 2560): The Raspberry pi Mega 2560 is a micro – controller board based on the At mega 2560.</a:t>
            </a:r>
          </a:p>
          <a:p>
            <a:pPr>
              <a:buFont typeface="Wingdings" pitchFamily="2" charset="2"/>
              <a:buChar char="v"/>
            </a:pPr>
            <a:endParaRPr lang="en-I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 Mega 2560 board is compatible with most shields designed for the extension board and the former boards.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miCROCONTROLLER 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 raspberry pi is an open-source micro-controller  board based on the microchip ATmega328P microcontroller and developed by Arduino.cc.</a:t>
            </a:r>
          </a:p>
          <a:p>
            <a:pPr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1026" name="Picture 2" descr="C:\Users\home\3D Objects\Screenshot_20231106-140856_WPS Offi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929066"/>
            <a:ext cx="4619634" cy="2571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LED’s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LEDs are used for the purpose of signalling  according to the traffic condition .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2050" name="Picture 2" descr="C:\Users\home\3D Objects\Screenshot_20231106-141429_Gall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71876"/>
            <a:ext cx="5500677" cy="28343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ABSTRACT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Over the years, there has been a sudden increases in the number of vehicles  on the road.Traffic congestion is a growing problem everyone  faces in their daily life.</a:t>
            </a:r>
          </a:p>
          <a:p>
            <a:pPr>
              <a:buFont typeface="Wingdings" pitchFamily="2" charset="2"/>
              <a:buChar char="v"/>
            </a:pPr>
            <a:endParaRPr lang="en-US" b="1" i="1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A model to effectively solve the above by using internet of things (IOT) is proposed.</a:t>
            </a:r>
            <a:endParaRPr lang="en-US" b="1" i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IR Sensor 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IR Sensor is used to count the vehicles on the road.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3074" name="Picture 2" descr="C:\Users\home\3D Objects\Screenshot_20231106-140908_WPS Off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1"/>
            <a:ext cx="6715124" cy="3429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JUMBER WIRES 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It is used connect  the components to each other.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4099" name="Picture 3" descr="C:\Users\home\3D Objects\Screenshot_20231106-141348_Gall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3000372"/>
            <a:ext cx="6215107" cy="29956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REQUIRMENTS SOFTWARE REQUIREMENT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Raspberry pi IDE : the raspberry pi integrated development environment(IDE) is a cross- platform application that is written in the programming language java.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PROTEUS DESIGN SUITE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 proteus design suite is a proprietary software tool  suite used primarily for electronic design automation.</a:t>
            </a:r>
          </a:p>
          <a:p>
            <a:endParaRPr lang="en-I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 software is used mainly by electronic design engineers prints for manufacturing printed circuit boards.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VIEW OF SIGNAL AT DIFFERENT LANES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5122" name="Picture 2" descr="C:\Users\home\3D Objects\Screenshot_20231106-140925_WPS Offic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6625"/>
            <a:ext cx="6858000" cy="39243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ome\3D Objects\Screenshot_20231106-140941_WPS Offic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01122" cy="61436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CASE DIAGRAM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7170" name="Picture 2" descr="C:\Users\home\3D Objects\Screenshot_20231106-140955_WPS Offic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838950" cy="4402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COUNTER</a:t>
            </a:r>
            <a:r>
              <a:rPr lang="en-IN" dirty="0" smtClean="0"/>
              <a:t> </a:t>
            </a:r>
            <a:r>
              <a:rPr lang="en-IN" dirty="0" smtClean="0">
                <a:latin typeface="Algerian" pitchFamily="82" charset="0"/>
              </a:rPr>
              <a:t>ALGORTHMS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Assuming the objects detected by the IR sensors to be vehicles , int counter = 0 ;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int hit object =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False;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int val;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Step 1 ;Read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Value from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Sensor.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500089"/>
            <a:ext cx="8229600" cy="2143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Step 2: if val = = 0 hit object = false then increment the counter and set hit object 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=true.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Else if val = = 1hit object =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true then set hit  object =</a:t>
            </a:r>
          </a:p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False.</a:t>
            </a:r>
          </a:p>
          <a:p>
            <a:endParaRPr lang="en-I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214446"/>
          </a:xfrm>
        </p:spPr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CONCLUSION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883064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Traffic management system has been developed by using multiple  features of hardware components in IOT.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INTRODUCTION: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latin typeface="Century Schoolbook" pitchFamily="18" charset="0"/>
              </a:rPr>
              <a:t>HYPOTHESIS: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latin typeface="Century Schoolbook" pitchFamily="18" charset="0"/>
              </a:rPr>
              <a:t>A smart traffic management  system utilizing sensor data, communication and auto-mated algorithms is to be developed to keep traffic flowing more smoothly.</a:t>
            </a:r>
            <a:endParaRPr lang="en-US" b="1" i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ome\Documents\360_F_478476841_ONNd7s7nUb4Lq4vlgGmGBheYz4iJTn7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51"/>
            <a:ext cx="9144000" cy="6715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MOTIVATION:</a:t>
            </a:r>
          </a:p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In 2014,54% of the total global population was urban residents,the  prediction was a growth of nearly 2% each year until 2020 leading to the more pressure on the  transportation system of cities.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objectives: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Improve traffic flow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Increase safety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Reduce environment impact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Optimize infrastructure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Enhance public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Provide real-time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Support emergency service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Public engagement and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IOT SENSOR SETUP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Sensor deployment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Data collection 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Data processing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Traffic management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Communication and alerts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Environmental monitoring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Integration with smart system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Data storage and analysis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Century Schoolbook" pitchFamily="18" charset="0"/>
              </a:rPr>
              <a:t>Cost and efficiency benefits.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80418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MOBILE APP DEVELOPMENT: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500462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9000" b="1" i="1" dirty="0" smtClean="0">
                <a:latin typeface="Century Schoolbook" pitchFamily="18" charset="0"/>
              </a:rPr>
              <a:t>Developing  a  traffic  management project  mobile  app  involves  creating a  software  application  that  assists in  manage  and  optimizing  traffic   flow,  safety,  and  information   for users.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2018498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USER INTERFACE(UI):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2402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i="1" dirty="0" smtClean="0">
                <a:latin typeface="Century Schoolbook" pitchFamily="18" charset="0"/>
              </a:rPr>
              <a:t>The app should have  an intuitive and user-friendly interface for easy navigation.</a:t>
            </a:r>
          </a:p>
          <a:p>
            <a:pPr>
              <a:buFont typeface="Wingdings" pitchFamily="2" charset="2"/>
              <a:buChar char="v"/>
            </a:pPr>
            <a:endParaRPr lang="en-US" sz="3600" b="1" i="1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600" b="1" i="1" dirty="0" smtClean="0">
                <a:latin typeface="Century Schoolbook" pitchFamily="18" charset="0"/>
              </a:rPr>
              <a:t>It should include maps, icons, and menus for various functions.</a:t>
            </a:r>
            <a:endParaRPr lang="en-US" sz="3600" b="1" i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947060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GPS INTEGRATION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24025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i="1" dirty="0" smtClean="0">
                <a:latin typeface="Century Schoolbook" pitchFamily="18" charset="0"/>
              </a:rPr>
              <a:t>Utilize GPS to provide users with their current location,turn-by-navigation ,and real time traffic updates.</a:t>
            </a:r>
          </a:p>
          <a:p>
            <a:pPr>
              <a:buFont typeface="Wingdings" pitchFamily="2" charset="2"/>
              <a:buChar char="v"/>
            </a:pPr>
            <a:endParaRPr lang="en-US" sz="3600" b="1" i="1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600" b="1" i="1" dirty="0" smtClean="0">
                <a:latin typeface="Century Schoolbook" pitchFamily="18" charset="0"/>
              </a:rPr>
              <a:t>User should also be able to plan routes based on traffic conditions.</a:t>
            </a:r>
            <a:endParaRPr lang="en-US" sz="3600" b="1" i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228</TotalTime>
  <Words>733</Words>
  <Application>Microsoft Office PowerPoint</Application>
  <PresentationFormat>On-screen Show (4:3)</PresentationFormat>
  <Paragraphs>120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Verve</vt:lpstr>
      <vt:lpstr> TRAFFIC  MANAGEMENT</vt:lpstr>
      <vt:lpstr>ABSTRACT</vt:lpstr>
      <vt:lpstr>INTRODUCTION:</vt:lpstr>
      <vt:lpstr>Slide 4</vt:lpstr>
      <vt:lpstr>Project objectives:</vt:lpstr>
      <vt:lpstr>IOT SENSOR SETUP</vt:lpstr>
      <vt:lpstr>MOBILE APP DEVELOPMENT:</vt:lpstr>
      <vt:lpstr>USER INTERFACE(UI):</vt:lpstr>
      <vt:lpstr>GPS INTEGRATION</vt:lpstr>
      <vt:lpstr>SECURITY</vt:lpstr>
      <vt:lpstr>SCALABILITY</vt:lpstr>
      <vt:lpstr>CODE IMPLEMENTATION</vt:lpstr>
      <vt:lpstr>Slide 13</vt:lpstr>
      <vt:lpstr>Slide 14</vt:lpstr>
      <vt:lpstr>PYTHON CODE</vt:lpstr>
      <vt:lpstr>Slide 16</vt:lpstr>
      <vt:lpstr>HARDWARE COMPONENT </vt:lpstr>
      <vt:lpstr>miCROCONTROLLER </vt:lpstr>
      <vt:lpstr>LED’s</vt:lpstr>
      <vt:lpstr>IR Sensor </vt:lpstr>
      <vt:lpstr>JUMBER WIRES </vt:lpstr>
      <vt:lpstr>REQUIRMENTS SOFTWARE REQUIREMENT</vt:lpstr>
      <vt:lpstr>PROTEUS DESIGN SUITE</vt:lpstr>
      <vt:lpstr>VIEW OF SIGNAL AT DIFFERENT LANES</vt:lpstr>
      <vt:lpstr>Slide 25</vt:lpstr>
      <vt:lpstr>CASE DIAGRAM</vt:lpstr>
      <vt:lpstr>COUNTER ALGORTHMS</vt:lpstr>
      <vt:lpstr>Slide 28</vt:lpstr>
      <vt:lpstr>CONCLUSION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 MANAGEMENT</dc:title>
  <dc:creator>home</dc:creator>
  <cp:lastModifiedBy>home</cp:lastModifiedBy>
  <cp:revision>26</cp:revision>
  <dcterms:created xsi:type="dcterms:W3CDTF">2023-11-02T21:42:47Z</dcterms:created>
  <dcterms:modified xsi:type="dcterms:W3CDTF">2023-11-07T02:46:48Z</dcterms:modified>
</cp:coreProperties>
</file>