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2" d="100"/>
          <a:sy n="7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06913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209650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15782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895195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348430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959295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583309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728449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98224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601814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866450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539967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91431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08631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887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22130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63608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92587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276365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201553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6875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01222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867152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94432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52109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39541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3355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47181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925177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266706" y="644842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kaviya.j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212400687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jaya college of arts and science thirunindravur madras UN</a:t>
            </a:r>
            <a:r>
              <a:rPr lang="en-US" altLang="zh-CN" sz="2400" b="0" i="0" u="none" strike="noStrike" kern="1200" cap="none" spc="0" baseline="0">
                <a:solidFill>
                  <a:schemeClr val="tx1"/>
                </a:solidFill>
                <a:latin typeface="Calibri" pitchFamily="0" charset="0"/>
                <a:ea typeface="宋体" pitchFamily="0" charset="0"/>
                <a:cs typeface="Calibri" pitchFamily="0" charset="0"/>
              </a:rPr>
              <a:t>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007446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3195573" y="2067305"/>
            <a:ext cx="580085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3" name="文本框"/>
          <p:cNvSpPr>
            <a:spLocks noGrp="1"/>
          </p:cNvSpPr>
          <p:nvPr>
            <p:ph type="body" idx="1"/>
          </p:nvPr>
        </p:nvSpPr>
        <p:spPr>
          <a:xfrm rot="0">
            <a:off x="1828800" y="3840480"/>
            <a:ext cx="853440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4" name="矩形"/>
          <p:cNvSpPr>
            <a:spLocks/>
          </p:cNvSpPr>
          <p:nvPr/>
        </p:nvSpPr>
        <p:spPr>
          <a:xfrm rot="0">
            <a:off x="5677494" y="3007132"/>
            <a:ext cx="857235" cy="358138"/>
          </a:xfrm>
          <a:prstGeom prst="rect"/>
          <a:noFill/>
          <a:ln w="12700" cmpd="sng" cap="flat">
            <a:noFill/>
            <a:prstDash val="solid"/>
            <a:miter/>
          </a:ln>
        </p:spPr>
      </p:sp>
    </p:spTree>
    <p:extLst>
      <p:ext uri="{BB962C8B-B14F-4D97-AF65-F5344CB8AC3E}">
        <p14:creationId xmlns:p14="http://schemas.microsoft.com/office/powerpoint/2010/main" val="15732069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3195573" y="2067305"/>
            <a:ext cx="580085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8" name="文本框"/>
          <p:cNvSpPr>
            <a:spLocks noGrp="1"/>
          </p:cNvSpPr>
          <p:nvPr>
            <p:ph type="body" idx="1"/>
          </p:nvPr>
        </p:nvSpPr>
        <p:spPr>
          <a:xfrm rot="0">
            <a:off x="1828800" y="3840480"/>
            <a:ext cx="853440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3461060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3048000" y="1859340"/>
            <a:ext cx="6096000" cy="3434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2195004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7" name="图片"/>
          <p:cNvPicPr>
            <a:picLocks noChangeAspect="1"/>
          </p:cNvPicPr>
          <p:nvPr/>
        </p:nvPicPr>
        <p:blipFill>
          <a:blip r:embed="rId2" cstate="print"/>
          <a:stretch>
            <a:fillRect/>
          </a:stretch>
        </p:blipFill>
        <p:spPr>
          <a:xfrm rot="0">
            <a:off x="3648019" y="3790892"/>
            <a:ext cx="4398926" cy="2619585"/>
          </a:xfrm>
          <a:prstGeom prst="rect"/>
          <a:noFill/>
          <a:ln w="12700" cmpd="sng" cap="flat">
            <a:noFill/>
            <a:prstDash val="solid"/>
            <a:miter/>
          </a:ln>
        </p:spPr>
      </p:pic>
    </p:spTree>
    <p:extLst>
      <p:ext uri="{BB962C8B-B14F-4D97-AF65-F5344CB8AC3E}">
        <p14:creationId xmlns:p14="http://schemas.microsoft.com/office/powerpoint/2010/main" val="63821653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9" name="文本框"/>
          <p:cNvSpPr>
            <a:spLocks noGrp="1"/>
          </p:cNvSpPr>
          <p:nvPr>
            <p:ph type="title"/>
          </p:nvPr>
        </p:nvSpPr>
        <p:spPr>
          <a:xfrm rot="0">
            <a:off x="755332" y="385444"/>
            <a:ext cx="4578668"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1" name="矩形"/>
          <p:cNvSpPr>
            <a:spLocks/>
          </p:cNvSpPr>
          <p:nvPr/>
        </p:nvSpPr>
        <p:spPr>
          <a:xfrm rot="0">
            <a:off x="3048000" y="1997839"/>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23640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77143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41921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06493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19463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75469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223193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3505145" y="981059"/>
            <a:ext cx="4762427"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Here’s a short version: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Digital Portfolio Layout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Intro – Name &amp; tagline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 Email &amp; links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2335654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195573" y="2067305"/>
            <a:ext cx="580085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9" name="文本框"/>
          <p:cNvSpPr>
            <a:spLocks noGrp="1"/>
          </p:cNvSpPr>
          <p:nvPr>
            <p:ph type="body" idx="1"/>
          </p:nvPr>
        </p:nvSpPr>
        <p:spPr>
          <a:xfrm rot="0">
            <a:off x="1828800" y="3840480"/>
            <a:ext cx="853440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3571555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2025-09-09T06:16:23Z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