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9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7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52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46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06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3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5593080"/>
            <a:ext cx="8825658" cy="126492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k.kaviya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" y="121024"/>
            <a:ext cx="2304209" cy="1896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38" y="218006"/>
            <a:ext cx="3846133" cy="18960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25294" y="2407139"/>
            <a:ext cx="8825658" cy="1627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CONNECTED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1257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A traditional multi-layer </a:t>
            </a:r>
            <a:r>
              <a:rPr lang="en-US" dirty="0" err="1" smtClean="0">
                <a:latin typeface="Time "/>
              </a:rPr>
              <a:t>Percepter</a:t>
            </a:r>
            <a:r>
              <a:rPr lang="en-US" dirty="0" smtClean="0">
                <a:latin typeface="Time "/>
              </a:rPr>
              <a:t>.</a:t>
            </a:r>
          </a:p>
          <a:p>
            <a:r>
              <a:rPr lang="en-US" dirty="0" smtClean="0">
                <a:latin typeface="Time "/>
              </a:rPr>
              <a:t>The every neuron in the previous layer is connected to every neuron on the next layer .</a:t>
            </a:r>
          </a:p>
          <a:p>
            <a:r>
              <a:rPr lang="en-US" dirty="0" smtClean="0">
                <a:latin typeface="Time "/>
              </a:rPr>
              <a:t>The purpose of the fully connected layer is to use the high level features for classifying the input image into various classes based on the training dataset.</a:t>
            </a:r>
            <a:endParaRPr lang="en-IN" dirty="0">
              <a:latin typeface="Time "/>
            </a:endParaRPr>
          </a:p>
        </p:txBody>
      </p:sp>
      <p:sp>
        <p:nvSpPr>
          <p:cNvPr id="4" name="AutoShape 2" descr="https://i.stack.imgur.com/BVZ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4219219"/>
            <a:ext cx="4319587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251" y="2515979"/>
            <a:ext cx="8607304" cy="1400530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RNN(Recurrent Neural Network)</a:t>
            </a:r>
            <a:endParaRPr lang="en-IN" dirty="0">
              <a:latin typeface="Time "/>
            </a:endParaRPr>
          </a:p>
        </p:txBody>
      </p:sp>
    </p:spTree>
    <p:extLst>
      <p:ext uri="{BB962C8B-B14F-4D97-AF65-F5344CB8AC3E}">
        <p14:creationId xmlns:p14="http://schemas.microsoft.com/office/powerpoint/2010/main" val="259751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RNN?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is a simple neural network when data is sequential like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RNN the output from previous step is fed as input to the current step.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feature in  RNN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State.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28" y="4235938"/>
            <a:ext cx="3446341" cy="2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2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Works</a:t>
            </a:r>
            <a:r>
              <a:rPr lang="en-US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multiple fixed activation function units one for each time step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current state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previous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input state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73" y="3383206"/>
            <a:ext cx="2970458" cy="5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complete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entity Recognition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• X - Statement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• Y – Person Name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Prasanth bought 1000 shares of Tesla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4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86189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to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to 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69" y="3985847"/>
            <a:ext cx="5490245" cy="21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Modelling and Generating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 Times new"/>
              </a:rPr>
              <a:t>Long Short Term Memory</a:t>
            </a:r>
            <a:r>
              <a:rPr lang="en-US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is a type of RNN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do not have large gap problem.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by default retain the information for a long period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processing, predicting, and classifying on the basis of time-series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address this problem by introducing a memory cell, which is a container that can hold information for an extended period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82" y="4947138"/>
            <a:ext cx="3952387" cy="15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 Times new"/>
              </a:rPr>
              <a:t>Memory Cell</a:t>
            </a:r>
            <a:r>
              <a:rPr lang="en-US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cell is controlled by three gates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•The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•The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•The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gates decide what information to add to, remove from, and output from the memory cell.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2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r>
              <a:rPr lang="en-US" b="1" dirty="0" smtClean="0"/>
              <a:t>: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238016"/>
              </p:ext>
            </p:extLst>
          </p:nvPr>
        </p:nvGraphicFramePr>
        <p:xfrm>
          <a:off x="874897" y="1591527"/>
          <a:ext cx="8947149" cy="458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13812004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96205104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689604964"/>
                    </a:ext>
                  </a:extLst>
                </a:gridCol>
              </a:tblGrid>
              <a:tr h="654661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Parameters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RNN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LSTM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3027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55850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difficult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more difficult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85832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simple task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complex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4968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State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Multiple(Memory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cell)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02712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Output,Forget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8047"/>
                  </a:ext>
                </a:extLst>
              </a:tr>
              <a:tr h="6546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retain long term dependencies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8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5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42" y="2750128"/>
            <a:ext cx="8318136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Network(CNN)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25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5" y="2667000"/>
            <a:ext cx="3848100" cy="18532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32174"/>
              </p:ext>
            </p:extLst>
          </p:nvPr>
        </p:nvGraphicFramePr>
        <p:xfrm>
          <a:off x="5205413" y="7648575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hart" r:id="rId3" imgW="12680389" imgH="8453369" progId="MSGraph.Chart.8">
                  <p:embed followColorScheme="full"/>
                </p:oleObj>
              </mc:Choice>
              <mc:Fallback>
                <p:oleObj name="Chart" r:id="rId3" imgW="12680389" imgH="845336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5413" y="7648575"/>
                        <a:ext cx="7429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4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8691852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•It is a class of deep learning.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•In this we do image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recognition,images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classification and object detection.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•It is similar to neural network.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latin typeface="Time "/>
              </a:rPr>
              <a:t>Convolution layer </a:t>
            </a:r>
            <a:endParaRPr lang="en-IN" sz="5000" dirty="0">
              <a:latin typeface="Time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 "/>
              </a:rPr>
              <a:t>INPUT</a:t>
            </a:r>
          </a:p>
          <a:p>
            <a:pPr marL="0" indent="0">
              <a:buNone/>
            </a:pPr>
            <a:r>
              <a:rPr lang="en-US" sz="3000" dirty="0" smtClean="0">
                <a:latin typeface="Time "/>
              </a:rPr>
              <a:t>          •An image is a matrix of pixel values.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•Each pixel range from 0 to 255.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•two images :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       1. black &amp; white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        2. RGB image</a:t>
            </a:r>
          </a:p>
          <a:p>
            <a:pPr marL="0" indent="0">
              <a:buNone/>
            </a:pPr>
            <a:endParaRPr lang="en-US" sz="3000" dirty="0" smtClean="0">
              <a:latin typeface="Time "/>
            </a:endParaRP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 "/>
              </a:rPr>
              <a:t>CONVOLUTION </a:t>
            </a:r>
            <a:endParaRPr lang="en-IN" dirty="0">
              <a:latin typeface="Time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440874"/>
            <a:ext cx="10972799" cy="5306290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The primary  purpose of convolution in case of  a CNN is to extract features from the input image.</a:t>
            </a:r>
          </a:p>
          <a:p>
            <a:r>
              <a:rPr lang="en-US" dirty="0" smtClean="0">
                <a:latin typeface="Time "/>
              </a:rPr>
              <a:t>Formula=n-f+1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3" y="2777837"/>
            <a:ext cx="10058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7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 "/>
              </a:rPr>
              <a:t>STRIDE</a:t>
            </a:r>
            <a:endParaRPr lang="en-IN" b="1" dirty="0">
              <a:latin typeface="Time "/>
            </a:endParaRPr>
          </a:p>
          <a:p>
            <a:pPr marL="0" indent="0">
              <a:buNone/>
            </a:pPr>
            <a:r>
              <a:rPr lang="en-US" dirty="0" smtClean="0">
                <a:latin typeface="Time "/>
              </a:rPr>
              <a:t>          Stride is the number of pixels by which we slide our filter matrix over the input matrix.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17" y="3358504"/>
            <a:ext cx="3228109" cy="28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79013" cy="4709832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PADDING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 Protecting the image by adding another layer on the top.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•Building  a compound among the images.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•n+2p-f+1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4" y="3733800"/>
            <a:ext cx="784957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9018"/>
            <a:ext cx="10155239" cy="5319432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To extract more and more clear information</a:t>
            </a:r>
            <a:endParaRPr lang="en-IN" dirty="0">
              <a:latin typeface="Time "/>
            </a:endParaRPr>
          </a:p>
          <a:p>
            <a:r>
              <a:rPr lang="en-US" dirty="0">
                <a:latin typeface="Time "/>
              </a:rPr>
              <a:t>The pooling operation involves sliding a two-dimensional filter over each channel of feature map and </a:t>
            </a:r>
            <a:r>
              <a:rPr lang="en-US" dirty="0" err="1">
                <a:latin typeface="Time "/>
              </a:rPr>
              <a:t>summarising</a:t>
            </a:r>
            <a:r>
              <a:rPr lang="en-US" dirty="0">
                <a:latin typeface="Time "/>
              </a:rPr>
              <a:t> the features lying within the region covered by the filter</a:t>
            </a:r>
            <a:r>
              <a:rPr lang="en-US" dirty="0" smtClean="0">
                <a:latin typeface="Time "/>
              </a:rPr>
              <a:t>.</a:t>
            </a:r>
          </a:p>
          <a:p>
            <a:r>
              <a:rPr lang="en-US" dirty="0" smtClean="0">
                <a:latin typeface="Time "/>
              </a:rPr>
              <a:t>Types :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1.average pooling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2.min pooling 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3. max pooling</a:t>
            </a:r>
            <a:r>
              <a:rPr lang="en-US" dirty="0">
                <a:latin typeface="Time "/>
              </a:rPr>
              <a:t> </a:t>
            </a:r>
            <a:endParaRPr lang="en-IN" dirty="0">
              <a:latin typeface="Time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3024187"/>
            <a:ext cx="4886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</TotalTime>
  <Words>620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 Times new</vt:lpstr>
      <vt:lpstr>Arial</vt:lpstr>
      <vt:lpstr>Century Gothic</vt:lpstr>
      <vt:lpstr>Time </vt:lpstr>
      <vt:lpstr>Times New Roman</vt:lpstr>
      <vt:lpstr>Wingdings 3</vt:lpstr>
      <vt:lpstr>Ion</vt:lpstr>
      <vt:lpstr>Chart</vt:lpstr>
      <vt:lpstr>NEURAL NETWORK</vt:lpstr>
      <vt:lpstr>Convolution Neural Network(CNN)</vt:lpstr>
      <vt:lpstr>INTRODUCTION</vt:lpstr>
      <vt:lpstr>CNN Components</vt:lpstr>
      <vt:lpstr>Convolution layer </vt:lpstr>
      <vt:lpstr>CONVOLUTION </vt:lpstr>
      <vt:lpstr>PowerPoint Presentation</vt:lpstr>
      <vt:lpstr>PowerPoint Presentation</vt:lpstr>
      <vt:lpstr>POOLING LAYER</vt:lpstr>
      <vt:lpstr>FULLY CONNECTED LAYER</vt:lpstr>
      <vt:lpstr>RNN(Recurrent Neural Network)</vt:lpstr>
      <vt:lpstr>What is RNN?</vt:lpstr>
      <vt:lpstr>RNN Works:</vt:lpstr>
      <vt:lpstr>Usecases:</vt:lpstr>
      <vt:lpstr>Types of RNN</vt:lpstr>
      <vt:lpstr>Applications:</vt:lpstr>
      <vt:lpstr>Long Short Term Memory:</vt:lpstr>
      <vt:lpstr>Memory Cell:</vt:lpstr>
      <vt:lpstr>Difference between RNN and LSTM: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Network(CNN)</dc:title>
  <dc:creator>Santhosh</dc:creator>
  <cp:lastModifiedBy>Santhosh</cp:lastModifiedBy>
  <cp:revision>35</cp:revision>
  <dcterms:created xsi:type="dcterms:W3CDTF">2023-06-27T04:48:35Z</dcterms:created>
  <dcterms:modified xsi:type="dcterms:W3CDTF">2023-07-01T06:15:59Z</dcterms:modified>
</cp:coreProperties>
</file>