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5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426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7962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18701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95246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74603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6/27/2023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56063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6/27/2023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47359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0518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38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97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117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13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24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6/27/2023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44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6/27/2023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21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6/27/2023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88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53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3003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2017060"/>
            <a:ext cx="8825658" cy="3329581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 Neural Network(CNN)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5593080"/>
            <a:ext cx="8825658" cy="1264920"/>
          </a:xfrm>
        </p:spPr>
        <p:txBody>
          <a:bodyPr>
            <a:normAutofit/>
          </a:bodyPr>
          <a:lstStyle/>
          <a:p>
            <a:r>
              <a:rPr lang="en-US" dirty="0" smtClean="0"/>
              <a:t>                                                                                      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k.kaviya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" y="121024"/>
            <a:ext cx="2304209" cy="18960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138" y="218006"/>
            <a:ext cx="3846133" cy="189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28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7625" y="2667000"/>
            <a:ext cx="3848100" cy="1853248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4532174"/>
              </p:ext>
            </p:extLst>
          </p:nvPr>
        </p:nvGraphicFramePr>
        <p:xfrm>
          <a:off x="5205413" y="7648575"/>
          <a:ext cx="7429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Chart" r:id="rId3" imgW="12680389" imgH="8453369" progId="MSGraph.Chart.8">
                  <p:embed followColorScheme="full"/>
                </p:oleObj>
              </mc:Choice>
              <mc:Fallback>
                <p:oleObj name="Chart" r:id="rId3" imgW="12680389" imgH="8453369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05413" y="7648575"/>
                        <a:ext cx="74295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2142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5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8691852" cy="4195481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CNN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•It is a class of deep learning.</a:t>
            </a: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•In this we do image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recognition,images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classification and object detection.</a:t>
            </a: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•It is similar to neural network.</a:t>
            </a: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620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 Components</a:t>
            </a:r>
            <a:endParaRPr lang="en-IN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onvolution layer</a:t>
            </a:r>
          </a:p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Pooling layer</a:t>
            </a:r>
          </a:p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layer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509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 smtClean="0">
                <a:latin typeface="Time "/>
              </a:rPr>
              <a:t>Convolution layer </a:t>
            </a:r>
            <a:endParaRPr lang="en-IN" sz="5000" dirty="0">
              <a:latin typeface="Time 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 smtClean="0">
                <a:latin typeface="Time "/>
              </a:rPr>
              <a:t>INPUT</a:t>
            </a:r>
          </a:p>
          <a:p>
            <a:pPr marL="0" indent="0">
              <a:buNone/>
            </a:pPr>
            <a:r>
              <a:rPr lang="en-US" sz="3000" dirty="0" smtClean="0">
                <a:latin typeface="Time "/>
              </a:rPr>
              <a:t>          •An image is a matrix of pixel values.</a:t>
            </a:r>
          </a:p>
          <a:p>
            <a:pPr marL="0" indent="0">
              <a:buNone/>
            </a:pPr>
            <a:r>
              <a:rPr lang="en-US" sz="3000" dirty="0">
                <a:latin typeface="Time "/>
              </a:rPr>
              <a:t> </a:t>
            </a:r>
            <a:r>
              <a:rPr lang="en-US" sz="3000" dirty="0" smtClean="0">
                <a:latin typeface="Time "/>
              </a:rPr>
              <a:t>         •Each pixel range from 0 to 255.</a:t>
            </a:r>
          </a:p>
          <a:p>
            <a:pPr marL="0" indent="0">
              <a:buNone/>
            </a:pPr>
            <a:r>
              <a:rPr lang="en-US" sz="3000" dirty="0">
                <a:latin typeface="Time "/>
              </a:rPr>
              <a:t> </a:t>
            </a:r>
            <a:r>
              <a:rPr lang="en-US" sz="3000" dirty="0" smtClean="0">
                <a:latin typeface="Time "/>
              </a:rPr>
              <a:t>         •two images :</a:t>
            </a:r>
          </a:p>
          <a:p>
            <a:pPr marL="0" indent="0">
              <a:buNone/>
            </a:pPr>
            <a:r>
              <a:rPr lang="en-US" sz="3000" dirty="0">
                <a:latin typeface="Time "/>
              </a:rPr>
              <a:t> </a:t>
            </a:r>
            <a:r>
              <a:rPr lang="en-US" sz="3000" dirty="0" smtClean="0">
                <a:latin typeface="Time "/>
              </a:rPr>
              <a:t>                1. black &amp; white</a:t>
            </a:r>
          </a:p>
          <a:p>
            <a:pPr marL="0" indent="0">
              <a:buNone/>
            </a:pPr>
            <a:r>
              <a:rPr lang="en-US" sz="3000" dirty="0">
                <a:latin typeface="Time "/>
              </a:rPr>
              <a:t> </a:t>
            </a:r>
            <a:r>
              <a:rPr lang="en-US" sz="3000" dirty="0" smtClean="0">
                <a:latin typeface="Time "/>
              </a:rPr>
              <a:t>                 2. RGB image</a:t>
            </a:r>
          </a:p>
          <a:p>
            <a:pPr marL="0" indent="0">
              <a:buNone/>
            </a:pPr>
            <a:endParaRPr lang="en-US" sz="3000" dirty="0" smtClean="0">
              <a:latin typeface="Time "/>
            </a:endParaRPr>
          </a:p>
          <a:p>
            <a:pPr marL="0" indent="0">
              <a:buNone/>
            </a:pPr>
            <a:r>
              <a:rPr lang="en-US" sz="3000" dirty="0">
                <a:latin typeface="Time "/>
              </a:rPr>
              <a:t> </a:t>
            </a:r>
            <a:r>
              <a:rPr lang="en-US" sz="3000" dirty="0" smtClean="0">
                <a:latin typeface="Time "/>
              </a:rPr>
              <a:t>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4005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 "/>
              </a:rPr>
              <a:t>CONVOLUTION </a:t>
            </a:r>
            <a:endParaRPr lang="en-IN" dirty="0">
              <a:latin typeface="Time 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7" y="1440874"/>
            <a:ext cx="10972799" cy="5306290"/>
          </a:xfrm>
        </p:spPr>
        <p:txBody>
          <a:bodyPr/>
          <a:lstStyle/>
          <a:p>
            <a:r>
              <a:rPr lang="en-US" dirty="0" smtClean="0">
                <a:latin typeface="Time "/>
              </a:rPr>
              <a:t>The primary  purpose of convolution in case of  a CNN is to extract features from the input image.</a:t>
            </a:r>
          </a:p>
          <a:p>
            <a:r>
              <a:rPr lang="en-US" dirty="0" smtClean="0">
                <a:latin typeface="Time "/>
              </a:rPr>
              <a:t>Formula=n-f+1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43" y="2777837"/>
            <a:ext cx="100584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171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 "/>
              </a:rPr>
              <a:t>STRIDE</a:t>
            </a:r>
            <a:endParaRPr lang="en-IN" b="1" dirty="0">
              <a:latin typeface="Time "/>
            </a:endParaRPr>
          </a:p>
          <a:p>
            <a:pPr marL="0" indent="0">
              <a:buNone/>
            </a:pPr>
            <a:r>
              <a:rPr lang="en-US" dirty="0" smtClean="0">
                <a:latin typeface="Time "/>
              </a:rPr>
              <a:t>          Stride is the number of pixels by which we slide our filter matrix over the input matrix.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417" y="3358504"/>
            <a:ext cx="3228109" cy="288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715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879013" cy="4709832"/>
          </a:xfrm>
        </p:spPr>
        <p:txBody>
          <a:bodyPr/>
          <a:lstStyle/>
          <a:p>
            <a:r>
              <a:rPr lang="en-US" dirty="0" smtClean="0">
                <a:latin typeface="Time "/>
              </a:rPr>
              <a:t>PADDING</a:t>
            </a:r>
          </a:p>
          <a:p>
            <a:pPr marL="0" indent="0">
              <a:buNone/>
            </a:pPr>
            <a:r>
              <a:rPr lang="en-US" dirty="0">
                <a:latin typeface="Time "/>
              </a:rPr>
              <a:t> </a:t>
            </a:r>
            <a:r>
              <a:rPr lang="en-US" dirty="0" smtClean="0">
                <a:latin typeface="Time "/>
              </a:rPr>
              <a:t>         • Protecting the image by adding another layer on the top.</a:t>
            </a:r>
          </a:p>
          <a:p>
            <a:pPr marL="0" indent="0">
              <a:buNone/>
            </a:pPr>
            <a:r>
              <a:rPr lang="en-US" dirty="0">
                <a:latin typeface="Time "/>
              </a:rPr>
              <a:t> </a:t>
            </a:r>
            <a:r>
              <a:rPr lang="en-US" dirty="0" smtClean="0">
                <a:latin typeface="Time "/>
              </a:rPr>
              <a:t>         •Building  a compound among the images.</a:t>
            </a:r>
          </a:p>
          <a:p>
            <a:pPr marL="0" indent="0">
              <a:buNone/>
            </a:pPr>
            <a:r>
              <a:rPr lang="en-US" dirty="0">
                <a:latin typeface="Time "/>
              </a:rPr>
              <a:t> </a:t>
            </a:r>
            <a:r>
              <a:rPr lang="en-US" dirty="0" smtClean="0">
                <a:latin typeface="Time "/>
              </a:rPr>
              <a:t>         •n+2p-f+1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874" y="3733800"/>
            <a:ext cx="7849579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00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POOLING LAYER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29018"/>
            <a:ext cx="10155239" cy="5319432"/>
          </a:xfrm>
        </p:spPr>
        <p:txBody>
          <a:bodyPr/>
          <a:lstStyle/>
          <a:p>
            <a:r>
              <a:rPr lang="en-US" dirty="0" smtClean="0">
                <a:latin typeface="Time "/>
              </a:rPr>
              <a:t>To extract more and more clear information</a:t>
            </a:r>
            <a:endParaRPr lang="en-IN" dirty="0">
              <a:latin typeface="Time "/>
            </a:endParaRPr>
          </a:p>
          <a:p>
            <a:r>
              <a:rPr lang="en-US" dirty="0">
                <a:latin typeface="Time "/>
              </a:rPr>
              <a:t>The pooling operation involves sliding a two-dimensional filter over each channel of feature map and </a:t>
            </a:r>
            <a:r>
              <a:rPr lang="en-US" dirty="0" err="1">
                <a:latin typeface="Time "/>
              </a:rPr>
              <a:t>summarising</a:t>
            </a:r>
            <a:r>
              <a:rPr lang="en-US" dirty="0">
                <a:latin typeface="Time "/>
              </a:rPr>
              <a:t> the features lying within the region covered by the filter</a:t>
            </a:r>
            <a:r>
              <a:rPr lang="en-US" dirty="0" smtClean="0">
                <a:latin typeface="Time "/>
              </a:rPr>
              <a:t>.</a:t>
            </a:r>
          </a:p>
          <a:p>
            <a:r>
              <a:rPr lang="en-US" dirty="0" smtClean="0">
                <a:latin typeface="Time "/>
              </a:rPr>
              <a:t>Types :</a:t>
            </a:r>
          </a:p>
          <a:p>
            <a:pPr marL="0" indent="0">
              <a:buNone/>
            </a:pPr>
            <a:r>
              <a:rPr lang="en-US" dirty="0">
                <a:latin typeface="Time "/>
              </a:rPr>
              <a:t> </a:t>
            </a:r>
            <a:r>
              <a:rPr lang="en-US" dirty="0" smtClean="0">
                <a:latin typeface="Time "/>
              </a:rPr>
              <a:t>         1.average pooling</a:t>
            </a:r>
          </a:p>
          <a:p>
            <a:pPr marL="0" indent="0">
              <a:buNone/>
            </a:pPr>
            <a:r>
              <a:rPr lang="en-US" dirty="0">
                <a:latin typeface="Time "/>
              </a:rPr>
              <a:t> </a:t>
            </a:r>
            <a:r>
              <a:rPr lang="en-US" dirty="0" smtClean="0">
                <a:latin typeface="Time "/>
              </a:rPr>
              <a:t>         2.min pooling </a:t>
            </a:r>
          </a:p>
          <a:p>
            <a:pPr marL="0" indent="0">
              <a:buNone/>
            </a:pPr>
            <a:r>
              <a:rPr lang="en-US" dirty="0">
                <a:latin typeface="Time "/>
              </a:rPr>
              <a:t> </a:t>
            </a:r>
            <a:r>
              <a:rPr lang="en-US" dirty="0" smtClean="0">
                <a:latin typeface="Time "/>
              </a:rPr>
              <a:t>         3. max pooling</a:t>
            </a:r>
            <a:r>
              <a:rPr lang="en-US" dirty="0">
                <a:latin typeface="Time "/>
              </a:rPr>
              <a:t> </a:t>
            </a:r>
            <a:endParaRPr lang="en-IN" dirty="0">
              <a:latin typeface="Time 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837" y="3024187"/>
            <a:ext cx="48863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127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FULLY CONNECTED LAYER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81257"/>
          </a:xfrm>
        </p:spPr>
        <p:txBody>
          <a:bodyPr/>
          <a:lstStyle/>
          <a:p>
            <a:r>
              <a:rPr lang="en-US" dirty="0" smtClean="0">
                <a:latin typeface="Time "/>
              </a:rPr>
              <a:t>A traditional multi-layer </a:t>
            </a:r>
            <a:r>
              <a:rPr lang="en-US" dirty="0" err="1" smtClean="0">
                <a:latin typeface="Time "/>
              </a:rPr>
              <a:t>Percepter</a:t>
            </a:r>
            <a:r>
              <a:rPr lang="en-US" dirty="0" smtClean="0">
                <a:latin typeface="Time "/>
              </a:rPr>
              <a:t>.</a:t>
            </a:r>
          </a:p>
          <a:p>
            <a:r>
              <a:rPr lang="en-US" dirty="0" smtClean="0">
                <a:latin typeface="Time "/>
              </a:rPr>
              <a:t>The every neuron in the previous layer is connected to every neuron on the next layer .</a:t>
            </a:r>
          </a:p>
          <a:p>
            <a:r>
              <a:rPr lang="en-US" dirty="0" smtClean="0">
                <a:latin typeface="Time "/>
              </a:rPr>
              <a:t>The purpose of the fully connected layer is to use the high level features for classifying the input image into various classes based on the training dataset.</a:t>
            </a:r>
            <a:endParaRPr lang="en-IN" dirty="0">
              <a:latin typeface="Time "/>
            </a:endParaRPr>
          </a:p>
        </p:txBody>
      </p:sp>
      <p:sp>
        <p:nvSpPr>
          <p:cNvPr id="4" name="AutoShape 2" descr="https://i.stack.imgur.com/BVZr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75" y="4219219"/>
            <a:ext cx="4319587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5063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244</TotalTime>
  <Words>272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Century Gothic</vt:lpstr>
      <vt:lpstr>Time </vt:lpstr>
      <vt:lpstr>Times New Roman</vt:lpstr>
      <vt:lpstr>Wingdings 3</vt:lpstr>
      <vt:lpstr>Ion</vt:lpstr>
      <vt:lpstr>Microsoft Graph Chart</vt:lpstr>
      <vt:lpstr>Convolution Neural Network(CNN)</vt:lpstr>
      <vt:lpstr>INTRODUCTION</vt:lpstr>
      <vt:lpstr>CNN Components</vt:lpstr>
      <vt:lpstr>Convolution layer </vt:lpstr>
      <vt:lpstr>CONVOLUTION </vt:lpstr>
      <vt:lpstr>PowerPoint Presentation</vt:lpstr>
      <vt:lpstr>PowerPoint Presentation</vt:lpstr>
      <vt:lpstr>POOLING LAYER</vt:lpstr>
      <vt:lpstr>FULLY CONNECTED LAYER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 Neural Network(CNN)</dc:title>
  <dc:creator>Santhosh</dc:creator>
  <cp:lastModifiedBy>Santhosh</cp:lastModifiedBy>
  <cp:revision>21</cp:revision>
  <dcterms:created xsi:type="dcterms:W3CDTF">2023-06-27T04:48:35Z</dcterms:created>
  <dcterms:modified xsi:type="dcterms:W3CDTF">2023-06-27T08:52:59Z</dcterms:modified>
</cp:coreProperties>
</file>