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7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2798304"/>
            <a:ext cx="725025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rgbClr val="FF0000"/>
                </a:solidFill>
              </a:rPr>
              <a:t>STUDENT NAME: K.KAVIYA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rgbClr val="FF0000"/>
                </a:solidFill>
              </a:rPr>
              <a:t>REGISTER NO AND NMID: astvu36336324u18020</a:t>
            </a:r>
            <a:endParaRPr lang="en-US" sz="2400" b="1" i="1" u="sng" dirty="0">
              <a:solidFill>
                <a:srgbClr val="FF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rgbClr val="FF0000"/>
                </a:solidFill>
              </a:rPr>
              <a:t>DEPARTMENT: </a:t>
            </a:r>
            <a:r>
              <a:rPr lang="en-US" sz="2400" b="1" i="1" u="sng" dirty="0" err="1">
                <a:solidFill>
                  <a:srgbClr val="FF0000"/>
                </a:solidFill>
              </a:rPr>
              <a:t>B.Sc.Computer</a:t>
            </a:r>
            <a:r>
              <a:rPr lang="en-US" sz="2400" b="1" i="1" u="sng" dirty="0">
                <a:solidFill>
                  <a:srgbClr val="FF0000"/>
                </a:solidFill>
              </a:rPr>
              <a:t>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 err="1">
                <a:solidFill>
                  <a:srgbClr val="FF0000"/>
                </a:solidFill>
              </a:rPr>
              <a:t>COLLEGE:Sree</a:t>
            </a:r>
            <a:r>
              <a:rPr lang="en-US" sz="2400" b="1" i="1" u="sng" dirty="0">
                <a:solidFill>
                  <a:srgbClr val="FF0000"/>
                </a:solidFill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</a:rPr>
              <a:t>Abiraami</a:t>
            </a:r>
            <a:r>
              <a:rPr lang="en-US" sz="2400" b="1" i="1" u="sng" dirty="0">
                <a:solidFill>
                  <a:srgbClr val="FF0000"/>
                </a:solidFill>
              </a:rPr>
              <a:t> arts and science college for women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rgbClr val="FF0000"/>
                </a:solidFill>
              </a:rPr>
              <a:t> </a:t>
            </a:r>
            <a:r>
              <a:rPr lang="en-US" sz="2400" b="1" i="1" u="sng" dirty="0" err="1">
                <a:solidFill>
                  <a:srgbClr val="FF0000"/>
                </a:solidFill>
              </a:rPr>
              <a:t>UNIVERSITY:Thiruvalluvar</a:t>
            </a:r>
            <a:r>
              <a:rPr lang="en-US" sz="2400" b="1" i="1" u="sng" dirty="0">
                <a:solidFill>
                  <a:srgbClr val="FF0000"/>
                </a:solidFill>
              </a:rPr>
              <a:t>  university</a:t>
            </a:r>
            <a:endParaRPr lang="en-IN" sz="2400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6C133-07CF-05BC-E85B-66497A56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13" y="1553314"/>
            <a:ext cx="2317258" cy="3656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E82489-839C-68F6-A32F-6AD1600DE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98" y="1695450"/>
            <a:ext cx="2903114" cy="3698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8AF50-4DF3-37A9-700E-0600C7FF7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07" y="1325634"/>
            <a:ext cx="2958380" cy="41763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C8EBC-C6DF-96DF-ACDD-A3F9F01EE3FF}"/>
              </a:ext>
            </a:extLst>
          </p:cNvPr>
          <p:cNvSpPr txBox="1"/>
          <p:nvPr/>
        </p:nvSpPr>
        <p:spPr>
          <a:xfrm>
            <a:off x="665560" y="2095500"/>
            <a:ext cx="91451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</a:rPr>
              <a:t>The digital portfolio is an online way to show skills and </a:t>
            </a:r>
            <a:r>
              <a:rPr lang="en-US" sz="3200" b="1" i="1" dirty="0" err="1">
                <a:solidFill>
                  <a:srgbClr val="FF0000"/>
                </a:solidFill>
              </a:rPr>
              <a:t>work.It</a:t>
            </a:r>
            <a:r>
              <a:rPr lang="en-US" sz="3200" b="1" i="1" dirty="0">
                <a:solidFill>
                  <a:srgbClr val="FF0000"/>
                </a:solidFill>
              </a:rPr>
              <a:t> helps students, job seekers, and professionals present their </a:t>
            </a:r>
            <a:r>
              <a:rPr lang="en-US" sz="3200" b="1" i="1" dirty="0" err="1">
                <a:solidFill>
                  <a:srgbClr val="FF0000"/>
                </a:solidFill>
              </a:rPr>
              <a:t>achievements.Projects</a:t>
            </a:r>
            <a:r>
              <a:rPr lang="en-US" sz="3200" b="1" i="1" dirty="0">
                <a:solidFill>
                  <a:srgbClr val="FF0000"/>
                </a:solidFill>
              </a:rPr>
              <a:t> and work are displayed in a creative </a:t>
            </a:r>
            <a:r>
              <a:rPr lang="en-US" sz="3200" b="1" i="1" dirty="0" err="1">
                <a:solidFill>
                  <a:srgbClr val="FF0000"/>
                </a:solidFill>
              </a:rPr>
              <a:t>way.It</a:t>
            </a:r>
            <a:r>
              <a:rPr lang="en-US" sz="3200" b="1" i="1" dirty="0">
                <a:solidFill>
                  <a:srgbClr val="FF0000"/>
                </a:solidFill>
              </a:rPr>
              <a:t> is easy to update </a:t>
            </a:r>
            <a:r>
              <a:rPr lang="en-US" sz="3200" b="1" i="1" dirty="0" err="1">
                <a:solidFill>
                  <a:srgbClr val="FF0000"/>
                </a:solidFill>
              </a:rPr>
              <a:t>anytime.The</a:t>
            </a:r>
            <a:r>
              <a:rPr lang="en-US" sz="3200" b="1" i="1" dirty="0">
                <a:solidFill>
                  <a:srgbClr val="FF0000"/>
                </a:solidFill>
              </a:rPr>
              <a:t> portfolio can be shared quickly with </a:t>
            </a:r>
            <a:r>
              <a:rPr lang="en-US" sz="3200" b="1" i="1" dirty="0" err="1">
                <a:solidFill>
                  <a:srgbClr val="FF0000"/>
                </a:solidFill>
              </a:rPr>
              <a:t>others.It</a:t>
            </a:r>
            <a:r>
              <a:rPr lang="en-US" sz="3200" b="1" i="1" dirty="0">
                <a:solidFill>
                  <a:srgbClr val="FF0000"/>
                </a:solidFill>
              </a:rPr>
              <a:t> makes presenting work simple, organized, and professional.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FCDC-820D-397F-8FA2-859F5A07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79" y="732234"/>
            <a:ext cx="9197578" cy="2215991"/>
          </a:xfrm>
        </p:spPr>
        <p:txBody>
          <a:bodyPr/>
          <a:lstStyle/>
          <a:p>
            <a:r>
              <a:rPr lang="en-US" i="1" dirty="0"/>
              <a:t>GITHUB </a:t>
            </a:r>
            <a:r>
              <a:rPr lang="en-US" i="1" dirty="0" err="1"/>
              <a:t>LINK:</a:t>
            </a:r>
            <a:r>
              <a:rPr lang="en-US" i="1" dirty="0" err="1">
                <a:solidFill>
                  <a:srgbClr val="FF0000"/>
                </a:solidFill>
              </a:rPr>
              <a:t>https</a:t>
            </a:r>
            <a:r>
              <a:rPr lang="en-US" i="1" dirty="0">
                <a:solidFill>
                  <a:srgbClr val="FF0000"/>
                </a:solidFill>
              </a:rPr>
              <a:t>://kaviyakamaraj4539.github.io/</a:t>
            </a:r>
            <a:r>
              <a:rPr lang="en-US" i="1" dirty="0" err="1">
                <a:solidFill>
                  <a:srgbClr val="FF0000"/>
                </a:solidFill>
              </a:rPr>
              <a:t>kkaviportfolio</a:t>
            </a:r>
            <a:r>
              <a:rPr lang="en-US" i="1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3146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6010" y="2523528"/>
            <a:ext cx="7480807" cy="202745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6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6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8322" y="2250772"/>
            <a:ext cx="7124179" cy="3366368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FCC2C0-5423-0461-08D5-65DDEFDDF0B0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033682" y="13972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technics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ortfolio design and Layout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F2FFC-1956-264E-58F1-BBB2AA85B259}"/>
              </a:ext>
            </a:extLst>
          </p:cNvPr>
          <p:cNvSpPr txBox="1"/>
          <p:nvPr/>
        </p:nvSpPr>
        <p:spPr>
          <a:xfrm rot="10800000" flipV="1">
            <a:off x="676272" y="2014267"/>
            <a:ext cx="68246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</a:rPr>
              <a:t>People cannot show their work and talent clearly in paper resumes.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</a:rPr>
              <a:t>Paper portfolios are not creative and less attractive.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</a:rPr>
              <a:t>It is difficult to update and share achievements quickly.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3214688"/>
            <a:ext cx="3533775" cy="325278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26016" y="829627"/>
            <a:ext cx="148828" cy="94220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89AA7-E285-7D70-9E83-0F5D5FDEEC00}"/>
              </a:ext>
            </a:extLst>
          </p:cNvPr>
          <p:cNvSpPr txBox="1"/>
          <p:nvPr/>
        </p:nvSpPr>
        <p:spPr>
          <a:xfrm rot="10800000" flipV="1">
            <a:off x="1196574" y="2965489"/>
            <a:ext cx="6715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</a:rPr>
              <a:t>A digital portfolio is an online collection of a person’s skills, projects, and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</a:rPr>
              <a:t>It helps to show work in a creative and attractive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</a:rPr>
              <a:t>It can be updated easily and shared with anyone, anywhere.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D9789-0C20-FD51-0DAC-41F8A30A9766}"/>
              </a:ext>
            </a:extLst>
          </p:cNvPr>
          <p:cNvSpPr txBox="1"/>
          <p:nvPr/>
        </p:nvSpPr>
        <p:spPr>
          <a:xfrm>
            <a:off x="1464470" y="2019300"/>
            <a:ext cx="77509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FF0000"/>
                </a:solidFill>
              </a:rPr>
              <a:t>Students – to show their studies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FF0000"/>
                </a:solidFill>
              </a:rPr>
              <a:t>Job seekers – to share skills with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FF0000"/>
                </a:solidFill>
              </a:rPr>
              <a:t> Professionals/Creators – to display work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78436-76C4-6C05-37D4-57C337A2710F}"/>
              </a:ext>
            </a:extLst>
          </p:cNvPr>
          <p:cNvSpPr txBox="1"/>
          <p:nvPr/>
        </p:nvSpPr>
        <p:spPr>
          <a:xfrm>
            <a:off x="3518297" y="2019300"/>
            <a:ext cx="69294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</a:rPr>
              <a:t>Website builders – to create online portfolios (</a:t>
            </a:r>
            <a:r>
              <a:rPr lang="en-US" sz="3200" b="1" i="1" dirty="0" err="1">
                <a:solidFill>
                  <a:srgbClr val="FF0000"/>
                </a:solidFill>
              </a:rPr>
              <a:t>Wix</a:t>
            </a:r>
            <a:r>
              <a:rPr lang="en-US" sz="3200" b="1" i="1" dirty="0">
                <a:solidFill>
                  <a:srgbClr val="FF0000"/>
                </a:solidFill>
              </a:rPr>
              <a:t>, WordPress, Google Sites).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</a:rPr>
              <a:t>Design tools – to make it attractive (</a:t>
            </a:r>
            <a:r>
              <a:rPr lang="en-US" sz="3200" b="1" i="1" dirty="0" err="1">
                <a:solidFill>
                  <a:srgbClr val="FF0000"/>
                </a:solidFill>
              </a:rPr>
              <a:t>Canva</a:t>
            </a:r>
            <a:r>
              <a:rPr lang="en-US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</a:rPr>
              <a:t>Figma</a:t>
            </a:r>
            <a:r>
              <a:rPr lang="en-US" sz="3200" b="1" i="1" dirty="0">
                <a:solidFill>
                  <a:srgbClr val="FF0000"/>
                </a:solidFill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</a:rPr>
              <a:t>Coding (HTML, CSS, JS) – for custom and creative portfolios.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</a:t>
            </a:r>
            <a:r>
              <a:rPr lang="en-US" sz="4000" b="1" spc="15" dirty="0">
                <a:latin typeface="Trebuchet MS"/>
                <a:cs typeface="Trebuchet MS"/>
              </a:rPr>
              <a:t>R</a:t>
            </a:r>
            <a:r>
              <a:rPr lang="en-IN" sz="4000" b="1" spc="15" dirty="0">
                <a:latin typeface="Trebuchet MS"/>
                <a:cs typeface="Trebuchet MS"/>
              </a:rPr>
              <a:t>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EC16D-9F43-F295-D6AC-95A28CF3E6A0}"/>
              </a:ext>
            </a:extLst>
          </p:cNvPr>
          <p:cNvSpPr txBox="1"/>
          <p:nvPr/>
        </p:nvSpPr>
        <p:spPr>
          <a:xfrm rot="10800000" flipV="1">
            <a:off x="1196574" y="1307406"/>
            <a:ext cx="9319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</a:rPr>
              <a:t>Home page – brief intro about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</a:rPr>
              <a:t> About page – personal details, background,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</a:rPr>
              <a:t>Projects/Work page – showcase of your work, projects, or creations.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</a:rPr>
              <a:t> Gallery/Media – images, videos, or samples of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FF0000"/>
                </a:solidFill>
              </a:rPr>
              <a:t>Contact page – ways to reach you (email, phone, social links).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F9EED-5E54-EF64-3FA5-EC445C4AB5B6}"/>
              </a:ext>
            </a:extLst>
          </p:cNvPr>
          <p:cNvSpPr txBox="1"/>
          <p:nvPr/>
        </p:nvSpPr>
        <p:spPr>
          <a:xfrm rot="10800000" flipV="1">
            <a:off x="964405" y="2064296"/>
            <a:ext cx="95726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Showcase Skills – display your talents and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 Project Display – present your work, projects, or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Easy Updates – add new work or information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 Share Online – share portfolio link with anyone, anywhere.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Multimedia Support – include images, videos, and documents</a:t>
            </a: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A7BFA159-7230-7D4F-06BF-4A8A8B0B70CC}"/>
              </a:ext>
            </a:extLst>
          </p:cNvPr>
          <p:cNvSpPr/>
          <p:nvPr/>
        </p:nvSpPr>
        <p:spPr>
          <a:xfrm>
            <a:off x="9336881" y="4639577"/>
            <a:ext cx="1539478" cy="221842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LINK:https://kaviyakamaraj4539.github.io/kkaviportfolio/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Kama P</cp:lastModifiedBy>
  <cp:revision>33</cp:revision>
  <dcterms:created xsi:type="dcterms:W3CDTF">2024-03-29T15:07:22Z</dcterms:created>
  <dcterms:modified xsi:type="dcterms:W3CDTF">2025-09-10T08:20:52Z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