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showVal val="1"/>
        </c:dLbls>
        <c:gapWidth val="80"/>
        <c:overlap val="25"/>
        <c:axId val="96728576"/>
        <c:axId val="96730496"/>
      </c:barChart>
      <c:catAx>
        <c:axId val="967285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30496"/>
        <c:crosses val="autoZero"/>
        <c:auto val="1"/>
        <c:lblAlgn val="ctr"/>
        <c:lblOffset val="100"/>
      </c:catAx>
      <c:valAx>
        <c:axId val="96730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2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KAVIYA  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 : 312219231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GURU SHREE SHANTIVIJAI JAIN ARTS AND SCIENCE COLLEGE,NALLUR  1707.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603</Words>
  <Application>Microsoft Office PowerPoint</Application>
  <PresentationFormat>Custom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56</cp:revision>
  <dcterms:created xsi:type="dcterms:W3CDTF">2024-03-29T15:07:22Z</dcterms:created>
  <dcterms:modified xsi:type="dcterms:W3CDTF">2024-09-02T07:48:41Z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