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9/19/2025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9/19/2025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28600" y="3276600"/>
            <a:ext cx="11963400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STUDENT NAME: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.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K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V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Y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A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REGISTER NO AND NMID: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2428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B00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7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&amp; asbrubl2428b00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3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7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DEPARTMENT: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3000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ND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B.Sc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COMPUTER SCIENCE  WITH DATA ANALYTICS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COLLEGE: COLLEGE/ UNIVERSITY :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UNITED COLLEGE OF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ARTS AND SCIENCE COLLEGE &amp; BHARATHIYAR UNIVERSITY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8480425" cy="57950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br>
              <a:rPr altLang="en-US" baseline="0" b="1" cap="none" sz="425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Provide visual screenshots or graphs of the following: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1. Global COVID-19 cases: Line chart showing infection trends.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2. Country/Region-wise COVID-19 cases: Bar chart or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heatmap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of cases.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3. Testing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Cases: Correlation graph showing testing rates versus infection rates.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4. Vaccination coverage: Scatter plot showing vaccination coverage across countries.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5. Death rate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Recovery rate: Comparative graph.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Brief description of what each visualization shows and any insights derived from it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5" name="文本框"/>
          <p:cNvSpPr>
            <a:spLocks noGrp="1"/>
          </p:cNvSpPr>
          <p:nvPr>
            <p:ph type="title"/>
          </p:nvPr>
        </p:nvSpPr>
        <p:spPr>
          <a:xfrm rot="0">
            <a:off x="762000" y="228600"/>
            <a:ext cx="9760268" cy="5652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br>
              <a:rPr altLang="en-US" baseline="0" b="1" cap="none" sz="4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Summarize the key findings: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COVID-19 case trends are highly variable across regions.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Testing availability and frequency have a strong impact on case detection.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Vaccination efforts have a visible effect on reducing case rates and severity.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Impact: The insights can be used to inform decision-making on health measures and vaccination strategies.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Future Work: Consider expanding the analysis to include variants of concern, or real-time prediction models using machine learning.</a:t>
            </a:r>
            <a:endParaRPr altLang="en-US" baseline="0" b="1" cap="none" sz="2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6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Link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3044666" y="3244334"/>
            <a:ext cx="6928080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https://github.com/kaviyakeyani134-beep/Kaviya.git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36" name="矩形"/>
          <p:cNvSpPr/>
          <p:nvPr/>
        </p:nvSpPr>
        <p:spPr>
          <a:xfrm rot="0">
            <a:off x="5192038" y="2523140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1123944" y="1409704"/>
            <a:ext cx="9623425" cy="3788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	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COVID-19 Data Analysis</a:t>
            </a: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4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SUBTITLE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</a:t>
            </a: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 of global and local COVID-19 data trends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曲线"/>
          <p:cNvSpPr/>
          <p:nvPr/>
        </p:nvSpPr>
        <p:spPr>
          <a:xfrm rot="0">
            <a:off x="0" y="0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0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1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59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0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1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2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6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09600" y="0"/>
            <a:ext cx="9681529" cy="7776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COVID-19 pandemic has had a significant impact on health, economies, and daily life globally.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With varying data coming from different regions, there’s a need for a comprehensive, clear, and easily understandable analysis.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The goal is to provide insights into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* COVID-19 case trends (global, regional, local)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Death rates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Recoveries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Testing patterns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Vaccination statistics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This analysis aims to guide policy decisions, health responses, and public awareness.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7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8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0" name="文本框"/>
          <p:cNvSpPr>
            <a:spLocks noGrp="1"/>
          </p:cNvSpPr>
          <p:nvPr>
            <p:ph type="title"/>
          </p:nvPr>
        </p:nvSpPr>
        <p:spPr>
          <a:xfrm rot="0">
            <a:off x="685800" y="228600"/>
            <a:ext cx="8709025" cy="6087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br>
              <a:rPr altLang="en-US" baseline="0" b="1" cap="none" sz="425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Analyzing COVID-19 data through various metrics: infection rates, recovery rates, testing rates, and vaccination coverage.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Implementing data visualization to display trends across time and regions.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Identifying patterns and potential future implications of the pandemic.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Tools used: Python, Pandas, </a:t>
            </a: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Matplotlib</a:t>
            </a: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, and other visualization libraries.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Data Sources: World Health Organization (WHO), Johns Hopkins University, and local government health data.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title"/>
          </p:nvPr>
        </p:nvSpPr>
        <p:spPr>
          <a:xfrm rot="0">
            <a:off x="762000" y="304800"/>
            <a:ext cx="8610600" cy="5591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altLang="en-US" baseline="0" b="1" cap="none" sz="32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Healthcare Professionals**: To understand infection trends and prioritize resources.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**Policy Makers**: To guide decisions on lockdowns, vaccination strategies, and public health policies.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**Researchers**: To further investigate trends, correlations, and predict future outbreaks.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**General Public**: To access simplified visualizations and stay informed on pandemic progress.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**Media**: To report factual and up-to-date information to the public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title"/>
          </p:nvPr>
        </p:nvSpPr>
        <p:spPr>
          <a:xfrm rot="0">
            <a:off x="304800" y="228600"/>
            <a:ext cx="9763125" cy="48520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br>
              <a:rPr altLang="en-US" baseline="0" b="1" cap="none" sz="36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36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Python: For data analysis and manipulation.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Pandas: To manage and clean the data.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Matplotlib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&amp;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Seaborn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data visualization.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Jupyter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Notebooks: To present the analysis in an interactive environment.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Plotly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interactive charts and graphs.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code versioning and collaboration.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APIs (if applicable): To pull live data from sources like COVID-19 Data Repository by Johns Hopkins University.</a:t>
            </a:r>
            <a:endParaRPr altLang="en-US" baseline="0" b="1" cap="none" sz="2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2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3" name="矩形"/>
          <p:cNvSpPr/>
          <p:nvPr/>
        </p:nvSpPr>
        <p:spPr>
          <a:xfrm rot="0">
            <a:off x="762000" y="152400"/>
            <a:ext cx="8991600" cy="605294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altLang="zh-CN" baseline="0" b="1" cap="none" sz="4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Overview of the structure of the analysis.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1. Data Collection: Data scraped or pulled via API.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2. Data Cleaning: Removing duplicates, handling missing values, and standardizing formats.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3. Data Analysis: Analysis of COVID-19 cases, deaths, and recovery trends.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4. Visualization: Interactive and static plots showing trends over time and by country/region.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Example layout: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Dashboard View: Interactive charts on the homepage.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Trend Analysis: Time series plots for cases, deaths, and recoveries.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Comparative Analysis: Bar/line charts comparing different countries or regions.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Correlations: Analysis of vaccination rates </a:t>
            </a: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case rates.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Clean, user-friendly UI to navigate between different types of analysis.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4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806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br>
              <a:rPr altLang="en-US" baseline="0" b="1" cap="none" sz="4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4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Interactive Data Filters: Filter data by region, country, date range, etc.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Real-time Updates: Display the most current COVID-19 statistics (if API integration is used).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Global &amp; Regional Views: Display worldwide trends or zoom into a specific country/region.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Trend Line Visualizations: Line charts to show the trend of cases, recoveries, and deaths.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Data Download Option: Users can download raw data or visualizations.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Vaccination Impact: Show how vaccination rates correlate with infection rates.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Bar Charts &amp; Heat Maps: To compare the spread of COVID-19 across various regions.</a:t>
            </a:r>
            <a:endParaRPr altLang="en-US" baseline="0" b="1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2025-09-22T05:42:59Z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0009693a6cd24ff5913c65530efdda0e</vt:lpwstr>
  </property>
</Properties>
</file>