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822"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2392D19A-E142-46DD-9BF9-1ECBD9CE00D5}" type="datetimeFigureOut">
              <a:rPr lang="en-US" smtClean="0"/>
              <a:pPr/>
              <a:t>9/9/2025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AEAD294-3A9C-4F1A-B405-C845CA631ED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92D19A-E142-46DD-9BF9-1ECBD9CE00D5}" type="datetimeFigureOut">
              <a:rPr lang="en-US" smtClean="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AD294-3A9C-4F1A-B405-C845CA631ED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92D19A-E142-46DD-9BF9-1ECBD9CE00D5}" type="datetimeFigureOut">
              <a:rPr lang="en-US" smtClean="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AD294-3A9C-4F1A-B405-C845CA631ED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92D19A-E142-46DD-9BF9-1ECBD9CE00D5}" type="datetimeFigureOut">
              <a:rPr lang="en-US" smtClean="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AD294-3A9C-4F1A-B405-C845CA631ED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392D19A-E142-46DD-9BF9-1ECBD9CE00D5}" type="datetimeFigureOut">
              <a:rPr lang="en-US" smtClean="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EAD294-3A9C-4F1A-B405-C845CA631ED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392D19A-E142-46DD-9BF9-1ECBD9CE00D5}" type="datetimeFigureOut">
              <a:rPr lang="en-US" smtClean="0"/>
              <a:pPr/>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AD294-3A9C-4F1A-B405-C845CA631ED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392D19A-E142-46DD-9BF9-1ECBD9CE00D5}" type="datetimeFigureOut">
              <a:rPr lang="en-US" smtClean="0"/>
              <a:pPr/>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EAD294-3A9C-4F1A-B405-C845CA631ED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392D19A-E142-46DD-9BF9-1ECBD9CE00D5}" type="datetimeFigureOut">
              <a:rPr lang="en-US" smtClean="0"/>
              <a:pPr/>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EAD294-3A9C-4F1A-B405-C845CA631ED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2D19A-E142-46DD-9BF9-1ECBD9CE00D5}" type="datetimeFigureOut">
              <a:rPr lang="en-US" smtClean="0"/>
              <a:pPr/>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EAD294-3A9C-4F1A-B405-C845CA631ED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392D19A-E142-46DD-9BF9-1ECBD9CE00D5}" type="datetimeFigureOut">
              <a:rPr lang="en-US" smtClean="0"/>
              <a:pPr/>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EAD294-3A9C-4F1A-B405-C845CA631ED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392D19A-E142-46DD-9BF9-1ECBD9CE00D5}" type="datetimeFigureOut">
              <a:rPr lang="en-US" smtClean="0"/>
              <a:pPr/>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AEAD294-3A9C-4F1A-B405-C845CA631ED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392D19A-E142-46DD-9BF9-1ECBD9CE00D5}" type="datetimeFigureOut">
              <a:rPr lang="en-US" smtClean="0"/>
              <a:pPr/>
              <a:t>9/9/2025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AEAD294-3A9C-4F1A-B405-C845CA631ED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pPr algn="l"/>
            <a:r>
              <a:rPr lang="en-IN" sz="3200" dirty="0" smtClean="0">
                <a:latin typeface="+mn-lt"/>
              </a:rPr>
              <a:t>STUDENT NAME:</a:t>
            </a:r>
            <a:r>
              <a:rPr lang="en-IN" sz="3200" b="0" dirty="0" smtClean="0">
                <a:solidFill>
                  <a:schemeClr val="tx1">
                    <a:lumMod val="95000"/>
                  </a:schemeClr>
                </a:solidFill>
                <a:latin typeface="+mn-lt"/>
              </a:rPr>
              <a:t>L.KAVIYA </a:t>
            </a:r>
            <a:r>
              <a:rPr lang="en-IN" sz="3200" dirty="0" smtClean="0">
                <a:latin typeface="+mn-lt"/>
              </a:rPr>
              <a:t/>
            </a:r>
            <a:br>
              <a:rPr lang="en-IN" sz="3200" dirty="0" smtClean="0">
                <a:latin typeface="+mn-lt"/>
              </a:rPr>
            </a:br>
            <a:r>
              <a:rPr lang="en-IN" sz="3200" dirty="0" smtClean="0">
                <a:latin typeface="+mn-lt"/>
              </a:rPr>
              <a:t>REGESTER NO AND NMID:</a:t>
            </a:r>
            <a:r>
              <a:rPr lang="en-IN" sz="3200" dirty="0" smtClean="0">
                <a:solidFill>
                  <a:schemeClr val="tx1"/>
                </a:solidFill>
                <a:latin typeface="+mn-lt"/>
              </a:rPr>
              <a:t> </a:t>
            </a:r>
            <a:r>
              <a:rPr lang="en-IN" sz="3200" dirty="0" smtClean="0">
                <a:solidFill>
                  <a:schemeClr val="tx1"/>
                </a:solidFill>
                <a:latin typeface="+mn-lt"/>
              </a:rPr>
              <a:t>31024U18023 </a:t>
            </a:r>
            <a:r>
              <a:rPr lang="en-IN" sz="3200" dirty="0" smtClean="0">
                <a:solidFill>
                  <a:schemeClr val="tx1">
                    <a:lumMod val="95000"/>
                  </a:schemeClr>
                </a:solidFill>
                <a:latin typeface="+mn-lt"/>
              </a:rPr>
              <a:t>&amp; auttvu31024u18142</a:t>
            </a:r>
            <a:r>
              <a:rPr lang="en-IN" sz="3200" dirty="0" smtClean="0">
                <a:latin typeface="+mn-lt"/>
              </a:rPr>
              <a:t/>
            </a:r>
            <a:br>
              <a:rPr lang="en-IN" sz="3200" dirty="0" smtClean="0">
                <a:latin typeface="+mn-lt"/>
              </a:rPr>
            </a:br>
            <a:r>
              <a:rPr lang="en-IN" sz="3200" dirty="0" smtClean="0">
                <a:latin typeface="+mn-lt"/>
              </a:rPr>
              <a:t>DEPARTMENT:</a:t>
            </a:r>
            <a:r>
              <a:rPr lang="en-IN" sz="3200" dirty="0" smtClean="0">
                <a:solidFill>
                  <a:schemeClr val="tx1">
                    <a:lumMod val="95000"/>
                  </a:schemeClr>
                </a:solidFill>
                <a:latin typeface="+mn-lt"/>
              </a:rPr>
              <a:t>BSC.CS</a:t>
            </a:r>
            <a:r>
              <a:rPr lang="en-IN" sz="3200" dirty="0" smtClean="0">
                <a:latin typeface="+mn-lt"/>
              </a:rPr>
              <a:t/>
            </a:r>
            <a:br>
              <a:rPr lang="en-IN" sz="3200" dirty="0" smtClean="0">
                <a:latin typeface="+mn-lt"/>
              </a:rPr>
            </a:br>
            <a:r>
              <a:rPr lang="en-IN" sz="3200" dirty="0" smtClean="0">
                <a:latin typeface="+mn-lt"/>
              </a:rPr>
              <a:t>COLLAGE:</a:t>
            </a:r>
            <a:r>
              <a:rPr lang="en-IN" sz="3200" dirty="0" smtClean="0">
                <a:solidFill>
                  <a:schemeClr val="tx1">
                    <a:lumMod val="95000"/>
                  </a:schemeClr>
                </a:solidFill>
                <a:latin typeface="+mn-lt"/>
              </a:rPr>
              <a:t>GTM COLLAGE\ THIRUVALLUVAR  UNIVERSITY </a:t>
            </a:r>
            <a:endParaRPr lang="en-US" sz="3600" dirty="0">
              <a:latin typeface="+mn-lt"/>
            </a:endParaRP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Social Learning Platform would provide a comprehensive solution for students to engage with each other, share resources, and learn collaboratively. By leveraging modern technologies and tools, this platform would enhance the overall learning experience and improve academic outcomes.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kaviya .png"/>
          <p:cNvPicPr>
            <a:picLocks noChangeAspect="1"/>
          </p:cNvPicPr>
          <p:nvPr/>
        </p:nvPicPr>
        <p:blipFill>
          <a:blip r:embed="rId2" cstate="print"/>
          <a:stretch>
            <a:fillRect/>
          </a:stretch>
        </p:blipFill>
        <p:spPr>
          <a:xfrm>
            <a:off x="179512" y="1340768"/>
            <a:ext cx="8748464" cy="47166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smtClean="0"/>
              <a:t>PROJECT TITLE </a:t>
            </a:r>
            <a:endParaRPr lang="en-US" b="1" dirty="0"/>
          </a:p>
        </p:txBody>
      </p:sp>
      <p:sp>
        <p:nvSpPr>
          <p:cNvPr id="3" name="Content Placeholder 2"/>
          <p:cNvSpPr>
            <a:spLocks noGrp="1"/>
          </p:cNvSpPr>
          <p:nvPr>
            <p:ph idx="1"/>
          </p:nvPr>
        </p:nvSpPr>
        <p:spPr/>
        <p:txBody>
          <a:bodyPr>
            <a:normAutofit/>
          </a:bodyPr>
          <a:lstStyle/>
          <a:p>
            <a:r>
              <a:rPr lang="en-IN" sz="6000" b="1" dirty="0" smtClean="0"/>
              <a:t>SOCIAL MEDIA &amp;</a:t>
            </a:r>
          </a:p>
          <a:p>
            <a:pPr>
              <a:buNone/>
            </a:pPr>
            <a:r>
              <a:rPr lang="en-IN" sz="6000" b="1" dirty="0" smtClean="0"/>
              <a:t>EDUCATION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3046" y="1124744"/>
            <a:ext cx="8053754" cy="1080120"/>
          </a:xfrm>
        </p:spPr>
        <p:txBody>
          <a:bodyPr>
            <a:normAutofit fontScale="90000"/>
          </a:bodyPr>
          <a:lstStyle/>
          <a:p>
            <a:r>
              <a:rPr lang="en-IN" b="1" dirty="0" smtClean="0"/>
              <a:t>AGEND</a:t>
            </a:r>
            <a:br>
              <a:rPr lang="en-IN" b="1" dirty="0" smtClean="0"/>
            </a:br>
            <a:r>
              <a:rPr lang="en-IN" b="1" dirty="0" smtClean="0"/>
              <a:t>A</a:t>
            </a:r>
            <a:endParaRPr lang="en-US" b="1" dirty="0"/>
          </a:p>
        </p:txBody>
      </p:sp>
      <p:sp>
        <p:nvSpPr>
          <p:cNvPr id="3" name="Content Placeholder 2"/>
          <p:cNvSpPr>
            <a:spLocks noGrp="1"/>
          </p:cNvSpPr>
          <p:nvPr>
            <p:ph idx="1"/>
          </p:nvPr>
        </p:nvSpPr>
        <p:spPr>
          <a:xfrm>
            <a:off x="1259632" y="2060848"/>
            <a:ext cx="7427168" cy="4263752"/>
          </a:xfrm>
        </p:spPr>
        <p:txBody>
          <a:bodyPr>
            <a:normAutofit fontScale="85000" lnSpcReduction="20000"/>
          </a:bodyPr>
          <a:lstStyle/>
          <a:p>
            <a:endParaRPr lang="en-IN" sz="3200" dirty="0" smtClean="0"/>
          </a:p>
          <a:p>
            <a:pPr>
              <a:buNone/>
            </a:pPr>
            <a:r>
              <a:rPr lang="en-IN" sz="3200" dirty="0" smtClean="0"/>
              <a:t>*Problem statement</a:t>
            </a:r>
          </a:p>
          <a:p>
            <a:pPr>
              <a:buNone/>
            </a:pPr>
            <a:r>
              <a:rPr lang="en-IN" sz="3200" dirty="0" smtClean="0"/>
              <a:t>*Project over view</a:t>
            </a:r>
          </a:p>
          <a:p>
            <a:pPr>
              <a:buNone/>
            </a:pPr>
            <a:r>
              <a:rPr lang="en-IN" sz="3200" dirty="0" smtClean="0"/>
              <a:t>*End users  </a:t>
            </a:r>
          </a:p>
          <a:p>
            <a:pPr>
              <a:buNone/>
            </a:pPr>
            <a:r>
              <a:rPr lang="en-IN" sz="3200" dirty="0" smtClean="0"/>
              <a:t>*Tools  and technologies</a:t>
            </a:r>
          </a:p>
          <a:p>
            <a:pPr>
              <a:buNone/>
            </a:pPr>
            <a:r>
              <a:rPr lang="en-IN" sz="3200" dirty="0" smtClean="0"/>
              <a:t>*Portfolio design &amp; layout</a:t>
            </a:r>
          </a:p>
          <a:p>
            <a:pPr>
              <a:buNone/>
            </a:pPr>
            <a:r>
              <a:rPr lang="en-IN" sz="3200" dirty="0" smtClean="0"/>
              <a:t>*Features &amp; functionality</a:t>
            </a:r>
          </a:p>
          <a:p>
            <a:pPr>
              <a:buNone/>
            </a:pPr>
            <a:r>
              <a:rPr lang="en-IN" sz="3200" dirty="0" smtClean="0"/>
              <a:t>*Results &amp; screenshots</a:t>
            </a:r>
          </a:p>
          <a:p>
            <a:pPr>
              <a:buNone/>
            </a:pPr>
            <a:r>
              <a:rPr lang="en-IN" sz="3200" dirty="0" smtClean="0"/>
              <a:t>*Conclusion</a:t>
            </a:r>
          </a:p>
          <a:p>
            <a:pPr>
              <a:buNone/>
            </a:pPr>
            <a:r>
              <a:rPr lang="en-IN" sz="3200" dirty="0" smtClean="0"/>
              <a:t>*</a:t>
            </a:r>
            <a:r>
              <a:rPr lang="en-IN" sz="3200" dirty="0" err="1" smtClean="0"/>
              <a:t>Github</a:t>
            </a:r>
            <a:r>
              <a:rPr lang="en-IN" sz="3200" dirty="0" smtClean="0"/>
              <a:t> link</a:t>
            </a:r>
          </a:p>
          <a:p>
            <a:pPr>
              <a:buNone/>
            </a:pPr>
            <a:endParaRPr lang="en-IN" sz="3200" dirty="0" smtClean="0"/>
          </a:p>
          <a:p>
            <a:pPr>
              <a:buNone/>
            </a:pPr>
            <a:endParaRPr lang="en-US" sz="3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5400" b="1" dirty="0" smtClean="0"/>
              <a:t>PROBLEM STATEMENT</a:t>
            </a:r>
            <a:endParaRPr lang="en-US" sz="4800" b="1" dirty="0"/>
          </a:p>
        </p:txBody>
      </p:sp>
      <p:sp>
        <p:nvSpPr>
          <p:cNvPr id="3" name="Content Placeholder 2"/>
          <p:cNvSpPr>
            <a:spLocks noGrp="1"/>
          </p:cNvSpPr>
          <p:nvPr>
            <p:ph idx="1"/>
          </p:nvPr>
        </p:nvSpPr>
        <p:spPr>
          <a:xfrm>
            <a:off x="457200" y="2564904"/>
            <a:ext cx="8229600" cy="3759696"/>
          </a:xfrm>
        </p:spPr>
        <p:txBody>
          <a:bodyPr/>
          <a:lstStyle/>
          <a:p>
            <a:r>
              <a:rPr lang="en-US" dirty="0" smtClean="0"/>
              <a:t>The current education system lacks a platform that effectively integrates social learning, making it difficult for students to collaborate, share resources, and engage with each other.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dirty="0" smtClean="0">
                <a:solidFill>
                  <a:schemeClr val="accent2"/>
                </a:solidFill>
              </a:rPr>
              <a:t>End User</a:t>
            </a:r>
            <a:endParaRPr lang="en-US" sz="6000" b="1" dirty="0">
              <a:solidFill>
                <a:schemeClr val="accent2"/>
              </a:solidFill>
            </a:endParaRPr>
          </a:p>
        </p:txBody>
      </p:sp>
      <p:sp>
        <p:nvSpPr>
          <p:cNvPr id="3" name="Content Placeholder 2"/>
          <p:cNvSpPr>
            <a:spLocks noGrp="1"/>
          </p:cNvSpPr>
          <p:nvPr>
            <p:ph idx="1"/>
          </p:nvPr>
        </p:nvSpPr>
        <p:spPr>
          <a:xfrm>
            <a:off x="457200" y="2636912"/>
            <a:ext cx="8229600" cy="2664296"/>
          </a:xfrm>
        </p:spPr>
        <p:txBody>
          <a:bodyPr/>
          <a:lstStyle/>
          <a:p>
            <a:r>
              <a:rPr lang="en-US" dirty="0" smtClean="0"/>
              <a:t>The end users of this platform would be</a:t>
            </a:r>
          </a:p>
          <a:p>
            <a:r>
              <a:rPr lang="en-US" dirty="0" smtClean="0"/>
              <a:t>- Students (school and college)</a:t>
            </a:r>
          </a:p>
          <a:p>
            <a:r>
              <a:rPr lang="en-US" dirty="0" smtClean="0"/>
              <a:t>- Teachers/Educators</a:t>
            </a:r>
          </a:p>
          <a:p>
            <a:r>
              <a:rPr lang="en-US" dirty="0" smtClean="0"/>
              <a:t>- Parents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and Technology</a:t>
            </a:r>
            <a:endParaRPr lang="en-US" dirty="0"/>
          </a:p>
        </p:txBody>
      </p:sp>
      <p:sp>
        <p:nvSpPr>
          <p:cNvPr id="3" name="Content Placeholder 2"/>
          <p:cNvSpPr>
            <a:spLocks noGrp="1"/>
          </p:cNvSpPr>
          <p:nvPr>
            <p:ph idx="1"/>
          </p:nvPr>
        </p:nvSpPr>
        <p:spPr>
          <a:xfrm>
            <a:off x="457200" y="2348880"/>
            <a:ext cx="8229600" cy="3024336"/>
          </a:xfrm>
        </p:spPr>
        <p:txBody>
          <a:bodyPr/>
          <a:lstStyle/>
          <a:p>
            <a:r>
              <a:rPr lang="en-US" dirty="0" smtClean="0"/>
              <a:t>- Front-end: HTML5, CSS3, JavaScript, React or Angular- Back-end: Node.js, Express.js, </a:t>
            </a:r>
            <a:r>
              <a:rPr lang="en-US" dirty="0" err="1" smtClean="0"/>
              <a:t>MongoDB</a:t>
            </a:r>
            <a:r>
              <a:rPr lang="en-US" dirty="0" smtClean="0"/>
              <a:t>- APIs: </a:t>
            </a:r>
            <a:r>
              <a:rPr lang="en-US" dirty="0" err="1" smtClean="0"/>
              <a:t>RESTful</a:t>
            </a:r>
            <a:r>
              <a:rPr lang="en-US" dirty="0" smtClean="0"/>
              <a:t> APIs for data exchange- Libraries: (link unavailable) for real-time communication</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Portfolio Design and Layout</a:t>
            </a:r>
            <a:endParaRPr lang="en-US" dirty="0"/>
          </a:p>
        </p:txBody>
      </p:sp>
      <p:sp>
        <p:nvSpPr>
          <p:cNvPr id="3" name="Content Placeholder 2"/>
          <p:cNvSpPr>
            <a:spLocks noGrp="1"/>
          </p:cNvSpPr>
          <p:nvPr>
            <p:ph idx="1"/>
          </p:nvPr>
        </p:nvSpPr>
        <p:spPr>
          <a:xfrm>
            <a:off x="457200" y="2636912"/>
            <a:ext cx="8229600" cy="3312368"/>
          </a:xfrm>
        </p:spPr>
        <p:txBody>
          <a:bodyPr/>
          <a:lstStyle/>
          <a:p>
            <a:r>
              <a:rPr lang="en-US" dirty="0" smtClean="0"/>
              <a:t>The platform would have the following design elements:- User-friendly interface- Dashboard for users to track progress and engage with others- Discussion forums for topics and subjects- Resource sharing section for study materials and notes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and Functionality</a:t>
            </a:r>
            <a:endParaRPr lang="en-US" dirty="0"/>
          </a:p>
        </p:txBody>
      </p:sp>
      <p:sp>
        <p:nvSpPr>
          <p:cNvPr id="3" name="Content Placeholder 2"/>
          <p:cNvSpPr>
            <a:spLocks noGrp="1"/>
          </p:cNvSpPr>
          <p:nvPr>
            <p:ph idx="1"/>
          </p:nvPr>
        </p:nvSpPr>
        <p:spPr/>
        <p:txBody>
          <a:bodyPr/>
          <a:lstStyle/>
          <a:p>
            <a:r>
              <a:rPr lang="en-US" dirty="0" smtClean="0"/>
              <a:t>- User registration and profile management</a:t>
            </a:r>
          </a:p>
          <a:p>
            <a:r>
              <a:rPr lang="en-US" dirty="0" smtClean="0"/>
              <a:t>- Real-time discussion forums</a:t>
            </a:r>
          </a:p>
          <a:p>
            <a:r>
              <a:rPr lang="en-US" dirty="0" smtClean="0"/>
              <a:t>- Resource sharing and downloading</a:t>
            </a:r>
          </a:p>
          <a:p>
            <a:r>
              <a:rPr lang="en-US" dirty="0" smtClean="0"/>
              <a:t>- Group projects and collaboration tools</a:t>
            </a:r>
          </a:p>
          <a:p>
            <a:r>
              <a:rPr lang="en-US" dirty="0" smtClean="0"/>
              <a:t>- </a:t>
            </a:r>
            <a:r>
              <a:rPr lang="en-US" dirty="0" err="1" smtClean="0"/>
              <a:t>Gamification</a:t>
            </a:r>
            <a:r>
              <a:rPr lang="en-US" dirty="0" smtClean="0"/>
              <a:t> elements (badges, points, </a:t>
            </a:r>
            <a:r>
              <a:rPr lang="en-US" dirty="0" err="1" smtClean="0"/>
              <a:t>leaderboards</a:t>
            </a:r>
            <a:r>
              <a:rPr lang="en-US" dirty="0" smtClean="0"/>
              <a:t>)</a:t>
            </a:r>
          </a:p>
          <a:p>
            <a:r>
              <a:rPr lang="en-US" dirty="0" smtClean="0"/>
              <a:t>- Integration with popular learning management systems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Screenshots</a:t>
            </a:r>
            <a:endParaRPr lang="en-US" dirty="0"/>
          </a:p>
        </p:txBody>
      </p:sp>
      <p:sp>
        <p:nvSpPr>
          <p:cNvPr id="3" name="Content Placeholder 2"/>
          <p:cNvSpPr>
            <a:spLocks noGrp="1"/>
          </p:cNvSpPr>
          <p:nvPr>
            <p:ph idx="1"/>
          </p:nvPr>
        </p:nvSpPr>
        <p:spPr>
          <a:xfrm>
            <a:off x="457200" y="2276872"/>
            <a:ext cx="8229600" cy="4047728"/>
          </a:xfrm>
        </p:spPr>
        <p:txBody>
          <a:bodyPr/>
          <a:lstStyle/>
          <a:p>
            <a:r>
              <a:rPr lang="en-US" dirty="0" smtClean="0"/>
              <a:t>Some potential results and screenshots</a:t>
            </a:r>
          </a:p>
          <a:p>
            <a:r>
              <a:rPr lang="en-US" dirty="0" smtClean="0"/>
              <a:t>- Increased student engagement and participation</a:t>
            </a:r>
          </a:p>
          <a:p>
            <a:r>
              <a:rPr lang="en-US" dirty="0" smtClean="0"/>
              <a:t>- Improved resource sharing and collaboration</a:t>
            </a:r>
          </a:p>
          <a:p>
            <a:r>
              <a:rPr lang="en-US" dirty="0" smtClean="0"/>
              <a:t>- Screenshots of discussion forums, resource sharing section, and dashboard</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1503</TotalTime>
  <Words>291</Words>
  <Application>Microsoft Office PowerPoint</Application>
  <PresentationFormat>On-screen Show (4:3)</PresentationFormat>
  <Paragraphs>40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STUDENT NAME:L.KAVIYA  REGESTER NO AND NMID: 31024U18023 &amp; auttvu31024u18142 DEPARTMENT:BSC.CS COLLAGE:GTM COLLAGE\ THIRUVALLUVAR  UNIVERSITY </vt:lpstr>
      <vt:lpstr>PROJECT TITLE </vt:lpstr>
      <vt:lpstr>AGEND A</vt:lpstr>
      <vt:lpstr>PROBLEM STATEMENT</vt:lpstr>
      <vt:lpstr>End User</vt:lpstr>
      <vt:lpstr>Tools and Technology</vt:lpstr>
      <vt:lpstr> Portfolio Design and Layout</vt:lpstr>
      <vt:lpstr>.Features and Functionality</vt:lpstr>
      <vt:lpstr>Results and Screenshots</vt:lpstr>
      <vt:lpstr>Conclusion</vt:lpstr>
      <vt:lpstr>Slide 11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NAME:L.KAVIYA  REGESTER NO AND NMID:24U18142 &amp; auttvu31024u18142 DEPARTMENT:BSC.CS COLLAGE:</dc:title>
  <dc:creator>ELCOT</dc:creator>
  <cp:lastModifiedBy>ELCOT</cp:lastModifiedBy>
  <cp:revision>21</cp:revision>
  <dcterms:created xsi:type="dcterms:W3CDTF">2025-09-08T06:38:21Z</dcterms:created>
  <dcterms:modified xsi:type="dcterms:W3CDTF">2025-09-09T07:47:24Z</dcterms:modified>
</cp:coreProperties>
</file>