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Employee Performance Analysis </a:t>
            </a:r>
          </a:p>
        </c:rich>
      </c:tx>
      <c:layout/>
      <c:overlay val="0"/>
      <c:spPr>
        <a:noFill/>
        <a:ln>
          <a:noFill/>
        </a:ln>
      </c:spPr>
    </c:title>
    <c:autoTitleDeleted val="1"/>
    <c:plotArea>
      <c:layout/>
      <c:barChart>
        <c:barDir val="col"/>
        <c:grouping val="clustered"/>
        <c:varyColors val="0"/>
        <c:ser>
          <c:idx val="0"/>
          <c:order val="0"/>
          <c:tx>
            <c:v>Performance Level </c:v>
          </c:tx>
          <c:spPr>
            <a:solidFill>
              <a:srgbClr val="4F81BD"/>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v>Performance Level </c:v>
          </c:tx>
          <c:spPr>
            <a:solidFill>
              <a:srgbClr val="C0504D"/>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trendline>
            <c:spPr>
              <a:ln w="12700">
                <a:solidFill>
                  <a:srgbClr val="C0504D"/>
                </a:solidFill>
                <a:prstDash val="sysDash"/>
              </a:ln>
            </c:spPr>
            <c:trendlineType val="exp"/>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v>Performance Level </c:v>
          </c:tx>
          <c:spPr>
            <a:solidFill>
              <a:srgbClr val="9BBB59"/>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trendline>
            <c:spPr>
              <a:ln w="12700">
                <a:solidFill>
                  <a:srgbClr val="9BBB59"/>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v>Performance Level </c:v>
          </c:tx>
          <c:spPr>
            <a:solidFill>
              <a:srgbClr val="8064A2"/>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v>Performance Level </c:v>
          </c:tx>
          <c:spPr>
            <a:solidFill>
              <a:srgbClr val="4BACC6"/>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overlap val="-27"/>
        <c:gapWidth val="219"/>
        <c:axId val="0"/>
        <c:axId val="1"/>
      </c:barChart>
      <c:catAx>
        <c:axId val="0"/>
        <c:scaling>
          <c:orientation val="minMax"/>
        </c:scaling>
        <c:delete val="0"/>
        <c:axPos val="b"/>
        <c:majorTickMark val="none"/>
        <c:minorTickMark val="none"/>
        <c:tickLblPos val="nextTo"/>
        <c:spPr>
          <a:ln w="12700">
            <a:solidFill>
              <a:srgbClr val="D9D9D9"/>
            </a:solidFill>
            <a:prstDash val="solid"/>
          </a:ln>
        </c:spPr>
        <c:txPr>
          <a:bodyPr rot="0" vert="horz" anchor="t" anchorCtr="0"/>
          <a:lstStyle/>
          <a:p>
            <a:pPr>
              <a:defRPr sz="8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8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explosion val="25"/>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286A7C"/>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firstSliceAng val="0"/>
      </c:pie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8238242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6753088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532602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5578066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44285477"/>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3227184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2093494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0745969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7767163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7199501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0606110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4696901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7789331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14097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57678375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573524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727148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4825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6080040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37998826"/>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6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6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6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6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5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2"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3" name="文本框"/>
          <p:cNvSpPr>
            <a:spLocks xmlns:a="http://schemas.openxmlformats.org/drawingml/2006/main" noGrp="1"/>
          </p:cNvSpPr>
          <p:nvPr>
            <p:ph type="body" idx="1"/>
          </p:nvPr>
        </p:nvSpPr>
        <p:spPr>
          <a:xfrm xmlns:a="http://schemas.openxmlformats.org/drawingml/2006/main" rot="0">
            <a:off x="609600" y="1577340"/>
            <a:ext cx="10972800"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15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5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6959203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893723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36771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074719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658341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069641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150479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681895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518741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5993683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4.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371653" y="3259604"/>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KAVIYA 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31221</a:t>
            </a:r>
            <a:r>
              <a:rPr lang="en-US" altLang="zh-CN" sz="2400" b="0" i="0" u="none" strike="noStrike" kern="1200" cap="none" spc="0" baseline="0">
                <a:solidFill>
                  <a:schemeClr val="tx1"/>
                </a:solidFill>
                <a:latin typeface="Calibri" pitchFamily="0" charset="0"/>
                <a:ea typeface="宋体" pitchFamily="0" charset="0"/>
                <a:cs typeface="Calibri" pitchFamily="0" charset="0"/>
              </a:rPr>
              <a:t>0816</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 </a:t>
            </a:r>
            <a:r>
              <a:rPr lang="en-US" altLang="zh-CN" sz="2400" b="0" i="0" u="none" strike="noStrike" kern="1200" cap="none" spc="0" baseline="0">
                <a:solidFill>
                  <a:schemeClr val="tx1"/>
                </a:solidFill>
                <a:latin typeface="Calibri" pitchFamily="0" charset="0"/>
                <a:ea typeface="宋体" pitchFamily="0" charset="0"/>
                <a:cs typeface="Calibri" pitchFamily="0" charset="0"/>
              </a:rPr>
              <a:t>(General)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BHAKTAVATSALAM MEMORIAL COLLEGE 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9958282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flipV="1" rot="10800000">
            <a:off x="659480" y="1600200"/>
            <a:ext cx="9172816" cy="2987625"/>
          </a:xfrm>
          <a:custGeom>
            <a:gdLst>
              <a:gd name="T1" fmla="*/ 0 w 21600"/>
              <a:gd name="T2" fmla="*/ -21600 h 21600"/>
              <a:gd name="T3" fmla="*/ 21600 w 21600"/>
              <a:gd name="T4" fmla="*/ 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Drafted the data from the </a:t>
            </a:r>
            <a:r>
              <a:rPr lang="en-US" altLang="zh-CN" sz="1800" b="0" i="0" u="none" strike="noStrike" kern="1200" cap="none" spc="0" baseline="0">
                <a:solidFill>
                  <a:schemeClr val="tx1"/>
                </a:solidFill>
                <a:latin typeface="Calibri" pitchFamily="0" charset="0"/>
                <a:ea typeface="宋体" pitchFamily="0" charset="0"/>
                <a:cs typeface="Calibri" pitchFamily="0" charset="0"/>
              </a:rPr>
              <a:t>edunet</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dataset.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Business unit, Gender unit, First name, Performance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Exceeds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Fully meets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Needs improvements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PIP</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1626363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9" name="文本框"/>
          <p:cNvSpPr>
            <a:spLocks noGrp="1"/>
          </p:cNvSpPr>
          <p:nvPr>
            <p:ph type="title"/>
          </p:nvPr>
        </p:nvSpPr>
        <p:spPr>
          <a:xfrm rot="0">
            <a:off x="755332" y="385444"/>
            <a:ext cx="243713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51" name="图表"/>
          <p:cNvGraphicFramePr/>
          <p:nvPr/>
        </p:nvGraphicFramePr>
        <p:xfrm>
          <a:off x="1339762" y="1847330"/>
          <a:ext cx="8276388" cy="4353678"/>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07951596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168" name="图表"/>
          <p:cNvGraphicFramePr/>
          <p:nvPr/>
        </p:nvGraphicFramePr>
        <p:xfrm>
          <a:off x="609600" y="1577340"/>
          <a:ext cx="4335779" cy="3095235"/>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1265219833"/>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781708" y="1509028"/>
            <a:ext cx="9505291" cy="22250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0441358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4825"/>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2091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SCORE BASED APPROACH</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4024523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8292781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flipV="1" rot="10800000">
            <a:off x="762000" y="2200037"/>
            <a:ext cx="6934200"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0139972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739774" y="1676400"/>
            <a:ext cx="8023225"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This project focuses on developing a comprehensive tool 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analyze</a:t>
            </a:r>
            <a:r>
              <a:rPr lang="en-US" altLang="zh-CN" sz="1800" b="0" i="0" u="none" strike="noStrike" kern="1200" cap="none" spc="0" baseline="0">
                <a:solidFill>
                  <a:schemeClr val="tx1"/>
                </a:solidFill>
                <a:latin typeface="Calibri" pitchFamily="0" charset="0"/>
                <a:ea typeface="宋体" pitchFamily="0" charset="0"/>
                <a:cs typeface="Calibri" pitchFamily="0"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goals</a:t>
            </a:r>
            <a:r>
              <a:rPr lang="en-US" altLang="zh-CN" sz="1800" b="0" i="0" u="none" strike="noStrike" kern="1200" cap="none" spc="0" baseline="0">
                <a:solidFill>
                  <a:schemeClr val="tx1"/>
                </a:solidFill>
                <a:latin typeface="Calibri" pitchFamily="0" charset="0"/>
                <a:ea typeface="宋体" pitchFamily="0" charset="0"/>
                <a:cs typeface="Calibri" pitchFamily="0" charset="0"/>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7596434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4" name="文本框"/>
          <p:cNvSpPr>
            <a:spLocks noGrp="1"/>
          </p:cNvSpPr>
          <p:nvPr>
            <p:ph type="title"/>
          </p:nvPr>
        </p:nvSpPr>
        <p:spPr>
          <a:xfrm rot="0">
            <a:off x="699452" y="891793"/>
            <a:ext cx="5014595" cy="4991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7" name="矩形"/>
          <p:cNvSpPr>
            <a:spLocks/>
          </p:cNvSpPr>
          <p:nvPr/>
        </p:nvSpPr>
        <p:spPr>
          <a:xfrm rot="0">
            <a:off x="699452" y="1676400"/>
            <a:ext cx="8278496" cy="16916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Managers and Team Leaders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HR Professionals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Executives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212808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8"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29" name="文本框"/>
          <p:cNvSpPr>
            <a:spLocks noGrp="1"/>
          </p:cNvSpPr>
          <p:nvPr>
            <p:ph type="title"/>
          </p:nvPr>
        </p:nvSpPr>
        <p:spPr>
          <a:xfrm rot="0">
            <a:off x="533400" y="901064"/>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3124200" y="1600200"/>
            <a:ext cx="6934198"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0636767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755332" y="385444"/>
            <a:ext cx="10681335" cy="2971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EMPLOYEE DATASET: KAGGLE</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26</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TAKEN: 8</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FIELD NAMES: BUSINESS UNIT, FIRST NAME, GENDER CODE AND PERFORMANCE SCORE</a:t>
            </a:r>
            <a:br>
              <a:rPr lang="zh-CN" altLang="en-US" sz="2000" b="0"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3209953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5" name="曲线"/>
          <p:cNvSpPr>
            <a:spLocks/>
          </p:cNvSpPr>
          <p:nvPr/>
        </p:nvSpPr>
        <p:spPr>
          <a:xfrm flipH="1" rot="0">
            <a:off x="2533649" y="1891261"/>
            <a:ext cx="7162800" cy="383381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Aggregation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Our Excel sheet compiles comprehensive employee performance data, segmented by key metrics such as productivity, efficiency, and goal achievement.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Dynamic Dashboards</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sheet includes interactive dashboards with real-time filtering options, allowing quick comparisons and insights into individual and team performance trends.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36" name="图片"/>
          <p:cNvPicPr>
            <a:picLocks/>
          </p:cNvPicPr>
          <p:nvPr/>
        </p:nvPicPr>
        <p:blipFill>
          <a:blip r:embed="rId1" cstate="print"/>
          <a:stretch>
            <a:fillRect/>
          </a:stretch>
        </p:blipFill>
        <p:spPr>
          <a:xfrm rot="0">
            <a:off x="66675" y="3597351"/>
            <a:ext cx="2466975" cy="3203496"/>
          </a:xfrm>
          <a:prstGeom prst="rect"/>
          <a:noFill/>
          <a:ln w="12700" cmpd="sng" cap="flat">
            <a:noFill/>
            <a:prstDash val="solid"/>
            <a:miter/>
          </a:ln>
        </p:spPr>
      </p:pic>
      <p:sp>
        <p:nvSpPr>
          <p:cNvPr id="13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THE "WOW" IN OUR SOLUTION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2438400" y="2427266"/>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1780555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2024-03-28T17:07:22Z</dcterms:created>
  <dcterms:modified xsi:type="dcterms:W3CDTF">2024-10-01T04:26:13Z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dbd24395ee3640168a818cf23031cecc</vt:lpwstr>
  </property>
</Properties>
</file>