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kaviyap-bca.github.io/n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726875" y="1076896"/>
            <a:ext cx="7766936" cy="1646302"/>
          </a:xfrm>
        </p:spPr>
        <p:txBody>
          <a:bodyPr/>
          <a:lstStyle/>
          <a:p>
            <a:pPr algn="ctr"/>
            <a:r>
              <a:rPr lang="en-US" sz="6000" b="1" u="sng" dirty="0" smtClean="0">
                <a:latin typeface="Franklin Gothic Heavy" panose="020B0903020102020204" pitchFamily="34" charset="0"/>
              </a:rPr>
              <a:t>DIGITAL PORTFOLIO</a:t>
            </a:r>
            <a:endParaRPr lang="en-IN" sz="6000" b="1" u="sng" dirty="0">
              <a:latin typeface="Franklin Gothic Heavy" panose="020B09030201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166490" y="4376148"/>
            <a:ext cx="7766936" cy="1096899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-</a:t>
            </a:r>
            <a:r>
              <a:rPr lang="en-US" sz="24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KAVIYA.P</a:t>
            </a:r>
            <a:endParaRPr lang="en-IN" sz="24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Cube 5"/>
          <p:cNvSpPr/>
          <p:nvPr/>
        </p:nvSpPr>
        <p:spPr>
          <a:xfrm>
            <a:off x="351692" y="5211417"/>
            <a:ext cx="1521069" cy="109689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ube 6"/>
          <p:cNvSpPr/>
          <p:nvPr/>
        </p:nvSpPr>
        <p:spPr>
          <a:xfrm>
            <a:off x="1802423" y="729762"/>
            <a:ext cx="474785" cy="474784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ube 7"/>
          <p:cNvSpPr/>
          <p:nvPr/>
        </p:nvSpPr>
        <p:spPr>
          <a:xfrm>
            <a:off x="1283677" y="4659923"/>
            <a:ext cx="756138" cy="67700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ube 8"/>
          <p:cNvSpPr/>
          <p:nvPr/>
        </p:nvSpPr>
        <p:spPr>
          <a:xfrm rot="2414390">
            <a:off x="1872762" y="5699367"/>
            <a:ext cx="474785" cy="518746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ube 9"/>
          <p:cNvSpPr/>
          <p:nvPr/>
        </p:nvSpPr>
        <p:spPr>
          <a:xfrm rot="12521271" flipV="1">
            <a:off x="799669" y="4874503"/>
            <a:ext cx="422031" cy="457200"/>
          </a:xfrm>
          <a:prstGeom prst="cube">
            <a:avLst>
              <a:gd name="adj" fmla="val 10417"/>
            </a:avLst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Cube 10"/>
          <p:cNvSpPr/>
          <p:nvPr/>
        </p:nvSpPr>
        <p:spPr>
          <a:xfrm>
            <a:off x="2203287" y="489022"/>
            <a:ext cx="298938" cy="347134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Cube 11"/>
          <p:cNvSpPr/>
          <p:nvPr/>
        </p:nvSpPr>
        <p:spPr>
          <a:xfrm>
            <a:off x="10928838" y="4659923"/>
            <a:ext cx="738554" cy="745015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Cube 12"/>
          <p:cNvSpPr/>
          <p:nvPr/>
        </p:nvSpPr>
        <p:spPr>
          <a:xfrm>
            <a:off x="11579468" y="4132385"/>
            <a:ext cx="430823" cy="527538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4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Results and screenshots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Fully functional </a:t>
            </a:r>
            <a:r>
              <a:rPr lang="en-US" b="1" dirty="0"/>
              <a:t>personal portfolio website</a:t>
            </a:r>
            <a:r>
              <a:rPr lang="en-US" dirty="0"/>
              <a:t> developed successfully.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Highlights academic journey, skills, and technical abilities effectively.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Includes screenshots of homepage, About Me, Skills, Projects, and Contact sections.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Final result: A </a:t>
            </a:r>
            <a:r>
              <a:rPr lang="en-US" b="1" dirty="0"/>
              <a:t>professional digital resume</a:t>
            </a:r>
            <a:r>
              <a:rPr lang="en-US" dirty="0"/>
              <a:t> that increases career visibility.</a:t>
            </a:r>
            <a:endParaRPr lang="en-US" dirty="0"/>
          </a:p>
        </p:txBody>
      </p:sp>
      <p:sp>
        <p:nvSpPr>
          <p:cNvPr id="4" name="Chevron 3"/>
          <p:cNvSpPr/>
          <p:nvPr/>
        </p:nvSpPr>
        <p:spPr>
          <a:xfrm>
            <a:off x="5750169" y="609600"/>
            <a:ext cx="378069" cy="7121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Chevron 4"/>
          <p:cNvSpPr/>
          <p:nvPr/>
        </p:nvSpPr>
        <p:spPr>
          <a:xfrm>
            <a:off x="6128238" y="609600"/>
            <a:ext cx="334108" cy="712177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Chevron 5"/>
          <p:cNvSpPr/>
          <p:nvPr/>
        </p:nvSpPr>
        <p:spPr>
          <a:xfrm>
            <a:off x="6453553" y="609600"/>
            <a:ext cx="290146" cy="712177"/>
          </a:xfrm>
          <a:prstGeom prst="chevron">
            <a:avLst>
              <a:gd name="adj" fmla="val 481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Chevron 6"/>
          <p:cNvSpPr/>
          <p:nvPr/>
        </p:nvSpPr>
        <p:spPr>
          <a:xfrm>
            <a:off x="6743699" y="609600"/>
            <a:ext cx="298940" cy="712177"/>
          </a:xfrm>
          <a:prstGeom prst="chevron">
            <a:avLst>
              <a:gd name="adj" fmla="val 590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7492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1" t="-3397" r="4831" b="13180"/>
          <a:stretch/>
        </p:blipFill>
        <p:spPr>
          <a:xfrm>
            <a:off x="426561" y="0"/>
            <a:ext cx="3472963" cy="644476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5478" y="659422"/>
            <a:ext cx="3086099" cy="482697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1"/>
          <a:stretch/>
        </p:blipFill>
        <p:spPr>
          <a:xfrm>
            <a:off x="7697531" y="131884"/>
            <a:ext cx="3433530" cy="6567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90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</a:t>
            </a:r>
            <a:r>
              <a:rPr lang="en-US" dirty="0" err="1" smtClean="0"/>
              <a:t>Github</a:t>
            </a:r>
            <a:r>
              <a:rPr lang="en-US" dirty="0" smtClean="0"/>
              <a:t> link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Click here: 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</a:t>
            </a:r>
            <a:r>
              <a:rPr lang="en-US" dirty="0" smtClean="0">
                <a:hlinkClick r:id="rId2"/>
              </a:rPr>
              <a:t>://kaviyap-bca.github.io/nm</a:t>
            </a:r>
            <a:r>
              <a:rPr lang="en-US" dirty="0">
                <a:hlinkClick r:id="rId2"/>
              </a:rPr>
              <a:t>/</a:t>
            </a:r>
            <a:endParaRPr lang="en-IN" dirty="0"/>
          </a:p>
        </p:txBody>
      </p:sp>
      <p:sp>
        <p:nvSpPr>
          <p:cNvPr id="4" name="Curved Down Arrow 3"/>
          <p:cNvSpPr/>
          <p:nvPr/>
        </p:nvSpPr>
        <p:spPr>
          <a:xfrm>
            <a:off x="958360" y="609600"/>
            <a:ext cx="826477" cy="98180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     CONCLUSION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/>
              <a:t>Project provided </a:t>
            </a:r>
            <a:r>
              <a:rPr lang="en-US" b="1" dirty="0"/>
              <a:t>hands-on experience</a:t>
            </a:r>
            <a:r>
              <a:rPr lang="en-US" dirty="0"/>
              <a:t> in web design and development.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Improved knowledge of </a:t>
            </a:r>
            <a:r>
              <a:rPr lang="en-US" b="1" dirty="0"/>
              <a:t>HTML, CSS, JavaScript, and Bootstrap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Enhanced creativity and </a:t>
            </a:r>
            <a:r>
              <a:rPr lang="en-US" b="1" dirty="0"/>
              <a:t>problem-solving skills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Portfolio acts as a </a:t>
            </a:r>
            <a:r>
              <a:rPr lang="en-US" b="1" dirty="0"/>
              <a:t>strong digital identity</a:t>
            </a:r>
            <a:r>
              <a:rPr lang="en-US" dirty="0"/>
              <a:t> for academic and career growth.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Future scope: Add features like </a:t>
            </a:r>
            <a:r>
              <a:rPr lang="en-US" b="1" dirty="0"/>
              <a:t>blog section, project links, and interactive elements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Cloud Callout 4"/>
          <p:cNvSpPr/>
          <p:nvPr/>
        </p:nvSpPr>
        <p:spPr>
          <a:xfrm rot="19591455">
            <a:off x="221058" y="284200"/>
            <a:ext cx="1397977" cy="1221957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067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PROJECT TITLE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 smtClean="0"/>
              <a:t>Digital portfolio website for academic career growth</a:t>
            </a:r>
            <a:endParaRPr lang="en-IN" sz="3200" dirty="0"/>
          </a:p>
        </p:txBody>
      </p:sp>
      <p:sp>
        <p:nvSpPr>
          <p:cNvPr id="7" name="Cube 6"/>
          <p:cNvSpPr/>
          <p:nvPr/>
        </p:nvSpPr>
        <p:spPr>
          <a:xfrm>
            <a:off x="5152292" y="4334608"/>
            <a:ext cx="1995854" cy="1512277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ube 7"/>
          <p:cNvSpPr/>
          <p:nvPr/>
        </p:nvSpPr>
        <p:spPr>
          <a:xfrm rot="4576781">
            <a:off x="7174524" y="4461481"/>
            <a:ext cx="1216152" cy="121615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Cube 8"/>
          <p:cNvSpPr/>
          <p:nvPr/>
        </p:nvSpPr>
        <p:spPr>
          <a:xfrm>
            <a:off x="6425137" y="3832651"/>
            <a:ext cx="1178169" cy="808892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Cube 9"/>
          <p:cNvSpPr/>
          <p:nvPr/>
        </p:nvSpPr>
        <p:spPr>
          <a:xfrm>
            <a:off x="4580793" y="5240215"/>
            <a:ext cx="844062" cy="694593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60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685" y="787829"/>
            <a:ext cx="8596668" cy="1320800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000" dirty="0" err="1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0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  <a:p>
            <a:pPr algn="just"/>
            <a:endParaRPr lang="en-IN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5" name="Diagonal Stripe 4"/>
          <p:cNvSpPr/>
          <p:nvPr/>
        </p:nvSpPr>
        <p:spPr>
          <a:xfrm>
            <a:off x="127815" y="114300"/>
            <a:ext cx="1099038" cy="1617785"/>
          </a:xfrm>
          <a:prstGeom prst="diagStrip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6" name="object 2"/>
          <p:cNvGrpSpPr/>
          <p:nvPr/>
        </p:nvGrpSpPr>
        <p:grpSpPr>
          <a:xfrm rot="986132">
            <a:off x="6797217" y="1931375"/>
            <a:ext cx="2762250" cy="3257550"/>
            <a:chOff x="7991475" y="2933700"/>
            <a:chExt cx="2762250" cy="3257550"/>
          </a:xfrm>
        </p:grpSpPr>
        <p:sp>
          <p:nvSpPr>
            <p:cNvPr id="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961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PROBLEM STATEMENT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In today’s digital era, a professional online presence is  essential for IT students and beginners.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Traditional resumes are static and cannot showcase projects, creativity, or technical skills interactively.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Without a portfolio, recruiters and peers find it difficult to evaluate practical abilities.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A portfolio website can serve as a </a:t>
            </a:r>
            <a:r>
              <a:rPr lang="en-US" b="1" dirty="0"/>
              <a:t>digital resume</a:t>
            </a:r>
            <a:r>
              <a:rPr lang="en-US" dirty="0"/>
              <a:t>, highlighting skills and achievements.</a:t>
            </a:r>
          </a:p>
        </p:txBody>
      </p:sp>
      <p:sp>
        <p:nvSpPr>
          <p:cNvPr id="13" name="Action Button: Help 12">
            <a:hlinkClick r:id="" action="ppaction://noaction" highlightClick="1"/>
          </p:cNvPr>
          <p:cNvSpPr/>
          <p:nvPr/>
        </p:nvSpPr>
        <p:spPr>
          <a:xfrm>
            <a:off x="6049107" y="801546"/>
            <a:ext cx="831401" cy="895370"/>
          </a:xfrm>
          <a:prstGeom prst="actionButtonHelp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042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11114"/>
            <a:ext cx="8596668" cy="919285"/>
          </a:xfrm>
        </p:spPr>
        <p:txBody>
          <a:bodyPr/>
          <a:lstStyle/>
          <a:p>
            <a:r>
              <a:rPr lang="en-US" sz="4000" dirty="0" smtClean="0"/>
              <a:t>Project overview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DEVELOPMENT OF A </a:t>
            </a:r>
            <a:r>
              <a:rPr lang="en-US" b="1" dirty="0" smtClean="0"/>
              <a:t>PERSONAL PORTFOLIO WEBSITE</a:t>
            </a:r>
            <a:r>
              <a:rPr lang="en-US" dirty="0" smtClean="0"/>
              <a:t> TO REPRESENT ME PROFESSIONALLY.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WEBSITE INCLUDES SECTIONS: </a:t>
            </a:r>
            <a:r>
              <a:rPr lang="en-US" b="1" dirty="0" smtClean="0"/>
              <a:t>ABOUT ME, SKILLS, EDUCATION, PROJECTS, RESUME, AND CONTACT INFORMATION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ACTS AS A CENTRALIZED PLATFORM FOR SHOWCASING ACADEMIC BACKGROUND, SKILLS, HOBBIES, AND ACHIEVEMENTS.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DESIGNED TO BE </a:t>
            </a:r>
            <a:r>
              <a:rPr lang="en-US" b="1" dirty="0" smtClean="0"/>
              <a:t>USER-FRIENDLY, RESPONSIVE, AND MOBILE-COMPATIBLE</a:t>
            </a:r>
            <a:r>
              <a:rPr lang="en-US" dirty="0" smtClean="0"/>
              <a:t>.</a:t>
            </a:r>
          </a:p>
          <a:p>
            <a:endParaRPr lang="en-IN" dirty="0"/>
          </a:p>
        </p:txBody>
      </p:sp>
      <p:sp>
        <p:nvSpPr>
          <p:cNvPr id="4" name="Cube 3"/>
          <p:cNvSpPr/>
          <p:nvPr/>
        </p:nvSpPr>
        <p:spPr>
          <a:xfrm>
            <a:off x="826477" y="246185"/>
            <a:ext cx="1028700" cy="861646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Cube 4"/>
          <p:cNvSpPr/>
          <p:nvPr/>
        </p:nvSpPr>
        <p:spPr>
          <a:xfrm rot="18897357" flipH="1">
            <a:off x="1820570" y="363563"/>
            <a:ext cx="641876" cy="61246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ube 5"/>
          <p:cNvSpPr/>
          <p:nvPr/>
        </p:nvSpPr>
        <p:spPr>
          <a:xfrm>
            <a:off x="461001" y="677009"/>
            <a:ext cx="507238" cy="430822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3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68908"/>
            <a:ext cx="8596668" cy="961492"/>
          </a:xfrm>
        </p:spPr>
        <p:txBody>
          <a:bodyPr/>
          <a:lstStyle/>
          <a:p>
            <a:r>
              <a:rPr lang="en-US" sz="4400" dirty="0" smtClean="0"/>
              <a:t>Who are the end users?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Recruiters, employers, and HR professionals</a:t>
            </a:r>
            <a:r>
              <a:rPr lang="en-US" dirty="0"/>
              <a:t> who evaluate skills and projects.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Teachers and mentors</a:t>
            </a:r>
            <a:r>
              <a:rPr lang="en-US" dirty="0"/>
              <a:t> to monitor progress and academic achievements.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Peers and collaborators</a:t>
            </a:r>
            <a:r>
              <a:rPr lang="en-US" dirty="0"/>
              <a:t> interested in working on projects together.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Students and beginners</a:t>
            </a:r>
            <a:r>
              <a:rPr lang="en-US" dirty="0"/>
              <a:t> who want inspiration for creating their own portfolios.</a:t>
            </a:r>
          </a:p>
          <a:p>
            <a:endParaRPr lang="en-US" dirty="0"/>
          </a:p>
        </p:txBody>
      </p:sp>
      <p:sp>
        <p:nvSpPr>
          <p:cNvPr id="4" name="Flowchart: Decision 3"/>
          <p:cNvSpPr/>
          <p:nvPr/>
        </p:nvSpPr>
        <p:spPr>
          <a:xfrm rot="8810904">
            <a:off x="9086863" y="2351651"/>
            <a:ext cx="1951892" cy="894497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Flowchart: Decision 4"/>
          <p:cNvSpPr/>
          <p:nvPr/>
        </p:nvSpPr>
        <p:spPr>
          <a:xfrm rot="4638491">
            <a:off x="8291173" y="1327638"/>
            <a:ext cx="1591381" cy="67472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Flowchart: Decision 6"/>
          <p:cNvSpPr/>
          <p:nvPr/>
        </p:nvSpPr>
        <p:spPr>
          <a:xfrm rot="19034726">
            <a:off x="9882554" y="1116623"/>
            <a:ext cx="914400" cy="612648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Flowchart: Decision 7"/>
          <p:cNvSpPr/>
          <p:nvPr/>
        </p:nvSpPr>
        <p:spPr>
          <a:xfrm rot="15260755">
            <a:off x="9171252" y="503684"/>
            <a:ext cx="914400" cy="422143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Flowchart: Decision 8"/>
          <p:cNvSpPr/>
          <p:nvPr/>
        </p:nvSpPr>
        <p:spPr>
          <a:xfrm rot="8483711">
            <a:off x="9999541" y="365806"/>
            <a:ext cx="914400" cy="37359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887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143000"/>
            <a:ext cx="8596668" cy="787400"/>
          </a:xfrm>
        </p:spPr>
        <p:txBody>
          <a:bodyPr/>
          <a:lstStyle/>
          <a:p>
            <a:r>
              <a:rPr lang="en-US" u="sng" dirty="0" smtClean="0"/>
              <a:t>Tools and Techniques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HTML</a:t>
            </a:r>
            <a:r>
              <a:rPr lang="en-US" dirty="0"/>
              <a:t> → Provides the structure of the website.</a:t>
            </a:r>
          </a:p>
          <a:p>
            <a:r>
              <a:rPr lang="en-US" b="1" dirty="0"/>
              <a:t>CSS</a:t>
            </a:r>
            <a:r>
              <a:rPr lang="en-US" dirty="0"/>
              <a:t> → Ensures styling, layout, and professional design.</a:t>
            </a:r>
          </a:p>
          <a:p>
            <a:r>
              <a:rPr lang="en-US" b="1" dirty="0"/>
              <a:t>JavaScript</a:t>
            </a:r>
            <a:r>
              <a:rPr lang="en-US" dirty="0"/>
              <a:t> → Adds interactivity and dynamic features.</a:t>
            </a:r>
          </a:p>
          <a:p>
            <a:r>
              <a:rPr lang="en-US" b="1" dirty="0"/>
              <a:t>Bootstrap</a:t>
            </a:r>
            <a:r>
              <a:rPr lang="en-US" dirty="0"/>
              <a:t> → Improves responsiveness and offers ready-made components.</a:t>
            </a:r>
          </a:p>
          <a:p>
            <a:r>
              <a:rPr lang="en-US" dirty="0"/>
              <a:t>Together, these tools create a functional, responsive, and visually appealing website.</a:t>
            </a:r>
            <a:endParaRPr lang="en-US" dirty="0"/>
          </a:p>
        </p:txBody>
      </p:sp>
      <p:sp>
        <p:nvSpPr>
          <p:cNvPr id="5" name="Cube 4"/>
          <p:cNvSpPr/>
          <p:nvPr/>
        </p:nvSpPr>
        <p:spPr>
          <a:xfrm>
            <a:off x="2813538" y="5081954"/>
            <a:ext cx="1890347" cy="1099038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Cube 5"/>
          <p:cNvSpPr/>
          <p:nvPr/>
        </p:nvSpPr>
        <p:spPr>
          <a:xfrm>
            <a:off x="4642339" y="5310030"/>
            <a:ext cx="896816" cy="801147"/>
          </a:xfrm>
          <a:prstGeom prst="cub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Cube 6"/>
          <p:cNvSpPr/>
          <p:nvPr/>
        </p:nvSpPr>
        <p:spPr>
          <a:xfrm>
            <a:off x="4211516" y="4686300"/>
            <a:ext cx="914400" cy="795703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ube 7"/>
          <p:cNvSpPr/>
          <p:nvPr/>
        </p:nvSpPr>
        <p:spPr>
          <a:xfrm>
            <a:off x="5389685" y="5608969"/>
            <a:ext cx="580293" cy="502208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45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   Portfolio design and layout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Follows a </a:t>
            </a:r>
            <a:r>
              <a:rPr lang="en-US" b="1" dirty="0"/>
              <a:t>clean and modern layout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Homepage introduces me with a short description.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Sections include </a:t>
            </a:r>
            <a:r>
              <a:rPr lang="en-US" b="1" dirty="0"/>
              <a:t>About Me, Skills, Projects, Resume Download option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Navigation bar for quick and easy access.</a:t>
            </a:r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Minimal design, professional look, and focused on </a:t>
            </a:r>
            <a:r>
              <a:rPr lang="en-US" b="1" dirty="0"/>
              <a:t>user experience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sp>
        <p:nvSpPr>
          <p:cNvPr id="5" name="Snip Single Corner Rectangle 4"/>
          <p:cNvSpPr/>
          <p:nvPr/>
        </p:nvSpPr>
        <p:spPr>
          <a:xfrm>
            <a:off x="404446" y="360850"/>
            <a:ext cx="729761" cy="964835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ight Triangle 5"/>
          <p:cNvSpPr/>
          <p:nvPr/>
        </p:nvSpPr>
        <p:spPr>
          <a:xfrm>
            <a:off x="975946" y="309866"/>
            <a:ext cx="158261" cy="184639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78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Features and functionality</a:t>
            </a:r>
            <a:endParaRPr lang="en-IN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b="1" dirty="0"/>
              <a:t>Responsive design</a:t>
            </a:r>
            <a:r>
              <a:rPr lang="en-US" dirty="0"/>
              <a:t> → Works on desktops, tablets, and mobiles.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Sections for </a:t>
            </a:r>
            <a:r>
              <a:rPr lang="en-US" b="1" dirty="0"/>
              <a:t>academic details, technical skills, hobbies, and achievements</a:t>
            </a:r>
            <a:r>
              <a:rPr lang="en-US" dirty="0"/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Option to </a:t>
            </a:r>
            <a:r>
              <a:rPr lang="en-US" b="1" dirty="0"/>
              <a:t>download resume</a:t>
            </a:r>
            <a:r>
              <a:rPr lang="en-US" dirty="0"/>
              <a:t> directly from the site.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Projects are showcased with brief descriptions and technologies used.</a:t>
            </a:r>
          </a:p>
          <a:p>
            <a:pPr>
              <a:buFont typeface="Arial" pitchFamily="34" charset="0"/>
              <a:buChar char="•"/>
            </a:pPr>
            <a:r>
              <a:rPr lang="en-US" b="1" dirty="0"/>
              <a:t>Contact section</a:t>
            </a:r>
            <a:r>
              <a:rPr lang="en-US" dirty="0"/>
              <a:t> → Allows communication via email and social media links.</a:t>
            </a:r>
          </a:p>
          <a:p>
            <a:pPr>
              <a:buFont typeface="Arial" pitchFamily="34" charset="0"/>
              <a:buChar char="•"/>
            </a:pPr>
            <a:r>
              <a:rPr lang="en-US" dirty="0"/>
              <a:t>Creates an </a:t>
            </a:r>
            <a:r>
              <a:rPr lang="en-US" b="1" dirty="0"/>
              <a:t>interactive and professional digital profile</a:t>
            </a:r>
            <a:r>
              <a:rPr lang="en-US" dirty="0"/>
              <a:t>.</a:t>
            </a:r>
            <a:endParaRPr lang="en-US" dirty="0"/>
          </a:p>
        </p:txBody>
      </p:sp>
      <p:sp>
        <p:nvSpPr>
          <p:cNvPr id="5" name="Diamond 4"/>
          <p:cNvSpPr/>
          <p:nvPr/>
        </p:nvSpPr>
        <p:spPr>
          <a:xfrm rot="2634125">
            <a:off x="8782799" y="800211"/>
            <a:ext cx="612456" cy="1134208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Diamond 5"/>
          <p:cNvSpPr/>
          <p:nvPr/>
        </p:nvSpPr>
        <p:spPr>
          <a:xfrm rot="18562215">
            <a:off x="6414491" y="5230215"/>
            <a:ext cx="599071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Diamond 6"/>
          <p:cNvSpPr/>
          <p:nvPr/>
        </p:nvSpPr>
        <p:spPr>
          <a:xfrm rot="18019963">
            <a:off x="10023231" y="3165231"/>
            <a:ext cx="594088" cy="1072662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iamond 7"/>
          <p:cNvSpPr/>
          <p:nvPr/>
        </p:nvSpPr>
        <p:spPr>
          <a:xfrm rot="3457959">
            <a:off x="2455451" y="5258467"/>
            <a:ext cx="599969" cy="1327023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714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</TotalTime>
  <Words>506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Franklin Gothic Heavy</vt:lpstr>
      <vt:lpstr>Times New Roman</vt:lpstr>
      <vt:lpstr>Trebuchet MS</vt:lpstr>
      <vt:lpstr>Wingdings</vt:lpstr>
      <vt:lpstr>Wingdings 3</vt:lpstr>
      <vt:lpstr>Facet</vt:lpstr>
      <vt:lpstr>DIGITAL PORTFOLIO</vt:lpstr>
      <vt:lpstr>PROJECT TITLE</vt:lpstr>
      <vt:lpstr>PROBLEM STATEMENT</vt:lpstr>
      <vt:lpstr>PROBLEM STATEMENT</vt:lpstr>
      <vt:lpstr>Project overview</vt:lpstr>
      <vt:lpstr>Who are the end users?</vt:lpstr>
      <vt:lpstr>Tools and Techniques</vt:lpstr>
      <vt:lpstr>   Portfolio design and layout</vt:lpstr>
      <vt:lpstr>Features and functionality</vt:lpstr>
      <vt:lpstr>Results and screenshots</vt:lpstr>
      <vt:lpstr>PowerPoint Presentation</vt:lpstr>
      <vt:lpstr>        Github link</vt:lpstr>
      <vt:lpstr>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dell</dc:creator>
  <cp:lastModifiedBy>dell</cp:lastModifiedBy>
  <cp:revision>11</cp:revision>
  <dcterms:created xsi:type="dcterms:W3CDTF">2025-09-02T17:12:15Z</dcterms:created>
  <dcterms:modified xsi:type="dcterms:W3CDTF">2025-09-02T18:45:39Z</dcterms:modified>
</cp:coreProperties>
</file>