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C76-4A5C-A515-8EA4-5C819E67C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8446" y="2384244"/>
            <a:ext cx="8226271" cy="2429079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DIGITAL PORTFOLIO </a:t>
            </a:r>
            <a:br>
              <a:rPr lang="en-GB" b="1" i="1">
                <a:solidFill>
                  <a:schemeClr val="tx1"/>
                </a:solidFill>
              </a:rPr>
            </a:b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0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F8C1-6F53-7840-7F9B-B9FE6FC4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/>
              <a:t>FEATURES AND FUNCTIONALITY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0A4A-7DB7-768E-FB8E-5878CC21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429000"/>
            <a:ext cx="8825659" cy="2155031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Interactive project showcase with screenshots.</a:t>
            </a:r>
          </a:p>
          <a:p>
            <a:r>
              <a:rPr lang="en-GB" b="1" i="1">
                <a:solidFill>
                  <a:schemeClr val="tx1"/>
                </a:solidFill>
              </a:rPr>
              <a:t>Resume download option.</a:t>
            </a:r>
          </a:p>
          <a:p>
            <a:r>
              <a:rPr lang="en-GB" b="1" i="1">
                <a:solidFill>
                  <a:schemeClr val="tx1"/>
                </a:solidFill>
              </a:rPr>
              <a:t>Contact form with email integration.</a:t>
            </a:r>
          </a:p>
          <a:p>
            <a:r>
              <a:rPr lang="en-GB" b="1" i="1">
                <a:solidFill>
                  <a:schemeClr val="tx1"/>
                </a:solidFill>
              </a:rPr>
              <a:t>Live links to GitHub repositories.</a:t>
            </a:r>
          </a:p>
          <a:p>
            <a:r>
              <a:rPr lang="en-GB" b="1" i="1">
                <a:solidFill>
                  <a:schemeClr val="tx1"/>
                </a:solidFill>
              </a:rPr>
              <a:t>Easy-to-update structure for adding new projects.</a:t>
            </a: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C74-4324-A352-5D89-5B827457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RESULT AND SCREENSHOTS</a:t>
            </a:r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30E2B8-6A1F-A0FC-9453-A2E72A329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532" y="2697957"/>
            <a:ext cx="6155531" cy="39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1B48-AC1B-4A27-B000-7F4E7BDF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RESULT AND SCREENSHOTS </a:t>
            </a:r>
            <a:endParaRPr lang="en-US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ED01A-1816-98E0-AF1B-CE7A7BE8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79" y="2750260"/>
            <a:ext cx="7483866" cy="328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9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729C-82F8-2336-4733-8BAF08D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RESULT AND SCREENSHOTS </a:t>
            </a:r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39D01-F7F2-5FF9-9D2A-18112190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124" y="2559334"/>
            <a:ext cx="6445251" cy="37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2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4DFB-7F13-2C4C-1427-C1F7081C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RESULT AND SCREENSHOTS </a:t>
            </a:r>
            <a:endParaRPr lang="en-US" b="1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AE084C-D7D8-E171-9231-3212495D1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313" y="4298156"/>
            <a:ext cx="8062962" cy="13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6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402E-75D4-99D1-3949-7A0E128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RESULT AND SCREENSHOTS </a:t>
            </a:r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884A98-A69B-584C-141A-7803750B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768" y="4103160"/>
            <a:ext cx="8162588" cy="14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05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D247-F9F2-1A1D-D4D9-D77D5614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RESULT AND SCREENSHOTS </a:t>
            </a:r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6D9D68-3F9A-1AB1-281C-6DC1D817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490" y="2603500"/>
            <a:ext cx="50163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6571-49BC-692D-1195-06E8B134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CONCLUSION 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D28C-16EF-E736-86BB-7EA4E70E5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19438"/>
            <a:ext cx="8825659" cy="2214562"/>
          </a:xfrm>
        </p:spPr>
        <p:txBody>
          <a:bodyPr/>
          <a:lstStyle/>
          <a:p>
            <a:r>
              <a:rPr lang="en-GB" b="1" i="1" dirty="0">
                <a:solidFill>
                  <a:schemeClr val="tx1"/>
                </a:solidFill>
              </a:rPr>
              <a:t>Portfolio website solves the problem of limited exposure.</a:t>
            </a:r>
          </a:p>
          <a:p>
            <a:r>
              <a:rPr lang="en-GB" b="1" i="1" dirty="0">
                <a:solidFill>
                  <a:schemeClr val="tx1"/>
                </a:solidFill>
              </a:rPr>
              <a:t>Helps end users stand out in job applications.</a:t>
            </a:r>
          </a:p>
          <a:p>
            <a:r>
              <a:rPr lang="en-GB" b="1" i="1" dirty="0">
                <a:solidFill>
                  <a:schemeClr val="tx1"/>
                </a:solidFill>
              </a:rPr>
              <a:t>Improves recruiter experience in candidate evaluation.</a:t>
            </a:r>
          </a:p>
          <a:p>
            <a:r>
              <a:rPr lang="en-GB" b="1" i="1" dirty="0">
                <a:solidFill>
                  <a:schemeClr val="tx1"/>
                </a:solidFill>
              </a:rPr>
              <a:t>Provides an interactive and professional way to showcase skills.</a:t>
            </a:r>
          </a:p>
          <a:p>
            <a:r>
              <a:rPr lang="en-GB" b="1" i="1" dirty="0">
                <a:solidFill>
                  <a:schemeClr val="tx1"/>
                </a:solidFill>
              </a:rPr>
              <a:t>Encourages continuous personal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6881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CE331D-DF14-174F-666A-E7EBC1821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094" y="4452937"/>
            <a:ext cx="2655094" cy="1131093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THANK YOU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0016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E586-BBCB-ECD1-C46E-EBDA7528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07" y="949855"/>
            <a:ext cx="8761413" cy="706964"/>
          </a:xfrm>
        </p:spPr>
        <p:txBody>
          <a:bodyPr/>
          <a:lstStyle/>
          <a:p>
            <a:r>
              <a:rPr lang="en-GB" b="1" i="1">
                <a:solidFill>
                  <a:schemeClr val="bg1"/>
                </a:solidFill>
              </a:rPr>
              <a:t>STUDENT INFORMATIONS</a:t>
            </a:r>
            <a:br>
              <a:rPr lang="en-GB" b="1" i="1">
                <a:solidFill>
                  <a:schemeClr val="bg1"/>
                </a:solidFill>
              </a:rPr>
            </a:br>
            <a:endParaRPr lang="en-US" b="1" i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B4D1-558F-036C-AE6D-30687A0C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07" y="2917032"/>
            <a:ext cx="9464523" cy="1684805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STUDENT NAME: P. KAVIYA</a:t>
            </a:r>
          </a:p>
          <a:p>
            <a:r>
              <a:rPr lang="en-GB" b="1" i="1">
                <a:solidFill>
                  <a:schemeClr val="tx1"/>
                </a:solidFill>
              </a:rPr>
              <a:t>REGISTER NUMBER AND NMID: 222403824/asunm293222403824</a:t>
            </a:r>
          </a:p>
          <a:p>
            <a:r>
              <a:rPr lang="en-GB" b="1" i="1">
                <a:solidFill>
                  <a:schemeClr val="tx1"/>
                </a:solidFill>
              </a:rPr>
              <a:t>DEPARTMENT: BSC COMPUTER SCIENCE </a:t>
            </a:r>
          </a:p>
          <a:p>
            <a:r>
              <a:rPr lang="en-GB" b="1" i="1">
                <a:solidFill>
                  <a:schemeClr val="tx1"/>
                </a:solidFill>
              </a:rPr>
              <a:t>COLLEGE NAME: VIDHYASAGAR WOMEN’S COLLEGE </a:t>
            </a: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6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9F31-61E2-BBB4-E953-3C7B18B1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/>
              <a:t>MY PORTFOLIO 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F82F-2D4E-6E01-56E5-E777A110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704" y="2794000"/>
            <a:ext cx="8227171" cy="19327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en-GB" b="1" i="1"/>
              <a:t>                                                                         BY:</a:t>
            </a:r>
          </a:p>
          <a:p>
            <a:pPr marL="0" indent="0">
              <a:buNone/>
            </a:pPr>
            <a:r>
              <a:rPr lang="en-GB" b="1" i="1"/>
              <a:t>                                                                             P. KAVIYA</a:t>
            </a:r>
          </a:p>
          <a:p>
            <a:pPr marL="0" indent="0">
              <a:buNone/>
            </a:pPr>
            <a:endParaRPr lang="en-GB" b="1" i="1"/>
          </a:p>
          <a:p>
            <a:pPr marL="0" indent="0">
              <a:buNone/>
            </a:pPr>
            <a:r>
              <a:rPr lang="en-GB" b="1" i="1"/>
              <a:t>                                                                                  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17653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0271-480B-558F-80E4-D191C3E7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/>
              <a:t>AGENDA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2633-1E96-EE4F-E434-0AD3C7A9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>
                <a:solidFill>
                  <a:schemeClr val="tx1"/>
                </a:solidFill>
              </a:rPr>
              <a:t>Problem Statement </a:t>
            </a:r>
          </a:p>
          <a:p>
            <a:r>
              <a:rPr lang="en-GB" b="1">
                <a:solidFill>
                  <a:schemeClr val="tx1"/>
                </a:solidFill>
              </a:rPr>
              <a:t>Project Overview </a:t>
            </a:r>
          </a:p>
          <a:p>
            <a:r>
              <a:rPr lang="en-GB" b="1">
                <a:solidFill>
                  <a:schemeClr val="tx1"/>
                </a:solidFill>
              </a:rPr>
              <a:t>End User</a:t>
            </a:r>
          </a:p>
          <a:p>
            <a:r>
              <a:rPr lang="en-GB" b="1">
                <a:solidFill>
                  <a:schemeClr val="tx1"/>
                </a:solidFill>
              </a:rPr>
              <a:t>Tools and Technologies </a:t>
            </a:r>
          </a:p>
          <a:p>
            <a:r>
              <a:rPr lang="en-GB" b="1">
                <a:solidFill>
                  <a:schemeClr val="tx1"/>
                </a:solidFill>
              </a:rPr>
              <a:t>Portfolio Design and Layout </a:t>
            </a:r>
          </a:p>
          <a:p>
            <a:r>
              <a:rPr lang="en-GB" b="1">
                <a:solidFill>
                  <a:schemeClr val="tx1"/>
                </a:solidFill>
              </a:rPr>
              <a:t>Features and Functionality </a:t>
            </a:r>
          </a:p>
          <a:p>
            <a:r>
              <a:rPr lang="en-GB" b="1">
                <a:solidFill>
                  <a:schemeClr val="tx1"/>
                </a:solidFill>
              </a:rPr>
              <a:t>Result and Screenshot </a:t>
            </a:r>
          </a:p>
          <a:p>
            <a:r>
              <a:rPr lang="en-GB" b="1">
                <a:solidFill>
                  <a:schemeClr val="tx1"/>
                </a:solidFill>
              </a:rPr>
              <a:t>Conclusion </a:t>
            </a:r>
          </a:p>
          <a:p>
            <a:r>
              <a:rPr lang="en-GB" b="1">
                <a:solidFill>
                  <a:schemeClr val="tx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47442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DA38-DB14-1F5B-8F68-D8B38285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611" y="1402293"/>
            <a:ext cx="8761413" cy="706964"/>
          </a:xfrm>
        </p:spPr>
        <p:txBody>
          <a:bodyPr/>
          <a:lstStyle/>
          <a:p>
            <a:r>
              <a:rPr lang="en-GB" b="1" i="1"/>
              <a:t>PROBLEM STATEMENT 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F4A7-81DC-A0F9-546C-2215A240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89" y="3119438"/>
            <a:ext cx="10263186" cy="2238375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Lack of centralized platform to showcase personal projects.</a:t>
            </a:r>
          </a:p>
          <a:p>
            <a:r>
              <a:rPr lang="en-GB" b="1" i="1">
                <a:solidFill>
                  <a:schemeClr val="tx1"/>
                </a:solidFill>
              </a:rPr>
              <a:t>Difficulty for recruiters to assess candidates’ skills quickly.</a:t>
            </a:r>
          </a:p>
          <a:p>
            <a:r>
              <a:rPr lang="en-GB" b="1" i="1">
                <a:solidFill>
                  <a:schemeClr val="tx1"/>
                </a:solidFill>
              </a:rPr>
              <a:t>Portfolio creation requires technical knowledge.</a:t>
            </a:r>
          </a:p>
          <a:p>
            <a:r>
              <a:rPr lang="en-GB" b="1" i="1">
                <a:solidFill>
                  <a:schemeClr val="tx1"/>
                </a:solidFill>
              </a:rPr>
              <a:t>No personalized, userr-friendly design avilable.</a:t>
            </a:r>
          </a:p>
          <a:p>
            <a:r>
              <a:rPr lang="en-GB" b="1" i="1">
                <a:solidFill>
                  <a:schemeClr val="tx1"/>
                </a:solidFill>
              </a:rPr>
              <a:t>Existing solutions are either costly or too complex.</a:t>
            </a:r>
          </a:p>
        </p:txBody>
      </p:sp>
    </p:spTree>
    <p:extLst>
      <p:ext uri="{BB962C8B-B14F-4D97-AF65-F5344CB8AC3E}">
        <p14:creationId xmlns:p14="http://schemas.microsoft.com/office/powerpoint/2010/main" val="424773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3159-D8A1-ED0F-8E1F-E0757F59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/>
              <a:t>PROJECT OVERVIEW 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BF68-8B73-91F5-38D2-99F9991D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24188"/>
            <a:ext cx="8825659" cy="2309812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Development of an interactive personal portfolio website.</a:t>
            </a:r>
          </a:p>
          <a:p>
            <a:r>
              <a:rPr lang="en-GB" b="1" i="1">
                <a:solidFill>
                  <a:schemeClr val="tx1"/>
                </a:solidFill>
              </a:rPr>
              <a:t>Showcasing academic, professional, and personal achievements.</a:t>
            </a:r>
          </a:p>
          <a:p>
            <a:r>
              <a:rPr lang="en-GB" b="1" i="1">
                <a:solidFill>
                  <a:schemeClr val="tx1"/>
                </a:solidFill>
              </a:rPr>
              <a:t>Responsive design for mobile, tablet, and desktop.</a:t>
            </a:r>
          </a:p>
          <a:p>
            <a:r>
              <a:rPr lang="en-GB" b="1" i="1">
                <a:solidFill>
                  <a:schemeClr val="tx1"/>
                </a:solidFill>
              </a:rPr>
              <a:t>Integration with GitHub for project repositories.</a:t>
            </a:r>
          </a:p>
          <a:p>
            <a:r>
              <a:rPr lang="en-GB" b="1" i="1">
                <a:solidFill>
                  <a:schemeClr val="tx1"/>
                </a:solidFill>
              </a:rPr>
              <a:t>Highlighting skills, projects, and contact details.</a:t>
            </a: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27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8912-97BD-BDC2-7525-AEAF57CC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/>
              <a:t>END USER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03B9-8D4B-B575-BE6A-AEE55B8B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43249"/>
            <a:ext cx="8825659" cy="2345531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Students building their first portfolio.</a:t>
            </a:r>
          </a:p>
          <a:p>
            <a:r>
              <a:rPr lang="en-GB" b="1" i="1">
                <a:solidFill>
                  <a:schemeClr val="tx1"/>
                </a:solidFill>
              </a:rPr>
              <a:t>Professional wanting an online presence.</a:t>
            </a:r>
          </a:p>
          <a:p>
            <a:r>
              <a:rPr lang="en-GB" b="1" i="1">
                <a:solidFill>
                  <a:schemeClr val="tx1"/>
                </a:solidFill>
              </a:rPr>
              <a:t>Recruiters looking for quick skill validation.</a:t>
            </a:r>
          </a:p>
          <a:p>
            <a:r>
              <a:rPr lang="en-GB" b="1" i="1">
                <a:solidFill>
                  <a:schemeClr val="tx1"/>
                </a:solidFill>
              </a:rPr>
              <a:t>Job seekers who want to showcase projects.</a:t>
            </a:r>
          </a:p>
          <a:p>
            <a:r>
              <a:rPr lang="en-GB" b="1" i="1">
                <a:solidFill>
                  <a:schemeClr val="tx1"/>
                </a:solidFill>
              </a:rPr>
              <a:t>Freelancers promoting their skills.</a:t>
            </a: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4C10-1412-FB04-CDC5-74FF3DCC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/>
              <a:t>TOOLS AND TECHNOLOGIES 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05D0-A455-D576-A239-C955007C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43250"/>
            <a:ext cx="8825659" cy="2536031"/>
          </a:xfrm>
        </p:spPr>
        <p:txBody>
          <a:bodyPr/>
          <a:lstStyle/>
          <a:p>
            <a:r>
              <a:rPr lang="en-GB" b="1"/>
              <a:t>Frontend</a:t>
            </a:r>
            <a:r>
              <a:rPr lang="en-GB" b="1" i="1"/>
              <a:t>: </a:t>
            </a:r>
            <a:r>
              <a:rPr lang="en-GB" i="1"/>
              <a:t>HTML,CSS, Javascript.</a:t>
            </a:r>
          </a:p>
          <a:p>
            <a:r>
              <a:rPr lang="en-GB" b="1" i="1"/>
              <a:t>Framework: </a:t>
            </a:r>
            <a:r>
              <a:rPr lang="en-GB" i="1"/>
              <a:t>React.js (or Bootstrap for UI).</a:t>
            </a:r>
          </a:p>
          <a:p>
            <a:r>
              <a:rPr lang="en-GB" b="1" i="1"/>
              <a:t>Backend:</a:t>
            </a:r>
            <a:r>
              <a:rPr lang="en-GB" i="1"/>
              <a:t> Node.js / Express.js.</a:t>
            </a:r>
          </a:p>
          <a:p>
            <a:r>
              <a:rPr lang="en-GB" b="1" i="1"/>
              <a:t>Database: </a:t>
            </a:r>
            <a:r>
              <a:rPr lang="en-GB" i="1"/>
              <a:t>MongoDB / Firebase.</a:t>
            </a:r>
          </a:p>
          <a:p>
            <a:r>
              <a:rPr lang="en-GB" b="1" i="1"/>
              <a:t>Version control: </a:t>
            </a:r>
            <a:r>
              <a:rPr lang="en-GB" i="1"/>
              <a:t>Git &amp; GitHub.</a:t>
            </a:r>
          </a:p>
          <a:p>
            <a:r>
              <a:rPr lang="en-GB" b="1" i="1"/>
              <a:t>Hosting: </a:t>
            </a:r>
            <a:r>
              <a:rPr lang="en-GB" i="1"/>
              <a:t>Netlify / Vercel / GitHub Pages.</a:t>
            </a:r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17238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289E-85E3-B8E7-3F1B-306AE05D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/>
              <a:t>PORTFOLIO DESIGN AND LAYOUT 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F9F02-9CC9-3A12-FDB3-FFD3B3D5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14688"/>
            <a:ext cx="8825659" cy="2190750"/>
          </a:xfrm>
        </p:spPr>
        <p:txBody>
          <a:bodyPr/>
          <a:lstStyle/>
          <a:p>
            <a:r>
              <a:rPr lang="en-GB" b="1" i="1">
                <a:solidFill>
                  <a:schemeClr val="tx1"/>
                </a:solidFill>
              </a:rPr>
              <a:t>Minimalist and clean design.</a:t>
            </a:r>
          </a:p>
          <a:p>
            <a:r>
              <a:rPr lang="en-GB" b="1" i="1">
                <a:solidFill>
                  <a:schemeClr val="tx1"/>
                </a:solidFill>
              </a:rPr>
              <a:t>Homepage with personal introduction.</a:t>
            </a:r>
          </a:p>
          <a:p>
            <a:r>
              <a:rPr lang="en-GB" b="1" i="1">
                <a:solidFill>
                  <a:schemeClr val="tx1"/>
                </a:solidFill>
              </a:rPr>
              <a:t>Dedicated sections for projects, skills and achievements.</a:t>
            </a:r>
          </a:p>
          <a:p>
            <a:r>
              <a:rPr lang="en-GB" b="1" i="1">
                <a:solidFill>
                  <a:schemeClr val="tx1"/>
                </a:solidFill>
              </a:rPr>
              <a:t>Responsive and mobile-friendly layout.</a:t>
            </a:r>
          </a:p>
          <a:p>
            <a:r>
              <a:rPr lang="en-GB" b="1" i="1">
                <a:solidFill>
                  <a:schemeClr val="tx1"/>
                </a:solidFill>
              </a:rPr>
              <a:t>Consistent color scheme and typography.</a:t>
            </a:r>
            <a:endParaRPr lang="en-US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9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TF10001029</vt:lpstr>
      <vt:lpstr>DIGITAL PORTFOLIO  </vt:lpstr>
      <vt:lpstr>STUDENT INFORMATIONS </vt:lpstr>
      <vt:lpstr>MY PORTFOLIO </vt:lpstr>
      <vt:lpstr>AGENDA</vt:lpstr>
      <vt:lpstr>PROBLEM STATEMENT </vt:lpstr>
      <vt:lpstr>PROJECT OVERVIEW </vt:lpstr>
      <vt:lpstr>END USER</vt:lpstr>
      <vt:lpstr>TOOLS AND TECHNOLOGIES </vt:lpstr>
      <vt:lpstr>PORTFOLIO DESIGN AND LAYOUT </vt:lpstr>
      <vt:lpstr>FEATURES AND FUNCTIONALITY</vt:lpstr>
      <vt:lpstr>RESULT AND SCREENSHOTS</vt:lpstr>
      <vt:lpstr>RESULT AND SCREENSHOTS </vt:lpstr>
      <vt:lpstr>RESULT AND SCREENSHOTS </vt:lpstr>
      <vt:lpstr>RESULT AND SCREENSHOTS </vt:lpstr>
      <vt:lpstr>RESULT AND SCREENSHOTS </vt:lpstr>
      <vt:lpstr>RESULT AND SCREENSHOTS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Kaviya Kaviya</dc:creator>
  <cp:lastModifiedBy>Kaviya Kaviya</cp:lastModifiedBy>
  <cp:revision>5</cp:revision>
  <dcterms:created xsi:type="dcterms:W3CDTF">2025-09-01T13:09:47Z</dcterms:created>
  <dcterms:modified xsi:type="dcterms:W3CDTF">2025-09-01T15:00:21Z</dcterms:modified>
</cp:coreProperties>
</file>