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latin typeface="Arial"/>
                <a:ea typeface="Arial"/>
                <a:cs typeface="Arial"/>
                <a:sym typeface="Arial"/>
              </a:rPr>
              <a:t>KAVIYARASAN P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a:extLst>
              <a:ext uri="{FF2B5EF4-FFF2-40B4-BE49-F238E27FC236}">
                <a16:creationId xmlns:a16="http://schemas.microsoft.com/office/drawing/2014/main" id="{53DE2AA6-E56F-5059-6C61-72A2BD46A259}"/>
              </a:ext>
            </a:extLst>
          </p:cNvPr>
          <p:cNvPicPr>
            <a:picLocks noChangeAspect="1"/>
          </p:cNvPicPr>
          <p:nvPr/>
        </p:nvPicPr>
        <p:blipFill>
          <a:blip r:embed="rId3"/>
          <a:stretch>
            <a:fillRect/>
          </a:stretch>
        </p:blipFill>
        <p:spPr>
          <a:xfrm>
            <a:off x="1435510" y="1491179"/>
            <a:ext cx="9458631" cy="47144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Franklin Gothic</vt:lpstr>
      <vt:lpstr>Arial</vt:lpstr>
      <vt:lpstr>Libre Franklin</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Kavi _</cp:lastModifiedBy>
  <cp:revision>4</cp:revision>
  <dcterms:modified xsi:type="dcterms:W3CDTF">2024-04-04T12:31:36Z</dcterms:modified>
</cp:coreProperties>
</file>