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</a:t>
            </a:r>
            <a:r>
              <a:rPr lang="en-US" smtClean="0">
                <a:latin typeface="Algerian" pitchFamily="82" charset="0"/>
              </a:rPr>
              <a:t>://</a:t>
            </a:r>
            <a:r>
              <a:rPr lang="en-US" smtClean="0">
                <a:latin typeface="Algerian" pitchFamily="82" charset="0"/>
              </a:rPr>
              <a:t>github.com/kaviyaRASI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kaviyarasi.d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24131081802521035</a:t>
            </a:r>
            <a:endParaRPr lang="en-US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asanm10824131081802521035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20</cp:revision>
  <dcterms:created xsi:type="dcterms:W3CDTF">2025-08-28T08:53:42Z</dcterms:created>
  <dcterms:modified xsi:type="dcterms:W3CDTF">2025-08-29T09:42:46Z</dcterms:modified>
</cp:coreProperties>
</file>