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6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6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lstStyle/>
          <a:p>
            <a:r>
              <a:rPr lang="en-US"/>
              <a:t>Click to edit Master title style</a:t>
            </a:r>
          </a:p>
        </p:txBody>
      </p:sp>
      <p:sp>
        <p:nvSpPr>
          <p:cNvPr id="1048582"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ED291B17-9318-49DB-B28B-6E5994AE9581}" type="datetime1">
              <a:rPr lang="en-US" smtClean="0"/>
              <a:t>4/6/2024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p>
        </p:txBody>
      </p:sp>
      <p:sp>
        <p:nvSpPr>
          <p:cNvPr id="10486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lstStyle/>
          <a:p>
            <a:r>
              <a:rPr lang="en-US"/>
              <a:t>Click to edit Master title style</a:t>
            </a:r>
          </a:p>
        </p:txBody>
      </p:sp>
      <p:sp>
        <p:nvSpPr>
          <p:cNvPr id="1048618"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3"/>
          <p:cNvSpPr>
            <a:spLocks noGrp="1"/>
          </p:cNvSpPr>
          <p:nvPr>
            <p:ph type="dt" sz="half" idx="10"/>
          </p:nvPr>
        </p:nvSpPr>
        <p:spPr/>
        <p:txBody>
          <a:bodyPr/>
          <a:lstStyle/>
          <a:p>
            <a:fld id="{ED291B17-9318-49DB-B28B-6E5994AE9581}" type="datetime1">
              <a:rPr lang="en-US" smtClean="0"/>
              <a:t>4/6/2024</a:t>
            </a:fld>
            <a:endParaRPr lang="en-US"/>
          </a:p>
        </p:txBody>
      </p:sp>
      <p:sp>
        <p:nvSpPr>
          <p:cNvPr id="1048620" name="Footer Placeholder 4"/>
          <p:cNvSpPr>
            <a:spLocks noGrp="1"/>
          </p:cNvSpPr>
          <p:nvPr>
            <p:ph type="ftr" sz="quarter" idx="11"/>
          </p:nvPr>
        </p:nvSpPr>
        <p:spPr/>
        <p:txBody>
          <a:bodyPr/>
          <a:lstStyle/>
          <a:p>
            <a:endParaRPr lang="en-US"/>
          </a:p>
        </p:txBody>
      </p:sp>
      <p:sp>
        <p:nvSpPr>
          <p:cNvPr id="1048621"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lstStyle/>
          <a:p>
            <a:fld id="{78DD82B9-B8EE-4375-B6FF-88FA6ABB15D9}" type="datetime1">
              <a:rPr lang="en-US" smtClean="0"/>
              <a:t>4/6/2024</a:t>
            </a:fld>
            <a:endParaRPr lang="en-US"/>
          </a:p>
        </p:txBody>
      </p:sp>
      <p:sp>
        <p:nvSpPr>
          <p:cNvPr id="1048592" name="Footer Placeholder 4"/>
          <p:cNvSpPr>
            <a:spLocks noGrp="1"/>
          </p:cNvSpPr>
          <p:nvPr>
            <p:ph type="ftr" sz="quarter" idx="11"/>
          </p:nvPr>
        </p:nvSpPr>
        <p:spPr/>
        <p:txBody>
          <a:bodyPr/>
          <a:lstStyle/>
          <a:p>
            <a:endParaRPr lang="en-US"/>
          </a:p>
        </p:txBody>
      </p:sp>
      <p:sp>
        <p:nvSpPr>
          <p:cNvPr id="1048593" name="Slide Number Placeholder 5"/>
          <p:cNvSpPr>
            <a:spLocks noGrp="1"/>
          </p:cNvSpPr>
          <p:nvPr>
            <p:ph type="sldNum" sz="quarter" idx="12"/>
          </p:nvPr>
        </p:nvSpPr>
        <p:spPr/>
        <p:txBody>
          <a:bodyPr/>
          <a:lstStyle/>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1048634"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lstStyle/>
          <a:p>
            <a:fld id="{B2497495-0637-405E-AE64-5CC7506D51F5}" type="datetime1">
              <a:rPr lang="en-US" smtClean="0"/>
              <a:t>4/6/2024</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42" name="Footer Placeholder 5"/>
          <p:cNvSpPr>
            <a:spLocks noGrp="1"/>
          </p:cNvSpPr>
          <p:nvPr>
            <p:ph type="ftr" sz="quarter" idx="11"/>
          </p:nvPr>
        </p:nvSpPr>
        <p:spPr/>
        <p:txBody>
          <a:bodyPr/>
          <a:lstStyle/>
          <a:p>
            <a:endParaRPr lang="en-US"/>
          </a:p>
        </p:txBody>
      </p:sp>
      <p:sp>
        <p:nvSpPr>
          <p:cNvPr id="104864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lstStyle/>
          <a:p>
            <a:r>
              <a:rPr lang="en-US"/>
              <a:t>Click to edit Master title style</a:t>
            </a:r>
          </a:p>
        </p:txBody>
      </p:sp>
      <p:sp>
        <p:nvSpPr>
          <p:cNvPr id="1048645"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50" name="Footer Placeholder 7"/>
          <p:cNvSpPr>
            <a:spLocks noGrp="1"/>
          </p:cNvSpPr>
          <p:nvPr>
            <p:ph type="ftr" sz="quarter" idx="11"/>
          </p:nvPr>
        </p:nvSpPr>
        <p:spPr/>
        <p:txBody>
          <a:bodyPr/>
          <a:lstStyle/>
          <a:p>
            <a:endParaRPr lang="en-US"/>
          </a:p>
        </p:txBody>
      </p:sp>
      <p:sp>
        <p:nvSpPr>
          <p:cNvPr id="1048651"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14" name="Footer Placeholder 3"/>
          <p:cNvSpPr>
            <a:spLocks noGrp="1"/>
          </p:cNvSpPr>
          <p:nvPr>
            <p:ph type="ftr" sz="quarter" idx="11"/>
          </p:nvPr>
        </p:nvSpPr>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53" name="Footer Placeholder 2"/>
          <p:cNvSpPr>
            <a:spLocks noGrp="1"/>
          </p:cNvSpPr>
          <p:nvPr>
            <p:ph type="ftr" sz="quarter" idx="11"/>
          </p:nvPr>
        </p:nvSpPr>
        <p:spPr/>
        <p:txBody>
          <a:bodyPr/>
          <a:lstStyle/>
          <a:p>
            <a:endParaRPr lang="en-US"/>
          </a:p>
        </p:txBody>
      </p:sp>
      <p:sp>
        <p:nvSpPr>
          <p:cNvPr id="104865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lstStyle/>
          <a:p>
            <a:fld id="{D82884F1-FFEA-405F-9602-3DCA865EDA4E}" type="datetime1">
              <a:rPr lang="en-US" smtClean="0"/>
              <a:t>4/6/2024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2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26" name="Footer Placeholder 5"/>
          <p:cNvSpPr>
            <a:spLocks noGrp="1"/>
          </p:cNvSpPr>
          <p:nvPr>
            <p:ph type="ftr" sz="quarter" idx="11"/>
          </p:nvPr>
        </p:nvSpPr>
        <p:spPr/>
        <p:txBody>
          <a:bodyPr/>
          <a:lstStyle/>
          <a:p>
            <a:pPr algn="l"/>
            <a:endParaRPr lang="en-US"/>
          </a:p>
        </p:txBody>
      </p:sp>
      <p:sp>
        <p:nvSpPr>
          <p:cNvPr id="104862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4/6/2024</a:t>
            </a:fld>
            <a:endParaRPr lang="en-US"/>
          </a:p>
        </p:txBody>
      </p:sp>
      <p:sp>
        <p:nvSpPr>
          <p:cNvPr id="1048579"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1048587"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88" name="TextBox 3"/>
          <p:cNvSpPr txBox="1"/>
          <p:nvPr/>
        </p:nvSpPr>
        <p:spPr>
          <a:xfrm>
            <a:off x="2260281" y="3614815"/>
            <a:ext cx="7980183" cy="2215991"/>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          PRE</a:t>
            </a:r>
            <a:r>
              <a:rPr lang="en-US" sz="2400" b="1" dirty="0">
                <a:solidFill>
                  <a:schemeClr val="accent1">
                    <a:lumMod val="75000"/>
                  </a:schemeClr>
                </a:solidFill>
                <a:latin typeface="Arial"/>
                <a:cs typeface="Arial"/>
              </a:rPr>
              <a:t>S</a:t>
            </a:r>
            <a:r>
              <a:rPr lang="en-US" sz="2400" b="1" dirty="0">
                <a:solidFill>
                  <a:schemeClr val="accent1">
                    <a:lumMod val="75000"/>
                  </a:schemeClr>
                </a:solidFill>
                <a:latin typeface="Arial" pitchFamily="34" charset="0"/>
                <a:cs typeface="Arial" pitchFamily="34" charset="0"/>
              </a:rPr>
              <a:t>ENTED BY:</a:t>
            </a:r>
            <a:endParaRPr lang="zh-CN" altLang="en-US" dirty="0"/>
          </a:p>
          <a:p>
            <a:endParaRPr lang="zh-CN" altLang="en-US" dirty="0"/>
          </a:p>
          <a:p>
            <a:r>
              <a:rPr lang="en-US" altLang="en-US" sz="2400" b="1" dirty="0">
                <a:solidFill>
                  <a:schemeClr val="accent1">
                    <a:lumMod val="75000"/>
                  </a:schemeClr>
                </a:solidFill>
                <a:latin typeface="Arial" pitchFamily="34" charset="0"/>
                <a:cs typeface="Arial" pitchFamily="34" charset="0"/>
              </a:rPr>
              <a:t>                                       KAVIYARASU.P</a:t>
            </a:r>
            <a:endParaRPr lang="zh-CN" altLang="en-US" dirty="0"/>
          </a:p>
          <a:p>
            <a:pPr marL="457200" indent="-457200" algn="ctr"/>
            <a:r>
              <a:rPr lang="en-US" sz="2400" b="1" dirty="0">
                <a:solidFill>
                  <a:schemeClr val="accent1">
                    <a:lumMod val="75000"/>
                  </a:schemeClr>
                </a:solidFill>
                <a:latin typeface="Arial"/>
                <a:cs typeface="Arial"/>
              </a:rPr>
              <a:t>    CHRISTIAN COLLEGE OF ENGINEERING </a:t>
            </a:r>
            <a:r>
              <a:rPr lang="en-US" sz="2400" b="1">
                <a:solidFill>
                  <a:schemeClr val="accent1">
                    <a:lumMod val="75000"/>
                  </a:schemeClr>
                </a:solidFill>
                <a:latin typeface="Arial"/>
                <a:cs typeface="Arial"/>
              </a:rPr>
              <a:t>AND TECHNOLOGY, ODDANCHTRAM</a:t>
            </a:r>
            <a:endParaRPr lang="en-US" sz="2400" b="1" dirty="0">
              <a:solidFill>
                <a:schemeClr val="accent1">
                  <a:lumMod val="75000"/>
                </a:schemeClr>
              </a:solidFill>
              <a:latin typeface="Arial"/>
              <a:cs typeface="Arial"/>
            </a:endParaRPr>
          </a:p>
          <a:p>
            <a:pPr marL="457200" indent="-457200" algn="ctr"/>
            <a:r>
              <a:rPr lang="en-US" sz="2000" b="1" dirty="0">
                <a:solidFill>
                  <a:schemeClr val="accent1">
                    <a:lumMod val="75000"/>
                  </a:schemeClr>
                </a:solidFill>
                <a:latin typeface="Arial"/>
                <a:cs typeface="Arial"/>
              </a:rPr>
              <a:t>  </a:t>
            </a:r>
            <a:r>
              <a:rPr lang="en-US" sz="2400" b="1" dirty="0">
                <a:solidFill>
                  <a:schemeClr val="accent1">
                    <a:lumMod val="75000"/>
                  </a:schemeClr>
                </a:solidFill>
                <a:latin typeface="Arial"/>
                <a:cs typeface="Arial"/>
              </a:rPr>
              <a:t>IT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Content Placeholder 1"/>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1"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09" name="Title 4"/>
          <p:cNvSpPr txBox="1"/>
          <p:nvPr/>
        </p:nvSpPr>
        <p:spPr>
          <a:xfrm>
            <a:off x="535671"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472BEA-FF87-4EBA-8627-CC8D55FE0B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 .</cp:lastModifiedBy>
  <cp:revision>1</cp:revision>
  <dcterms:created xsi:type="dcterms:W3CDTF">2021-05-26T05:50:10Z</dcterms:created>
  <dcterms:modified xsi:type="dcterms:W3CDTF">2024-04-06T09:30:05Z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4d9a4a9d0a9440c28ed582d37d5466e4</vt:lpwstr>
  </property>
</Properties>
</file>