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636CB-3C3B-4CAF-9B00-ADC982EC22A7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7574-C488-46B8-9AF0-0AD63A42F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83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636CB-3C3B-4CAF-9B00-ADC982EC22A7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7574-C488-46B8-9AF0-0AD63A42F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21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636CB-3C3B-4CAF-9B00-ADC982EC22A7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7574-C488-46B8-9AF0-0AD63A42F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59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636CB-3C3B-4CAF-9B00-ADC982EC22A7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7574-C488-46B8-9AF0-0AD63A42F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07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636CB-3C3B-4CAF-9B00-ADC982EC22A7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7574-C488-46B8-9AF0-0AD63A42F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88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636CB-3C3B-4CAF-9B00-ADC982EC22A7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7574-C488-46B8-9AF0-0AD63A42F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04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636CB-3C3B-4CAF-9B00-ADC982EC22A7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7574-C488-46B8-9AF0-0AD63A42F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52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636CB-3C3B-4CAF-9B00-ADC982EC22A7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7574-C488-46B8-9AF0-0AD63A42F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93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636CB-3C3B-4CAF-9B00-ADC982EC22A7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7574-C488-46B8-9AF0-0AD63A42F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76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636CB-3C3B-4CAF-9B00-ADC982EC22A7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7574-C488-46B8-9AF0-0AD63A42F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85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636CB-3C3B-4CAF-9B00-ADC982EC22A7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7574-C488-46B8-9AF0-0AD63A42F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65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636CB-3C3B-4CAF-9B00-ADC982EC22A7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17574-C488-46B8-9AF0-0AD63A42F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31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000"/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81402"/>
            <a:ext cx="79928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Proposed Solution: AI </a:t>
            </a:r>
            <a:r>
              <a:rPr lang="en-US" sz="4000" b="1" dirty="0" err="1">
                <a:latin typeface="Arial Black" panose="020B0A04020102020204" pitchFamily="34" charset="0"/>
              </a:rPr>
              <a:t>Chatbot</a:t>
            </a:r>
            <a:r>
              <a:rPr lang="en-US" sz="4000" b="1" dirty="0">
                <a:latin typeface="Arial Black" panose="020B0A04020102020204" pitchFamily="34" charset="0"/>
              </a:rPr>
              <a:t> for Enhanced User Experience</a:t>
            </a:r>
          </a:p>
          <a:p>
            <a:endParaRPr lang="en-IN" sz="40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29690" y="4364685"/>
            <a:ext cx="24906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Group Members,</a:t>
            </a:r>
          </a:p>
          <a:p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T.Naveen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kumar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R.Balaji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R.Kavitha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M.Kaviyarasu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2651" y="498065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Faculty Mentor: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Ezhilmathi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.,AP/CSE.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60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409888"/>
            <a:ext cx="69127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develop an AI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Python that serves as a virtual concierge for websites and apps, providing immediate assistance to users and enhancing their overall experience.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634" y="2204864"/>
            <a:ext cx="77768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Instant Responses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capable of providing instant responses to user queries, ensuring a timely and efficient customer service experience.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advanced Natural Language Processing (NLP) and AI algorithms,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understand and interpret user queries accurately.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Conversational AI :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engage in natural, human-like conversations, guiding users through interactions with personalized responses.</a:t>
            </a:r>
          </a:p>
        </p:txBody>
      </p:sp>
    </p:spTree>
    <p:extLst>
      <p:ext uri="{BB962C8B-B14F-4D97-AF65-F5344CB8AC3E}">
        <p14:creationId xmlns:p14="http://schemas.microsoft.com/office/powerpoint/2010/main" val="1726924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9000"/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76672"/>
            <a:ext cx="77048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Multi-Turn Conversations: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support multi-turn conversations, allowing users to ask follow-up questions and maintaining context throughout the conversation.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Recommendations: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offer intelligent recommendations and suggestions based on user preferences and interactions.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24/7 Availability: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accessible 24/7, providing consistent and responsive assistance at any time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and 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security measures will be in place to protect user data and ensure compliance with data protection regulations.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07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3" y="548680"/>
            <a:ext cx="842493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Implementation</a:t>
            </a:r>
          </a:p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Stack:</a:t>
            </a:r>
            <a:endParaRPr lang="en-IN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Programming Language: Python</a:t>
            </a:r>
          </a:p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NLP Libraries: NLTK, </a:t>
            </a:r>
            <a:r>
              <a:rPr lang="en-IN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spaCy</a:t>
            </a: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Deep Learning Framework: </a:t>
            </a:r>
            <a:r>
              <a:rPr lang="en-IN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advanced NLP capabilities</a:t>
            </a:r>
          </a:p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Cloud Services: (e.g., AWS, Azure, or Google Cloud) for scalability and integration.</a:t>
            </a:r>
          </a:p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21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IN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Architecture:</a:t>
            </a:r>
            <a:endParaRPr lang="en-IN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Rule-based and machine learning-based conversational models.</a:t>
            </a:r>
          </a:p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Entity recognition, sentiment analysis, and intent classification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and </a:t>
            </a:r>
            <a:r>
              <a:rPr lang="en-IN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Preparation:</a:t>
            </a:r>
            <a:endParaRPr lang="en-IN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Collect data from various sources, such as FAQs, user interactions, and support records.</a:t>
            </a:r>
          </a:p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IN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Preprocess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annotate data for training NLP models.</a:t>
            </a:r>
          </a:p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58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548680"/>
            <a:ext cx="828092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Testing: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Train the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the prepared data and NLP models.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Create a testing environment for evaluating its performance.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Continuous improvement and optimization based on user feedback and interactions.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Integration: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Integrate the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websites and apps to provide a seamless user experience.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Implement APIs for interaction with external systems or databases.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(UX) 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Design: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Develop an intuitive user interface with user-friendly interactions.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Personalize the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responses and recommendations for each user.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31702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751344"/>
            <a:ext cx="820891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Privacy :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Implement robust security measures to protect user data.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Ensure compliance with data protection regulations.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Regularly update security protocols to mitigate risks.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: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Document the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architecture, design, and usage guidelines.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Provide training materials for users and administrators.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Quality 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Assurance :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Rigorous testing, including functional, integration, and load testing.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Prompt identification and resolution of issues and bugs.</a:t>
            </a:r>
          </a:p>
        </p:txBody>
      </p:sp>
    </p:spTree>
    <p:extLst>
      <p:ext uri="{BB962C8B-B14F-4D97-AF65-F5344CB8AC3E}">
        <p14:creationId xmlns:p14="http://schemas.microsoft.com/office/powerpoint/2010/main" val="29767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764704"/>
            <a:ext cx="813690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Deploy the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production environments, websites, and apps.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Monitor performance and user interactions, and implement version control for updates and maintenance.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and 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Collect user feedback and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for continuous improvements.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Iterate on the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enhance its capabilities and accuracy based on user input.</a:t>
            </a:r>
          </a:p>
        </p:txBody>
      </p:sp>
    </p:spTree>
    <p:extLst>
      <p:ext uri="{BB962C8B-B14F-4D97-AF65-F5344CB8AC3E}">
        <p14:creationId xmlns:p14="http://schemas.microsoft.com/office/powerpoint/2010/main" val="331424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9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612845"/>
            <a:ext cx="7776864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solution for the AI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envisions a sophisticated and innovative virtual concierge that will significantly enhance user experiences on websites and apps. 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provide users with immediate assistance, personalized recommendations, and the convenience of 24/7 availability. 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NLP and AI algorithms, the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aims to be a valuable addition to any platform, much like a knowledgeable hotel concierge.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solution outlines the project's direction, features, and the technical approach to achieve these objectives. Detailed implementation, testing, and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ongoing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improvement will be carried out in subsequent project phases.</a:t>
            </a:r>
          </a:p>
        </p:txBody>
      </p:sp>
    </p:spTree>
    <p:extLst>
      <p:ext uri="{BB962C8B-B14F-4D97-AF65-F5344CB8AC3E}">
        <p14:creationId xmlns:p14="http://schemas.microsoft.com/office/powerpoint/2010/main" val="178966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210</Words>
  <Application>Microsoft Office PowerPoint</Application>
  <PresentationFormat>On-screen Show (4:3)</PresentationFormat>
  <Paragraphs>79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CSE</cp:lastModifiedBy>
  <cp:revision>3</cp:revision>
  <dcterms:created xsi:type="dcterms:W3CDTF">2023-10-11T07:59:07Z</dcterms:created>
  <dcterms:modified xsi:type="dcterms:W3CDTF">2023-10-11T08:25:35Z</dcterms:modified>
</cp:coreProperties>
</file>