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K</a:t>
            </a:r>
            <a:r>
              <a:rPr dirty="0" sz="2400" lang="en-US"/>
              <a:t>A</a:t>
            </a:r>
            <a:r>
              <a:rPr dirty="0" sz="2400" lang="en-US"/>
              <a:t>V</a:t>
            </a:r>
            <a:r>
              <a:rPr dirty="0" sz="2400" lang="en-US"/>
              <a:t>I</a:t>
            </a:r>
            <a:r>
              <a:rPr dirty="0" sz="2400" lang="en-US"/>
              <a:t>YA </a:t>
            </a:r>
            <a:r>
              <a:rPr dirty="0" sz="2400" lang="en-US"/>
              <a:t>S</a:t>
            </a:r>
            <a:r>
              <a:rPr dirty="0" sz="2400" lang="en-US"/>
              <a:t>H</a:t>
            </a:r>
            <a:r>
              <a:rPr dirty="0" sz="2400" lang="en-US"/>
              <a:t>R</a:t>
            </a:r>
            <a:r>
              <a:rPr dirty="0" sz="2400" lang="en-US"/>
              <a:t>I</a:t>
            </a:r>
            <a:r>
              <a:rPr dirty="0" sz="2400" lang="en-US"/>
              <a:t>.</a:t>
            </a:r>
            <a:r>
              <a:rPr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1</a:t>
            </a:r>
            <a:r>
              <a:rPr dirty="0" sz="2400" lang="en-US"/>
              <a:t>2</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3162425" y="4429227"/>
            <a:ext cx="7455772" cy="223587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2025-09-10T06:34:22Z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8975c93fa9f94da18aa69d5ed1911abf</vt:lpwstr>
  </property>
</Properties>
</file>