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C028-D14B-D384-FE4B-F7206A784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57B24-36D7-80D8-01D2-D3A7A0F8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6380-96A3-9159-DEB7-396B672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88B9-B50A-AA35-8647-E48C9A00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088E-B0A1-E198-F0C8-81D3BF2E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0D80-1B85-6548-E8E4-F46BEDA4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C1AD2-035C-BD18-05F9-5DC5FC51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03DF-B59B-E588-9F85-A5E2A629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9332-B927-394A-9C88-F562077B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5339-8703-79BB-2C94-592DA46A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E9E03-B458-4B46-8316-EAD632BC0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3E19-2B05-F8EB-074B-AD33FCA1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AD76-28E1-36A5-B202-6E8F58EA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690-9CBA-1260-4EB3-601FC96C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9A44-D77C-D6B0-CF4B-0849DCF2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4E9A-4759-729D-7EAA-DC1C57B8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6965-CB07-E80E-E027-DB108689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C1DA-244C-8AC7-4B10-D6B9548F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2188-E1A8-2397-28FA-CB10049D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06B3-F9A9-57CB-BD7D-2C352DC2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FCB8-E8CB-02E3-B09E-42CA1962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8F35-97A4-D336-C00A-CC0DD901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8132-0A8E-275C-AF97-7925F68E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20A9-11DE-ADBD-8292-54F6A02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FF06-D57D-4A08-05E8-2FC0A8A1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6FB3-79AC-DAA5-4311-99317B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8C1F-77C4-6564-9D9E-BE956CBD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64C30-BE4D-E599-02CF-CB1C5A9A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35BDC-B3F8-618F-B60B-40409141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88BC-3D25-5577-D9E2-27C237BD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269C-CBE2-EA70-93F5-BA802F0A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1F5C-E2A1-3F44-785E-8826FEC0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7F0C-8FE1-1DA1-6FC2-28F0C49E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34AA-E111-3372-99C1-8C640D0E1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739FB-3C77-6006-9B5B-E8591F813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BB4F9-5410-DB53-E2BA-ACABABEC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2DE7F-B8FC-2CC7-AA95-D8CABF7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73094-E473-645E-9794-5F63A3FC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2D856-6850-2C12-D51D-B8C98AB6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8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D473-9878-D6EA-7154-AE9D44D8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937E5-3ED6-88D2-49AD-4DAA9027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1BA81-6B05-AA6F-CDBA-801B5E78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7A6F-8CFA-F4CD-AF21-B16DA15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5D0BE-7DAE-5DDC-A8EE-466D8DFE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4751D-A066-6423-415A-A648CB5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1911-9506-4C2E-CA56-D2696CAE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298-F021-C809-23CA-47B109A8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3328-75F8-DC3C-C6BD-3AE92639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9DEED-7A19-A909-ABAC-C95332876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BDA7-1B21-8340-1D0D-924B5A7C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C4F9-23A6-2435-A54E-959EA6EF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5017-6BE0-A542-49FC-D101DCB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3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49BB-7B51-4C35-86EA-C9A176E4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466BF-5BCD-B684-FA7F-5CE79C2FD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66B7-F08A-5B68-CA13-751B4051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E5F71-2427-19AE-A186-A17AC45B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56D8-5ED5-98B1-4FFB-77FFBD80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59D73-0839-2CC4-AEAF-2372CE0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5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C1164-0660-1C64-A618-819CD80D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1FBE-1F12-08FC-3034-2625CC0C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764A-B1F9-7759-ADC8-ADD72E3D7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D8C5-FBFB-4778-900B-58AE2E1FD61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A4D6-AD11-73E4-6823-78B956AC8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86A1-BE3F-9691-1AB4-283CDE50B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A70F-5869-41F9-9FB9-8F84C541A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B18E-0C10-65B6-9C02-3D9377F71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Welcome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5561-0FA5-694E-61B3-4B5087422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9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DELL</dc:creator>
  <cp:lastModifiedBy>DELL</cp:lastModifiedBy>
  <cp:revision>1</cp:revision>
  <dcterms:created xsi:type="dcterms:W3CDTF">2022-11-17T04:53:34Z</dcterms:created>
  <dcterms:modified xsi:type="dcterms:W3CDTF">2022-11-17T04:53:52Z</dcterms:modified>
</cp:coreProperties>
</file>