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slideMasters/slideMaster2.xml" ContentType="application/vnd.openxmlformats-officedocument.presentationml.slideMaster+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Masters/slideMaster3.xml" ContentType="application/vnd.openxmlformats-officedocument.presentationml.slideMaster+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Masters/slideMaster4.xml" ContentType="application/vnd.openxmlformats-officedocument.presentationml.slideMaster+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handoutMasters/handoutMaster1.xml" ContentType="application/vnd.openxmlformats-officedocument.presentationml.handoutMaster+xml"/>
  <Override PartName="/ppt/theme/theme6.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theme/theme7.xml" ContentType="application/vnd.openxmlformats-officedocument.theme+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firstSlideNum="1" rtl="0" saveSubsetFonts="0" serverZoom="0" showSpecialPlsOnTitleSld="1">
  <p:sldMasterIdLst>
    <p:sldMasterId id="2147483648" r:id="rId1"/>
    <p:sldMasterId id="2147483649" r:id="rId2"/>
    <p:sldMasterId id="2147483650" r:id="rId3"/>
    <p:sldMasterId id="2147483651" r:id="rId4"/>
  </p:sldMasterIdLst>
  <p:notesMasterIdLst>
    <p:notesMasterId r:id="rId5"/>
  </p:notesMasterIdLst>
  <p:handoutMasterIdLst>
    <p:handoutMasterId r:id="rId6"/>
  </p:handoutMasterIdLst>
  <p:sldIdLst>
    <p:sldId id="257" r:id="rId7"/>
    <p:sldId id="258" r:id="rId8"/>
    <p:sldId id="259" r:id="rId9"/>
    <p:sldId id="260" r:id="rId10"/>
    <p:sldId id="261" r:id="rId11"/>
    <p:sldId id="262" r:id="rId12"/>
    <p:sldId id="263" r:id="rId13"/>
    <p:sldId id="264" r:id="rId14"/>
    <p:sldId id="265" r:id="rId15"/>
    <p:sldId id="266" r:id="rId16"/>
    <p:sldId id="278" r:id="rId17"/>
    <p:sldId id="280" r:id="rId18"/>
    <p:sldId id="281" r:id="rId19"/>
    <p:sldId id="282" r:id="rId20"/>
    <p:sldId id="283" r:id="rId21"/>
    <p:sldId id="268" r:id="rId22"/>
    <p:sldId id="267" r:id="rId23"/>
    <p:sldId id="269" r:id="rId24"/>
  </p:sldIdLst>
  <p:sldSz type="screen16x9" cy="6858000" cx="12192000"/>
  <p:notesSz cx="6858000" cy="9144000"/>
  <p:defaultTex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5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lastView="sldThumbnailView">
  <p:normalViewPr showOutlineIcons="1" snapVertSplitter="0" vertBarState="restored" horzBarState="maximized" preferSingleView="0">
    <p:restoredLeft sz="15000" autoAdjust="0"/>
    <p:restoredTop sz="94660" autoAdjust="0"/>
  </p:normalViewPr>
  <p:slideViewPr>
    <p:cSldViewPr showGuides="1" snapToGrid="0" snapToObjects="0">
      <p:cViewPr varScale="0">
        <p:scale>
          <a:sx n="69" d="100"/>
          <a:sy n="69" d="100"/>
        </p:scale>
        <p:origin x="780" y="216"/>
      </p:cViewPr>
      <p:guideLst>
        <p:guide orient="vert" pos="3840"/>
        <p:guide orient="horz" pos="2177"/>
      </p:guideLst>
    </p:cSldViewPr>
  </p:slideViewPr>
  <p:gridSpacing cx="0" cy="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tableStyles" Target="tableStyles.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white">
      <p:bgPr>
        <a:solidFill>
          <a:schemeClr val="lt1"/>
        </a:solidFill>
      </p:bgPr>
    </p:bg>
    <p:spTree>
      <p:nvGrpSpPr>
        <p:cNvPr id="126" name=""/>
        <p:cNvGrpSpPr/>
        <p:nvPr/>
      </p:nvGrpSpPr>
      <p:grpSpPr>
        <a:xfrm rot="0">
          <a:off x="0" y="0"/>
          <a:ext cx="0" cy="0"/>
          <a:chOff x="0" y="0"/>
          <a:chExt cx="0" cy="0"/>
        </a:xfrm>
      </p:grpSpPr>
      <p:sp>
        <p:nvSpPr>
          <p:cNvPr id="1048877"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p>
        </p:txBody>
      </p:sp>
      <p:sp>
        <p:nvSpPr>
          <p:cNvPr id="1048878" name="日期占位符 2"/>
          <p:cNvSpPr/>
          <p:nvPr>
            <p:ph type="dt" sz="quarter" idx="4294967295"/>
          </p:nvPr>
        </p:nvSpPr>
        <p:spPr>
          <a:xfrm rot="0">
            <a:off x="3884612" y="0"/>
            <a:ext cx="2971800" cy="458787"/>
          </a:xfrm>
          <a:prstGeom prst="rect"/>
          <a:noFill/>
          <a:ln>
            <a:noFill/>
          </a:ln>
        </p:spPr>
        <p:txBody>
          <a:bodyPr anchor="ctr" bIns="45720" lIns="91440" rIns="91440" tIns="45720" vert="horz"/>
          <a:p>
            <a:pPr algn="r" lvl="0"/>
            <a:fld id="{566ABCEB-ACFC-4714-9973-3DA970169C29}" type="datetime1">
              <a:rPr altLang="en-US" sz="1200" lang="zh-CN">
                <a:solidFill>
                  <a:srgbClr val="898989"/>
                </a:solidFill>
              </a:rPr>
              <a:pPr algn="r" lvl="0"/>
            </a:fld>
            <a:endParaRPr altLang="en-US" sz="1200" lang="zh-CN">
              <a:solidFill>
                <a:srgbClr val="898989"/>
              </a:solidFill>
            </a:endParaRPr>
          </a:p>
        </p:txBody>
      </p:sp>
      <p:sp>
        <p:nvSpPr>
          <p:cNvPr id="1048879" name="页脚占位符 3"/>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solidFill>
                <a:srgbClr val="898989"/>
              </a:solidFill>
              <a:ea typeface="Arial" pitchFamily="34" charset="0"/>
            </a:endParaRPr>
          </a:p>
        </p:txBody>
      </p:sp>
      <p:sp>
        <p:nvSpPr>
          <p:cNvPr id="1048880" name="灯片编号占位符 4"/>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solidFill>
                  <a:srgbClr val="898989"/>
                </a:solidFill>
              </a:rPr>
              <a:pPr algn="r" lvl="0"/>
            </a:fld>
            <a:endParaRPr altLang="en-US" sz="1200" lang="zh-CN">
              <a:solidFill>
                <a:srgbClr val="898989"/>
              </a:solidFill>
            </a:endParaRPr>
          </a:p>
        </p:txBody>
      </p:sp>
    </p:spTree>
  </p:cSld>
  <p:clrMap accent1="dk1" accent2="dk1" accent3="dk1" accent4="dk1" accent5="dk1" accent6="dk1" bg1="dk1" bg2="dk1" tx1="dk1" tx2="dk1" hlink="dk1" folHlink="dk1"/>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25" name=""/>
        <p:cNvGrpSpPr/>
        <p:nvPr/>
      </p:nvGrpSpPr>
      <p:grpSpPr>
        <a:xfrm rot="0">
          <a:off x="0" y="0"/>
          <a:ext cx="0" cy="0"/>
          <a:chOff x="0" y="0"/>
          <a:chExt cx="0" cy="0"/>
        </a:xfrm>
      </p:grpSpPr>
      <p:sp>
        <p:nvSpPr>
          <p:cNvPr id="1048871" name="页眉占位符 1"/>
          <p:cNvSpPr/>
          <p:nvPr>
            <p:ph type="hdr" sz="quarter" idx="4294967295"/>
          </p:nvPr>
        </p:nvSpPr>
        <p:spPr>
          <a:xfrm rot="0">
            <a:off x="0" y="0"/>
            <a:ext cx="2971800" cy="458787"/>
          </a:xfrm>
          <a:prstGeom prst="rect"/>
          <a:noFill/>
          <a:ln>
            <a:noFill/>
          </a:ln>
        </p:spPr>
        <p:txBody>
          <a:bodyPr anchor="t" bIns="45720" lIns="91440" rIns="91440" tIns="45720" vert="horz"/>
          <a:p>
            <a:pPr lvl="0"/>
            <a:endParaRPr altLang="en-US" sz="1200" lang="zh-CN">
              <a:ea typeface="Arial" pitchFamily="34" charset="0"/>
            </a:endParaRPr>
          </a:p>
        </p:txBody>
      </p:sp>
      <p:sp>
        <p:nvSpPr>
          <p:cNvPr id="1048872" name="日期占位符 2"/>
          <p:cNvSpPr/>
          <p:nvPr>
            <p:ph type="dt" sz="full" idx="4294967295"/>
          </p:nvPr>
        </p:nvSpPr>
        <p:spPr>
          <a:xfrm rot="0">
            <a:off x="3884612" y="0"/>
            <a:ext cx="2971800" cy="458787"/>
          </a:xfrm>
          <a:prstGeom prst="rect"/>
          <a:noFill/>
          <a:ln>
            <a:noFill/>
          </a:ln>
        </p:spPr>
        <p:txBody>
          <a:bodyPr anchor="t" bIns="45720" lIns="91440" rIns="91440" tIns="45720" vert="horz"/>
          <a:p>
            <a:pPr algn="r" lvl="0"/>
            <a:fld id="{566ABCEB-ACFC-4714-9973-3DA970169C29}" type="datetime1">
              <a:rPr altLang="en-US" sz="1200" lang="zh-CN">
                <a:ea typeface="Arial" pitchFamily="34" charset="0"/>
              </a:rPr>
              <a:pPr algn="r" lvl="0"/>
            </a:fld>
            <a:endParaRPr altLang="en-US" sz="1200" lang="zh-CN">
              <a:ea typeface="Arial" pitchFamily="34" charset="0"/>
            </a:endParaRPr>
          </a:p>
        </p:txBody>
      </p:sp>
      <p:sp>
        <p:nvSpPr>
          <p:cNvPr id="1048873" name="幻灯片图像占位符 3"/>
          <p:cNvSpPr/>
          <p:nvPr>
            <p:ph type="sldImg" sz="full" idx="4294967295"/>
          </p:nvPr>
        </p:nvSpPr>
        <p:spPr>
          <a:xfrm rot="0">
            <a:off x="685800" y="1143000"/>
            <a:ext cx="5486400" cy="3086100"/>
          </a:xfrm>
          <a:prstGeom prst="rect"/>
          <a:noFill/>
          <a:ln w="12700" cap="flat" cmpd="sng">
            <a:solidFill>
              <a:srgbClr val="000000">
                <a:alpha val="100000"/>
              </a:srgbClr>
            </a:solidFill>
            <a:prstDash val="solid"/>
            <a:round/>
          </a:ln>
        </p:spPr>
        <p:txBody>
          <a:bodyPr anchor="t" bIns="45720" lIns="91440" rIns="91440" tIns="45720" vert="horz"/>
          <a:p/>
        </p:txBody>
      </p:sp>
      <p:sp>
        <p:nvSpPr>
          <p:cNvPr id="1048874" name="备注占位符 4"/>
          <p:cNvSpPr/>
          <p:nvPr>
            <p:ph type="body" sz="quarter" idx="4294967295"/>
          </p:nvPr>
        </p:nvSpPr>
        <p:spPr>
          <a:xfrm rot="0">
            <a:off x="685800" y="4400550"/>
            <a:ext cx="5486400" cy="3600450"/>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875" name="页脚占位符 5"/>
          <p:cNvSpPr/>
          <p:nvPr>
            <p:ph type="ftr" sz="quarter" idx="4294967295"/>
          </p:nvPr>
        </p:nvSpPr>
        <p:spPr>
          <a:xfrm rot="0">
            <a:off x="0" y="8685212"/>
            <a:ext cx="2971800" cy="458787"/>
          </a:xfrm>
          <a:prstGeom prst="rect"/>
          <a:noFill/>
          <a:ln>
            <a:noFill/>
          </a:ln>
        </p:spPr>
        <p:txBody>
          <a:bodyPr anchor="b" bIns="45720" lIns="91440" rIns="91440" tIns="45720" vert="horz"/>
          <a:p>
            <a:pPr lvl="0"/>
            <a:endParaRPr altLang="en-US" sz="1200" lang="zh-CN">
              <a:ea typeface="Arial" pitchFamily="34" charset="0"/>
            </a:endParaRPr>
          </a:p>
        </p:txBody>
      </p:sp>
      <p:sp>
        <p:nvSpPr>
          <p:cNvPr id="1048876" name="灯片编号占位符 6"/>
          <p:cNvSpPr/>
          <p:nvPr>
            <p:ph type="sldNum" sz="quarter" idx="4294967295"/>
          </p:nvPr>
        </p:nvSpPr>
        <p:spPr>
          <a:xfrm rot="0">
            <a:off x="3884612" y="8685212"/>
            <a:ext cx="2971800" cy="458787"/>
          </a:xfrm>
          <a:prstGeom prst="rect"/>
          <a:noFill/>
          <a:ln>
            <a:noFill/>
          </a:ln>
        </p:spPr>
        <p:txBody>
          <a:bodyPr anchor="b" bIns="45720" lIns="91440" rIns="91440" tIns="45720" vert="horz"/>
          <a:p>
            <a:pPr algn="r" lvl="0"/>
            <a:fld id="{566ABCEB-ACFC-4714-9973-3DA970169C29}" type="slidenum">
              <a:rPr altLang="en-US" sz="1200" lang="zh-CN">
                <a:ea typeface="Arial" pitchFamily="34" charset="0"/>
              </a:rPr>
              <a:pPr algn="r" lvl="0"/>
            </a:fld>
            <a:endParaRPr altLang="en-US" sz="1200" lang="zh-CN">
              <a:ea typeface="Arial" pitchFamily="34" charset="0"/>
            </a:endParaRPr>
          </a:p>
        </p:txBody>
      </p:sp>
    </p:spTree>
  </p:cSld>
  <p:clrMap accent1="dk1" accent2="dk1" accent3="dk1" accent4="dk1" accent5="dk1" accent6="dk1" bg1="dk1" bg2="dk1" tx1="dk1" tx2="dk1" hlink="dk1" folHlink="dk1"/>
  <p:notesStyle>
    <a:lvl1pPr algn="l" eaLnBrk="1" fontAlgn="base" hangingPunct="1" indent="0" latinLnBrk="0" marL="0" rtl="0">
      <a:lnSpc>
        <a:spcPct val="100000"/>
      </a:lnSpc>
      <a:spcBef>
        <a:spcPct val="0"/>
      </a:spcBef>
      <a:spcAft>
        <a:spcPct val="0"/>
      </a:spcAft>
      <a:buFontTx/>
      <a:buNone/>
      <a:defRPr sz="12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2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2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2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200">
        <a:solidFill>
          <a:schemeClr val="dk1"/>
        </a:solidFill>
        <a:latin typeface="Calibri" pitchFamily="34" charset="0"/>
        <a:ea typeface="Arial" pitchFamily="34" charset="0"/>
      </a:defRPr>
    </a:lvl5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94" name=""/>
        <p:cNvGrpSpPr/>
        <p:nvPr/>
      </p:nvGrpSpPr>
      <p:grpSpPr>
        <a:xfrm>
          <a:off x="0" y="0"/>
          <a:ext cx="0" cy="0"/>
          <a:chOff x="0" y="0"/>
          <a:chExt cx="0" cy="0"/>
        </a:xfrm>
      </p:grpSpPr>
      <p:sp>
        <p:nvSpPr>
          <p:cNvPr id="1048703"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04"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05"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06"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07"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99" name=""/>
        <p:cNvGrpSpPr/>
        <p:nvPr/>
      </p:nvGrpSpPr>
      <p:grpSpPr>
        <a:xfrm>
          <a:off x="0" y="0"/>
          <a:ext cx="0" cy="0"/>
          <a:chOff x="0" y="0"/>
          <a:chExt cx="0" cy="0"/>
        </a:xfrm>
      </p:grpSpPr>
      <p:sp>
        <p:nvSpPr>
          <p:cNvPr id="1048728" name="Title 1"/>
          <p:cNvSpPr>
            <a:spLocks noGrp="1"/>
          </p:cNvSpPr>
          <p:nvPr>
            <p:ph type="title"/>
          </p:nvPr>
        </p:nvSpPr>
        <p:spPr/>
        <p:txBody>
          <a:bodyPr/>
          <a:p>
            <a:r>
              <a:rPr altLang="zh-CN" lang="en-US" smtClean="0"/>
              <a:t>Click to edit Master title style</a:t>
            </a:r>
            <a:endParaRPr altLang="en-US" lang="zh-CN"/>
          </a:p>
        </p:txBody>
      </p:sp>
      <p:sp>
        <p:nvSpPr>
          <p:cNvPr id="1048729"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30"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31"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32"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96" name=""/>
        <p:cNvGrpSpPr/>
        <p:nvPr/>
      </p:nvGrpSpPr>
      <p:grpSpPr>
        <a:xfrm>
          <a:off x="0" y="0"/>
          <a:ext cx="0" cy="0"/>
          <a:chOff x="0" y="0"/>
          <a:chExt cx="0" cy="0"/>
        </a:xfrm>
      </p:grpSpPr>
      <p:sp>
        <p:nvSpPr>
          <p:cNvPr id="1048712"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13"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4"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15"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16"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73" name=""/>
        <p:cNvGrpSpPr/>
        <p:nvPr/>
      </p:nvGrpSpPr>
      <p:grpSpPr>
        <a:xfrm>
          <a:off x="0" y="0"/>
          <a:ext cx="0" cy="0"/>
          <a:chOff x="0" y="0"/>
          <a:chExt cx="0" cy="0"/>
        </a:xfrm>
      </p:grpSpPr>
      <p:sp>
        <p:nvSpPr>
          <p:cNvPr id="1048648"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649"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650"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51"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52"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72" name=""/>
        <p:cNvGrpSpPr/>
        <p:nvPr/>
      </p:nvGrpSpPr>
      <p:grpSpPr>
        <a:xfrm>
          <a:off x="0" y="0"/>
          <a:ext cx="0" cy="0"/>
          <a:chOff x="0" y="0"/>
          <a:chExt cx="0" cy="0"/>
        </a:xfrm>
      </p:grpSpPr>
      <p:sp>
        <p:nvSpPr>
          <p:cNvPr id="1048643" name="Title 1"/>
          <p:cNvSpPr>
            <a:spLocks noGrp="1"/>
          </p:cNvSpPr>
          <p:nvPr>
            <p:ph type="title"/>
          </p:nvPr>
        </p:nvSpPr>
        <p:spPr/>
        <p:txBody>
          <a:bodyPr/>
          <a:p>
            <a:r>
              <a:rPr altLang="zh-CN" lang="en-US" smtClean="0"/>
              <a:t>Click to edit Master title style</a:t>
            </a:r>
            <a:endParaRPr altLang="en-US" lang="zh-CN"/>
          </a:p>
        </p:txBody>
      </p:sp>
      <p:sp>
        <p:nvSpPr>
          <p:cNvPr id="1048644"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45"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46"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47"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78" name=""/>
        <p:cNvGrpSpPr/>
        <p:nvPr/>
      </p:nvGrpSpPr>
      <p:grpSpPr>
        <a:xfrm>
          <a:off x="0" y="0"/>
          <a:ext cx="0" cy="0"/>
          <a:chOff x="0" y="0"/>
          <a:chExt cx="0" cy="0"/>
        </a:xfrm>
      </p:grpSpPr>
      <p:sp>
        <p:nvSpPr>
          <p:cNvPr id="1048675"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676"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67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78"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7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77" name=""/>
        <p:cNvGrpSpPr/>
        <p:nvPr/>
      </p:nvGrpSpPr>
      <p:grpSpPr>
        <a:xfrm>
          <a:off x="0" y="0"/>
          <a:ext cx="0" cy="0"/>
          <a:chOff x="0" y="0"/>
          <a:chExt cx="0" cy="0"/>
        </a:xfrm>
      </p:grpSpPr>
      <p:sp>
        <p:nvSpPr>
          <p:cNvPr id="1048669" name="Title 1"/>
          <p:cNvSpPr>
            <a:spLocks noGrp="1"/>
          </p:cNvSpPr>
          <p:nvPr>
            <p:ph type="title"/>
          </p:nvPr>
        </p:nvSpPr>
        <p:spPr/>
        <p:txBody>
          <a:bodyPr/>
          <a:p>
            <a:r>
              <a:rPr altLang="zh-CN" lang="en-US" smtClean="0"/>
              <a:t>Click to edit Master title style</a:t>
            </a:r>
            <a:endParaRPr altLang="en-US" lang="zh-CN"/>
          </a:p>
        </p:txBody>
      </p:sp>
      <p:sp>
        <p:nvSpPr>
          <p:cNvPr id="1048670"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1"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7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7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7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81" name=""/>
        <p:cNvGrpSpPr/>
        <p:nvPr/>
      </p:nvGrpSpPr>
      <p:grpSpPr>
        <a:xfrm>
          <a:off x="0" y="0"/>
          <a:ext cx="0" cy="0"/>
          <a:chOff x="0" y="0"/>
          <a:chExt cx="0" cy="0"/>
        </a:xfrm>
      </p:grpSpPr>
      <p:sp>
        <p:nvSpPr>
          <p:cNvPr id="1048690"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691"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2"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3"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94"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95"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96"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97"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80" name=""/>
        <p:cNvGrpSpPr/>
        <p:nvPr/>
      </p:nvGrpSpPr>
      <p:grpSpPr>
        <a:xfrm>
          <a:off x="0" y="0"/>
          <a:ext cx="0" cy="0"/>
          <a:chOff x="0" y="0"/>
          <a:chExt cx="0" cy="0"/>
        </a:xfrm>
      </p:grpSpPr>
      <p:sp>
        <p:nvSpPr>
          <p:cNvPr id="1048686" name="Title 1"/>
          <p:cNvSpPr>
            <a:spLocks noGrp="1"/>
          </p:cNvSpPr>
          <p:nvPr>
            <p:ph type="title"/>
          </p:nvPr>
        </p:nvSpPr>
        <p:spPr/>
        <p:txBody>
          <a:bodyPr/>
          <a:p>
            <a:r>
              <a:rPr altLang="zh-CN" lang="en-US" smtClean="0"/>
              <a:t>Click to edit Master title style</a:t>
            </a:r>
            <a:endParaRPr altLang="en-US" lang="zh-CN"/>
          </a:p>
        </p:txBody>
      </p:sp>
      <p:sp>
        <p:nvSpPr>
          <p:cNvPr id="104868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88"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8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8" name=""/>
        <p:cNvGrpSpPr/>
        <p:nvPr/>
      </p:nvGrpSpPr>
      <p:grpSpPr>
        <a:xfrm>
          <a:off x="0" y="0"/>
          <a:ext cx="0" cy="0"/>
          <a:chOff x="0" y="0"/>
          <a:chExt cx="0" cy="0"/>
        </a:xfrm>
      </p:grpSpPr>
      <p:sp>
        <p:nvSpPr>
          <p:cNvPr id="104858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588"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58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79" name=""/>
        <p:cNvGrpSpPr/>
        <p:nvPr/>
      </p:nvGrpSpPr>
      <p:grpSpPr>
        <a:xfrm>
          <a:off x="0" y="0"/>
          <a:ext cx="0" cy="0"/>
          <a:chOff x="0" y="0"/>
          <a:chExt cx="0" cy="0"/>
        </a:xfrm>
      </p:grpSpPr>
      <p:sp>
        <p:nvSpPr>
          <p:cNvPr id="1048680"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8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8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83"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84"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85"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97" name=""/>
        <p:cNvGrpSpPr/>
        <p:nvPr/>
      </p:nvGrpSpPr>
      <p:grpSpPr>
        <a:xfrm>
          <a:off x="0" y="0"/>
          <a:ext cx="0" cy="0"/>
          <a:chOff x="0" y="0"/>
          <a:chExt cx="0" cy="0"/>
        </a:xfrm>
      </p:grpSpPr>
      <p:sp>
        <p:nvSpPr>
          <p:cNvPr id="1048717" name="Title 1"/>
          <p:cNvSpPr>
            <a:spLocks noGrp="1"/>
          </p:cNvSpPr>
          <p:nvPr>
            <p:ph type="title"/>
          </p:nvPr>
        </p:nvSpPr>
        <p:spPr/>
        <p:txBody>
          <a:bodyPr/>
          <a:p>
            <a:r>
              <a:rPr altLang="zh-CN" lang="en-US" smtClean="0"/>
              <a:t>Click to edit Master title style</a:t>
            </a:r>
            <a:endParaRPr altLang="en-US" lang="zh-CN"/>
          </a:p>
        </p:txBody>
      </p:sp>
      <p:sp>
        <p:nvSpPr>
          <p:cNvPr id="104871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19"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20"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2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74" name=""/>
        <p:cNvGrpSpPr/>
        <p:nvPr/>
      </p:nvGrpSpPr>
      <p:grpSpPr>
        <a:xfrm>
          <a:off x="0" y="0"/>
          <a:ext cx="0" cy="0"/>
          <a:chOff x="0" y="0"/>
          <a:chExt cx="0" cy="0"/>
        </a:xfrm>
      </p:grpSpPr>
      <p:sp>
        <p:nvSpPr>
          <p:cNvPr id="1048653"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654"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5"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656"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57"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58"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75" name=""/>
        <p:cNvGrpSpPr/>
        <p:nvPr/>
      </p:nvGrpSpPr>
      <p:grpSpPr>
        <a:xfrm>
          <a:off x="0" y="0"/>
          <a:ext cx="0" cy="0"/>
          <a:chOff x="0" y="0"/>
          <a:chExt cx="0" cy="0"/>
        </a:xfrm>
      </p:grpSpPr>
      <p:sp>
        <p:nvSpPr>
          <p:cNvPr id="1048659" name="Title 1"/>
          <p:cNvSpPr>
            <a:spLocks noGrp="1"/>
          </p:cNvSpPr>
          <p:nvPr>
            <p:ph type="title"/>
          </p:nvPr>
        </p:nvSpPr>
        <p:spPr/>
        <p:txBody>
          <a:bodyPr/>
          <a:p>
            <a:r>
              <a:rPr altLang="zh-CN" lang="en-US" smtClean="0"/>
              <a:t>Click to edit Master title style</a:t>
            </a:r>
            <a:endParaRPr altLang="en-US" lang="zh-CN"/>
          </a:p>
        </p:txBody>
      </p:sp>
      <p:sp>
        <p:nvSpPr>
          <p:cNvPr id="1048660"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61"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62"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63"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76" name=""/>
        <p:cNvGrpSpPr/>
        <p:nvPr/>
      </p:nvGrpSpPr>
      <p:grpSpPr>
        <a:xfrm>
          <a:off x="0" y="0"/>
          <a:ext cx="0" cy="0"/>
          <a:chOff x="0" y="0"/>
          <a:chExt cx="0" cy="0"/>
        </a:xfrm>
      </p:grpSpPr>
      <p:sp>
        <p:nvSpPr>
          <p:cNvPr id="104866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66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666"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67"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68"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09" name=""/>
        <p:cNvGrpSpPr/>
        <p:nvPr/>
      </p:nvGrpSpPr>
      <p:grpSpPr>
        <a:xfrm>
          <a:off x="0" y="0"/>
          <a:ext cx="0" cy="0"/>
          <a:chOff x="0" y="0"/>
          <a:chExt cx="0" cy="0"/>
        </a:xfrm>
      </p:grpSpPr>
      <p:sp>
        <p:nvSpPr>
          <p:cNvPr id="1048782"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783"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784"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85"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86"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06" name=""/>
        <p:cNvGrpSpPr/>
        <p:nvPr/>
      </p:nvGrpSpPr>
      <p:grpSpPr>
        <a:xfrm>
          <a:off x="0" y="0"/>
          <a:ext cx="0" cy="0"/>
          <a:chOff x="0" y="0"/>
          <a:chExt cx="0" cy="0"/>
        </a:xfrm>
      </p:grpSpPr>
      <p:sp>
        <p:nvSpPr>
          <p:cNvPr id="1048767" name="Title 1"/>
          <p:cNvSpPr>
            <a:spLocks noGrp="1"/>
          </p:cNvSpPr>
          <p:nvPr>
            <p:ph type="title"/>
          </p:nvPr>
        </p:nvSpPr>
        <p:spPr/>
        <p:txBody>
          <a:bodyPr/>
          <a:p>
            <a:r>
              <a:rPr altLang="zh-CN" lang="en-US" smtClean="0"/>
              <a:t>Click to edit Master title style</a:t>
            </a:r>
            <a:endParaRPr altLang="en-US" lang="zh-CN"/>
          </a:p>
        </p:txBody>
      </p:sp>
      <p:sp>
        <p:nvSpPr>
          <p:cNvPr id="1048768"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69"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70"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7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7" name=""/>
        <p:cNvGrpSpPr/>
        <p:nvPr/>
      </p:nvGrpSpPr>
      <p:grpSpPr>
        <a:xfrm>
          <a:off x="0" y="0"/>
          <a:ext cx="0" cy="0"/>
          <a:chOff x="0" y="0"/>
          <a:chExt cx="0" cy="0"/>
        </a:xfrm>
      </p:grpSpPr>
      <p:sp>
        <p:nvSpPr>
          <p:cNvPr id="1048772"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73"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74"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75"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76"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2" name=""/>
        <p:cNvGrpSpPr/>
        <p:nvPr/>
      </p:nvGrpSpPr>
      <p:grpSpPr>
        <a:xfrm>
          <a:off x="0" y="0"/>
          <a:ext cx="0" cy="0"/>
          <a:chOff x="0" y="0"/>
          <a:chExt cx="0" cy="0"/>
        </a:xfrm>
      </p:grpSpPr>
      <p:sp>
        <p:nvSpPr>
          <p:cNvPr id="1048800" name="Title 1"/>
          <p:cNvSpPr>
            <a:spLocks noGrp="1"/>
          </p:cNvSpPr>
          <p:nvPr>
            <p:ph type="title"/>
          </p:nvPr>
        </p:nvSpPr>
        <p:spPr/>
        <p:txBody>
          <a:bodyPr/>
          <a:p>
            <a:r>
              <a:rPr altLang="zh-CN" lang="en-US" smtClean="0"/>
              <a:t>Click to edit Master title style</a:t>
            </a:r>
            <a:endParaRPr altLang="en-US" lang="zh-CN"/>
          </a:p>
        </p:txBody>
      </p:sp>
      <p:sp>
        <p:nvSpPr>
          <p:cNvPr id="1048801"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2"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03"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04"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05"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0" name=""/>
        <p:cNvGrpSpPr/>
        <p:nvPr/>
      </p:nvGrpSpPr>
      <p:grpSpPr>
        <a:xfrm>
          <a:off x="0" y="0"/>
          <a:ext cx="0" cy="0"/>
          <a:chOff x="0" y="0"/>
          <a:chExt cx="0" cy="0"/>
        </a:xfrm>
      </p:grpSpPr>
      <p:sp>
        <p:nvSpPr>
          <p:cNvPr id="1048787"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88"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89"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0"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91"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9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9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13" name=""/>
        <p:cNvGrpSpPr/>
        <p:nvPr/>
      </p:nvGrpSpPr>
      <p:grpSpPr>
        <a:xfrm>
          <a:off x="0" y="0"/>
          <a:ext cx="0" cy="0"/>
          <a:chOff x="0" y="0"/>
          <a:chExt cx="0" cy="0"/>
        </a:xfrm>
      </p:grpSpPr>
      <p:sp>
        <p:nvSpPr>
          <p:cNvPr id="1048806" name="Title 1"/>
          <p:cNvSpPr>
            <a:spLocks noGrp="1"/>
          </p:cNvSpPr>
          <p:nvPr>
            <p:ph type="title"/>
          </p:nvPr>
        </p:nvSpPr>
        <p:spPr/>
        <p:txBody>
          <a:bodyPr/>
          <a:p>
            <a:r>
              <a:rPr altLang="zh-CN" lang="en-US" smtClean="0"/>
              <a:t>Click to edit Master title style</a:t>
            </a:r>
            <a:endParaRPr altLang="en-US" lang="zh-CN"/>
          </a:p>
        </p:txBody>
      </p:sp>
      <p:sp>
        <p:nvSpPr>
          <p:cNvPr id="104880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08"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0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5" name=""/>
        <p:cNvGrpSpPr/>
        <p:nvPr/>
      </p:nvGrpSpPr>
      <p:grpSpPr>
        <a:xfrm>
          <a:off x="0" y="0"/>
          <a:ext cx="0" cy="0"/>
          <a:chOff x="0" y="0"/>
          <a:chExt cx="0" cy="0"/>
        </a:xfrm>
      </p:grpSpPr>
      <p:sp>
        <p:nvSpPr>
          <p:cNvPr id="1048600"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01"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02"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00" name=""/>
        <p:cNvGrpSpPr/>
        <p:nvPr/>
      </p:nvGrpSpPr>
      <p:grpSpPr>
        <a:xfrm>
          <a:off x="0" y="0"/>
          <a:ext cx="0" cy="0"/>
          <a:chOff x="0" y="0"/>
          <a:chExt cx="0" cy="0"/>
        </a:xfrm>
      </p:grpSpPr>
      <p:sp>
        <p:nvSpPr>
          <p:cNvPr id="1048733"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734"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735"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36"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37"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14" name=""/>
        <p:cNvGrpSpPr/>
        <p:nvPr/>
      </p:nvGrpSpPr>
      <p:grpSpPr>
        <a:xfrm>
          <a:off x="0" y="0"/>
          <a:ext cx="0" cy="0"/>
          <a:chOff x="0" y="0"/>
          <a:chExt cx="0" cy="0"/>
        </a:xfrm>
      </p:grpSpPr>
      <p:sp>
        <p:nvSpPr>
          <p:cNvPr id="1048810"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11"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12"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3"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14"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15"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05" name=""/>
        <p:cNvGrpSpPr/>
        <p:nvPr/>
      </p:nvGrpSpPr>
      <p:grpSpPr>
        <a:xfrm>
          <a:off x="0" y="0"/>
          <a:ext cx="0" cy="0"/>
          <a:chOff x="0" y="0"/>
          <a:chExt cx="0" cy="0"/>
        </a:xfrm>
      </p:grpSpPr>
      <p:sp>
        <p:nvSpPr>
          <p:cNvPr id="1048761"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62"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63"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64"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65"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66"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08" name=""/>
        <p:cNvGrpSpPr/>
        <p:nvPr/>
      </p:nvGrpSpPr>
      <p:grpSpPr>
        <a:xfrm>
          <a:off x="0" y="0"/>
          <a:ext cx="0" cy="0"/>
          <a:chOff x="0" y="0"/>
          <a:chExt cx="0" cy="0"/>
        </a:xfrm>
      </p:grpSpPr>
      <p:sp>
        <p:nvSpPr>
          <p:cNvPr id="1048777" name="Title 1"/>
          <p:cNvSpPr>
            <a:spLocks noGrp="1"/>
          </p:cNvSpPr>
          <p:nvPr>
            <p:ph type="title"/>
          </p:nvPr>
        </p:nvSpPr>
        <p:spPr/>
        <p:txBody>
          <a:bodyPr/>
          <a:p>
            <a:r>
              <a:rPr altLang="zh-CN" lang="en-US" smtClean="0"/>
              <a:t>Click to edit Master title style</a:t>
            </a:r>
            <a:endParaRPr altLang="en-US" lang="zh-CN"/>
          </a:p>
        </p:txBody>
      </p:sp>
      <p:sp>
        <p:nvSpPr>
          <p:cNvPr id="1048778"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79"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80"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8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11" name=""/>
        <p:cNvGrpSpPr/>
        <p:nvPr/>
      </p:nvGrpSpPr>
      <p:grpSpPr>
        <a:xfrm>
          <a:off x="0" y="0"/>
          <a:ext cx="0" cy="0"/>
          <a:chOff x="0" y="0"/>
          <a:chExt cx="0" cy="0"/>
        </a:xfrm>
      </p:grpSpPr>
      <p:sp>
        <p:nvSpPr>
          <p:cNvPr id="1048795"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796"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9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98"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99"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121" name=""/>
        <p:cNvGrpSpPr/>
        <p:nvPr/>
      </p:nvGrpSpPr>
      <p:grpSpPr>
        <a:xfrm>
          <a:off x="0" y="0"/>
          <a:ext cx="0" cy="0"/>
          <a:chOff x="0" y="0"/>
          <a:chExt cx="0" cy="0"/>
        </a:xfrm>
      </p:grpSpPr>
      <p:sp>
        <p:nvSpPr>
          <p:cNvPr id="1048849" name="Title 1"/>
          <p:cNvSpPr>
            <a:spLocks noGrp="1"/>
          </p:cNvSpPr>
          <p:nvPr>
            <p:ph type="ctrTitle"/>
          </p:nvPr>
        </p:nvSpPr>
        <p:spPr>
          <a:xfrm>
            <a:off x="1524000" y="1122363"/>
            <a:ext cx="9144000" cy="2387600"/>
          </a:xfrm>
        </p:spPr>
        <p:txBody>
          <a:bodyPr anchor="b"/>
          <a:lstStyle>
            <a:lvl1pPr>
              <a:defRPr sz="6000"/>
            </a:lvl1pPr>
          </a:lstStyle>
          <a:p>
            <a:r>
              <a:rPr altLang="zh-CN" lang="en-US" smtClean="0"/>
              <a:t>Click to edit Master title style</a:t>
            </a:r>
            <a:endParaRPr altLang="en-US" lang="zh-CN"/>
          </a:p>
        </p:txBody>
      </p:sp>
      <p:sp>
        <p:nvSpPr>
          <p:cNvPr id="1048850" name="Subtitle 2"/>
          <p:cNvSpPr>
            <a:spLocks noGrp="1"/>
          </p:cNvSpPr>
          <p:nvPr>
            <p:ph type="subTitle" idx="1"/>
          </p:nvPr>
        </p:nvSpPr>
        <p:spPr>
          <a:xfrm>
            <a:off x="1524000" y="3602038"/>
            <a:ext cx="9144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altLang="en-US" lang="zh-CN"/>
          </a:p>
        </p:txBody>
      </p:sp>
      <p:sp>
        <p:nvSpPr>
          <p:cNvPr id="1048851"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52"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53"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116" name=""/>
        <p:cNvGrpSpPr/>
        <p:nvPr/>
      </p:nvGrpSpPr>
      <p:grpSpPr>
        <a:xfrm>
          <a:off x="0" y="0"/>
          <a:ext cx="0" cy="0"/>
          <a:chOff x="0" y="0"/>
          <a:chExt cx="0" cy="0"/>
        </a:xfrm>
      </p:grpSpPr>
      <p:sp>
        <p:nvSpPr>
          <p:cNvPr id="1048821" name="Title 1"/>
          <p:cNvSpPr>
            <a:spLocks noGrp="1"/>
          </p:cNvSpPr>
          <p:nvPr>
            <p:ph type="title"/>
          </p:nvPr>
        </p:nvSpPr>
        <p:spPr/>
        <p:txBody>
          <a:bodyPr/>
          <a:p>
            <a:r>
              <a:rPr altLang="zh-CN" lang="en-US" smtClean="0"/>
              <a:t>Click to edit Master title style</a:t>
            </a:r>
            <a:endParaRPr altLang="en-US" lang="zh-CN"/>
          </a:p>
        </p:txBody>
      </p:sp>
      <p:sp>
        <p:nvSpPr>
          <p:cNvPr id="104882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23"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24"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25"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119" name=""/>
        <p:cNvGrpSpPr/>
        <p:nvPr/>
      </p:nvGrpSpPr>
      <p:grpSpPr>
        <a:xfrm>
          <a:off x="0" y="0"/>
          <a:ext cx="0" cy="0"/>
          <a:chOff x="0" y="0"/>
          <a:chExt cx="0" cy="0"/>
        </a:xfrm>
      </p:grpSpPr>
      <p:sp>
        <p:nvSpPr>
          <p:cNvPr id="1048840" name="Title 1"/>
          <p:cNvSpPr>
            <a:spLocks noGrp="1"/>
          </p:cNvSpPr>
          <p:nvPr>
            <p:ph type="title"/>
          </p:nvPr>
        </p:nvSpPr>
        <p:spPr>
          <a:xfrm>
            <a:off x="831850" y="1709738"/>
            <a:ext cx="10515600" cy="2852737"/>
          </a:xfrm>
        </p:spPr>
        <p:txBody>
          <a:bodyPr anchor="b"/>
          <a:lstStyle>
            <a:lvl1pPr>
              <a:defRPr sz="6000"/>
            </a:lvl1pPr>
          </a:lstStyle>
          <a:p>
            <a:r>
              <a:rPr altLang="zh-CN" lang="en-US" smtClean="0"/>
              <a:t>Click to edit Master title style</a:t>
            </a:r>
            <a:endParaRPr altLang="en-US" lang="zh-CN"/>
          </a:p>
        </p:txBody>
      </p:sp>
      <p:sp>
        <p:nvSpPr>
          <p:cNvPr id="1048841" name="Text Placeholder 2"/>
          <p:cNvSpPr>
            <a:spLocks noGrp="1"/>
          </p:cNvSpPr>
          <p:nvPr>
            <p:ph type="body" idx="1"/>
          </p:nvPr>
        </p:nvSpPr>
        <p:spPr>
          <a:xfrm>
            <a:off x="831850"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altLang="zh-CN" lang="en-US" smtClean="0"/>
              <a:t>Click to edit Master text styles</a:t>
            </a:r>
          </a:p>
        </p:txBody>
      </p:sp>
      <p:sp>
        <p:nvSpPr>
          <p:cNvPr id="1048842"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43"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44"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18" name=""/>
        <p:cNvGrpSpPr/>
        <p:nvPr/>
      </p:nvGrpSpPr>
      <p:grpSpPr>
        <a:xfrm>
          <a:off x="0" y="0"/>
          <a:ext cx="0" cy="0"/>
          <a:chOff x="0" y="0"/>
          <a:chExt cx="0" cy="0"/>
        </a:xfrm>
      </p:grpSpPr>
      <p:sp>
        <p:nvSpPr>
          <p:cNvPr id="1048834" name="Title 1"/>
          <p:cNvSpPr>
            <a:spLocks noGrp="1"/>
          </p:cNvSpPr>
          <p:nvPr>
            <p:ph type="title"/>
          </p:nvPr>
        </p:nvSpPr>
        <p:spPr/>
        <p:txBody>
          <a:bodyPr/>
          <a:p>
            <a:r>
              <a:rPr altLang="zh-CN" lang="en-US" smtClean="0"/>
              <a:t>Click to edit Master title style</a:t>
            </a:r>
            <a:endParaRPr altLang="en-US" lang="zh-CN"/>
          </a:p>
        </p:txBody>
      </p:sp>
      <p:sp>
        <p:nvSpPr>
          <p:cNvPr id="1048835"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6"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7"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38"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39"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17" name=""/>
        <p:cNvGrpSpPr/>
        <p:nvPr/>
      </p:nvGrpSpPr>
      <p:grpSpPr>
        <a:xfrm>
          <a:off x="0" y="0"/>
          <a:ext cx="0" cy="0"/>
          <a:chOff x="0" y="0"/>
          <a:chExt cx="0" cy="0"/>
        </a:xfrm>
      </p:grpSpPr>
      <p:sp>
        <p:nvSpPr>
          <p:cNvPr id="1048826"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827"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28"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29"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830"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31"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32"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33"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120" name=""/>
        <p:cNvGrpSpPr/>
        <p:nvPr/>
      </p:nvGrpSpPr>
      <p:grpSpPr>
        <a:xfrm>
          <a:off x="0" y="0"/>
          <a:ext cx="0" cy="0"/>
          <a:chOff x="0" y="0"/>
          <a:chExt cx="0" cy="0"/>
        </a:xfrm>
      </p:grpSpPr>
      <p:sp>
        <p:nvSpPr>
          <p:cNvPr id="1048845" name="Title 1"/>
          <p:cNvSpPr>
            <a:spLocks noGrp="1"/>
          </p:cNvSpPr>
          <p:nvPr>
            <p:ph type="title"/>
          </p:nvPr>
        </p:nvSpPr>
        <p:spPr/>
        <p:txBody>
          <a:bodyPr/>
          <a:p>
            <a:r>
              <a:rPr altLang="zh-CN" lang="en-US" smtClean="0"/>
              <a:t>Click to edit Master title style</a:t>
            </a:r>
            <a:endParaRPr altLang="en-US" lang="zh-CN"/>
          </a:p>
        </p:txBody>
      </p:sp>
      <p:sp>
        <p:nvSpPr>
          <p:cNvPr id="1048846"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47"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48"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101" name=""/>
        <p:cNvGrpSpPr/>
        <p:nvPr/>
      </p:nvGrpSpPr>
      <p:grpSpPr>
        <a:xfrm>
          <a:off x="0" y="0"/>
          <a:ext cx="0" cy="0"/>
          <a:chOff x="0" y="0"/>
          <a:chExt cx="0" cy="0"/>
        </a:xfrm>
      </p:grpSpPr>
      <p:sp>
        <p:nvSpPr>
          <p:cNvPr id="1048738" name="Title 1"/>
          <p:cNvSpPr>
            <a:spLocks noGrp="1"/>
          </p:cNvSpPr>
          <p:nvPr>
            <p:ph type="title"/>
          </p:nvPr>
        </p:nvSpPr>
        <p:spPr/>
        <p:txBody>
          <a:bodyPr/>
          <a:p>
            <a:r>
              <a:rPr altLang="zh-CN" lang="en-US" smtClean="0"/>
              <a:t>Click to edit Master title style</a:t>
            </a:r>
            <a:endParaRPr altLang="en-US" lang="zh-CN"/>
          </a:p>
        </p:txBody>
      </p:sp>
      <p:sp>
        <p:nvSpPr>
          <p:cNvPr id="1048739" name="Content Placeholder 2"/>
          <p:cNvSpPr>
            <a:spLocks noGrp="1"/>
          </p:cNvSpPr>
          <p:nvPr>
            <p:ph sz="half" idx="1"/>
          </p:nvPr>
        </p:nvSpPr>
        <p:spPr>
          <a:xfrm>
            <a:off x="838200"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0" name="Content Placeholder 3"/>
          <p:cNvSpPr>
            <a:spLocks noGrp="1"/>
          </p:cNvSpPr>
          <p:nvPr>
            <p:ph sz="half" idx="2"/>
          </p:nvPr>
        </p:nvSpPr>
        <p:spPr>
          <a:xfrm>
            <a:off x="6172199" y="1825625"/>
            <a:ext cx="51816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1"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42"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43"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0" name=""/>
        <p:cNvGrpSpPr/>
        <p:nvPr/>
      </p:nvGrpSpPr>
      <p:grpSpPr>
        <a:xfrm>
          <a:off x="0" y="0"/>
          <a:ext cx="0" cy="0"/>
          <a:chOff x="0" y="0"/>
          <a:chExt cx="0" cy="0"/>
        </a:xfrm>
      </p:grpSpPr>
      <p:sp>
        <p:nvSpPr>
          <p:cNvPr id="1048613"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14"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615"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23" name=""/>
        <p:cNvGrpSpPr/>
        <p:nvPr/>
      </p:nvGrpSpPr>
      <p:grpSpPr>
        <a:xfrm>
          <a:off x="0" y="0"/>
          <a:ext cx="0" cy="0"/>
          <a:chOff x="0" y="0"/>
          <a:chExt cx="0" cy="0"/>
        </a:xfrm>
      </p:grpSpPr>
      <p:sp>
        <p:nvSpPr>
          <p:cNvPr id="1048859"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60"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61"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62"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63"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64"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124" name=""/>
        <p:cNvGrpSpPr/>
        <p:nvPr/>
      </p:nvGrpSpPr>
      <p:grpSpPr>
        <a:xfrm>
          <a:off x="0" y="0"/>
          <a:ext cx="0" cy="0"/>
          <a:chOff x="0" y="0"/>
          <a:chExt cx="0" cy="0"/>
        </a:xfrm>
      </p:grpSpPr>
      <p:sp>
        <p:nvSpPr>
          <p:cNvPr id="104886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86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867"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868"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69"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70"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115" name=""/>
        <p:cNvGrpSpPr/>
        <p:nvPr/>
      </p:nvGrpSpPr>
      <p:grpSpPr>
        <a:xfrm>
          <a:off x="0" y="0"/>
          <a:ext cx="0" cy="0"/>
          <a:chOff x="0" y="0"/>
          <a:chExt cx="0" cy="0"/>
        </a:xfrm>
      </p:grpSpPr>
      <p:sp>
        <p:nvSpPr>
          <p:cNvPr id="1048816" name="Title 1"/>
          <p:cNvSpPr>
            <a:spLocks noGrp="1"/>
          </p:cNvSpPr>
          <p:nvPr>
            <p:ph type="title"/>
          </p:nvPr>
        </p:nvSpPr>
        <p:spPr/>
        <p:txBody>
          <a:bodyPr/>
          <a:p>
            <a:r>
              <a:rPr altLang="zh-CN" lang="en-US" smtClean="0"/>
              <a:t>Click to edit Master title style</a:t>
            </a:r>
            <a:endParaRPr altLang="en-US" lang="zh-CN"/>
          </a:p>
        </p:txBody>
      </p:sp>
      <p:sp>
        <p:nvSpPr>
          <p:cNvPr id="1048817"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18"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19"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20"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122" name=""/>
        <p:cNvGrpSpPr/>
        <p:nvPr/>
      </p:nvGrpSpPr>
      <p:grpSpPr>
        <a:xfrm>
          <a:off x="0" y="0"/>
          <a:ext cx="0" cy="0"/>
          <a:chOff x="0" y="0"/>
          <a:chExt cx="0" cy="0"/>
        </a:xfrm>
      </p:grpSpPr>
      <p:sp>
        <p:nvSpPr>
          <p:cNvPr id="1048854" name="Vertical Title 1"/>
          <p:cNvSpPr>
            <a:spLocks noGrp="1"/>
          </p:cNvSpPr>
          <p:nvPr>
            <p:ph type="title" orient="vert"/>
          </p:nvPr>
        </p:nvSpPr>
        <p:spPr>
          <a:xfrm>
            <a:off x="8724900" y="365125"/>
            <a:ext cx="2628900" cy="5811838"/>
          </a:xfrm>
        </p:spPr>
        <p:txBody>
          <a:bodyPr vert="eaVert"/>
          <a:p>
            <a:r>
              <a:rPr altLang="zh-CN" lang="en-US" smtClean="0"/>
              <a:t>Click to edit Master title style</a:t>
            </a:r>
            <a:endParaRPr altLang="en-US" lang="zh-CN"/>
          </a:p>
        </p:txBody>
      </p:sp>
      <p:sp>
        <p:nvSpPr>
          <p:cNvPr id="1048855" name="Vertical Text Placeholder 2"/>
          <p:cNvSpPr>
            <a:spLocks noGrp="1"/>
          </p:cNvSpPr>
          <p:nvPr>
            <p:ph type="body" orient="vert" idx="1"/>
          </p:nvPr>
        </p:nvSpPr>
        <p:spPr>
          <a:xfrm>
            <a:off x="838200" y="365125"/>
            <a:ext cx="7734300"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856"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857"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858"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102" name=""/>
        <p:cNvGrpSpPr/>
        <p:nvPr/>
      </p:nvGrpSpPr>
      <p:grpSpPr>
        <a:xfrm>
          <a:off x="0" y="0"/>
          <a:ext cx="0" cy="0"/>
          <a:chOff x="0" y="0"/>
          <a:chExt cx="0" cy="0"/>
        </a:xfrm>
      </p:grpSpPr>
      <p:sp>
        <p:nvSpPr>
          <p:cNvPr id="1048744" name="Title 1"/>
          <p:cNvSpPr>
            <a:spLocks noGrp="1"/>
          </p:cNvSpPr>
          <p:nvPr>
            <p:ph type="title"/>
          </p:nvPr>
        </p:nvSpPr>
        <p:spPr>
          <a:xfrm>
            <a:off x="839788" y="365125"/>
            <a:ext cx="10515600" cy="1325563"/>
          </a:xfrm>
        </p:spPr>
        <p:txBody>
          <a:bodyPr/>
          <a:p>
            <a:r>
              <a:rPr altLang="zh-CN" lang="en-US" smtClean="0"/>
              <a:t>Click to edit Master title style</a:t>
            </a:r>
            <a:endParaRPr altLang="en-US" lang="zh-CN"/>
          </a:p>
        </p:txBody>
      </p:sp>
      <p:sp>
        <p:nvSpPr>
          <p:cNvPr id="1048745" name="Text Placeholder 2"/>
          <p:cNvSpPr>
            <a:spLocks noGrp="1"/>
          </p:cNvSpPr>
          <p:nvPr>
            <p:ph type="body" idx="1"/>
          </p:nvPr>
        </p:nvSpPr>
        <p:spPr>
          <a:xfrm>
            <a:off x="839788" y="1681163"/>
            <a:ext cx="515778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6" name="Content Placeholder 3"/>
          <p:cNvSpPr>
            <a:spLocks noGrp="1"/>
          </p:cNvSpPr>
          <p:nvPr>
            <p:ph sz="half" idx="2"/>
          </p:nvPr>
        </p:nvSpPr>
        <p:spPr>
          <a:xfrm>
            <a:off x="839788" y="2505075"/>
            <a:ext cx="5157787"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7" name="Text Placeholder 4"/>
          <p:cNvSpPr>
            <a:spLocks noGrp="1"/>
          </p:cNvSpPr>
          <p:nvPr>
            <p:ph type="body" sz="quarter" idx="3"/>
          </p:nvPr>
        </p:nvSpPr>
        <p:spPr>
          <a:xfrm>
            <a:off x="6172199" y="1681163"/>
            <a:ext cx="5183188"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748" name="Content Placeholder 5"/>
          <p:cNvSpPr>
            <a:spLocks noGrp="1"/>
          </p:cNvSpPr>
          <p:nvPr>
            <p:ph sz="quarter" idx="4"/>
          </p:nvPr>
        </p:nvSpPr>
        <p:spPr>
          <a:xfrm>
            <a:off x="6172199" y="2505075"/>
            <a:ext cx="5183188"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49"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50"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5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95" name=""/>
        <p:cNvGrpSpPr/>
        <p:nvPr/>
      </p:nvGrpSpPr>
      <p:grpSpPr>
        <a:xfrm>
          <a:off x="0" y="0"/>
          <a:ext cx="0" cy="0"/>
          <a:chOff x="0" y="0"/>
          <a:chExt cx="0" cy="0"/>
        </a:xfrm>
      </p:grpSpPr>
      <p:sp>
        <p:nvSpPr>
          <p:cNvPr id="1048708" name="Title 1"/>
          <p:cNvSpPr>
            <a:spLocks noGrp="1"/>
          </p:cNvSpPr>
          <p:nvPr>
            <p:ph type="title"/>
          </p:nvPr>
        </p:nvSpPr>
        <p:spPr/>
        <p:txBody>
          <a:bodyPr/>
          <a:p>
            <a:r>
              <a:rPr altLang="zh-CN" lang="en-US" smtClean="0"/>
              <a:t>Click to edit Master title style</a:t>
            </a:r>
            <a:endParaRPr altLang="en-US" lang="zh-CN"/>
          </a:p>
        </p:txBody>
      </p:sp>
      <p:sp>
        <p:nvSpPr>
          <p:cNvPr id="1048709"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10"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1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103" name=""/>
        <p:cNvGrpSpPr/>
        <p:nvPr/>
      </p:nvGrpSpPr>
      <p:grpSpPr>
        <a:xfrm>
          <a:off x="0" y="0"/>
          <a:ext cx="0" cy="0"/>
          <a:chOff x="0" y="0"/>
          <a:chExt cx="0" cy="0"/>
        </a:xfrm>
      </p:grpSpPr>
      <p:sp>
        <p:nvSpPr>
          <p:cNvPr id="1048752"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53"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54"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104" name=""/>
        <p:cNvGrpSpPr/>
        <p:nvPr/>
      </p:nvGrpSpPr>
      <p:grpSpPr>
        <a:xfrm>
          <a:off x="0" y="0"/>
          <a:ext cx="0" cy="0"/>
          <a:chOff x="0" y="0"/>
          <a:chExt cx="0" cy="0"/>
        </a:xfrm>
      </p:grpSpPr>
      <p:sp>
        <p:nvSpPr>
          <p:cNvPr id="1048755"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56"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57" name="Content Placeholder 2"/>
          <p:cNvSpPr>
            <a:spLocks noGrp="1"/>
          </p:cNvSpPr>
          <p:nvPr>
            <p:ph idx="1"/>
          </p:nvPr>
        </p:nvSpPr>
        <p:spPr>
          <a:xfrm>
            <a:off x="5183188" y="987424"/>
            <a:ext cx="6172199"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p>
        </p:txBody>
      </p:sp>
      <p:sp>
        <p:nvSpPr>
          <p:cNvPr id="1048758"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59"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60"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98" name=""/>
        <p:cNvGrpSpPr/>
        <p:nvPr/>
      </p:nvGrpSpPr>
      <p:grpSpPr>
        <a:xfrm>
          <a:off x="0" y="0"/>
          <a:ext cx="0" cy="0"/>
          <a:chOff x="0" y="0"/>
          <a:chExt cx="0" cy="0"/>
        </a:xfrm>
      </p:grpSpPr>
      <p:sp>
        <p:nvSpPr>
          <p:cNvPr id="1048722" name="Title 1"/>
          <p:cNvSpPr>
            <a:spLocks noGrp="1"/>
          </p:cNvSpPr>
          <p:nvPr>
            <p:ph type="title"/>
          </p:nvPr>
        </p:nvSpPr>
        <p:spPr>
          <a:xfrm>
            <a:off x="839788" y="457200"/>
            <a:ext cx="3932237" cy="1600200"/>
          </a:xfrm>
        </p:spPr>
        <p:txBody>
          <a:bodyPr anchor="b"/>
          <a:lstStyle>
            <a:lvl1pPr>
              <a:defRPr sz="3200"/>
            </a:lvl1pPr>
          </a:lstStyle>
          <a:p>
            <a:r>
              <a:rPr altLang="zh-CN" lang="en-US" smtClean="0"/>
              <a:t>Click to edit Master title style</a:t>
            </a:r>
            <a:endParaRPr altLang="en-US" lang="zh-CN"/>
          </a:p>
        </p:txBody>
      </p:sp>
      <p:sp>
        <p:nvSpPr>
          <p:cNvPr id="1048723" name="Text Placeholder 3"/>
          <p:cNvSpPr>
            <a:spLocks noGrp="1"/>
          </p:cNvSpPr>
          <p:nvPr>
            <p:ph type="body" sz="half" idx="2"/>
          </p:nvPr>
        </p:nvSpPr>
        <p:spPr>
          <a:xfrm>
            <a:off x="839788" y="2057400"/>
            <a:ext cx="393223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724" name="Picture Placeholder 2"/>
          <p:cNvSpPr>
            <a:spLocks noGrp="1"/>
          </p:cNvSpPr>
          <p:nvPr>
            <p:ph type="pic" idx="1"/>
          </p:nvPr>
        </p:nvSpPr>
        <p:spPr>
          <a:xfrm>
            <a:off x="5183188" y="987424"/>
            <a:ext cx="6172199" cy="4873625"/>
          </a:xfrm>
        </p:spPr>
        <p:txBody>
          <a:bodyPr/>
          <a:lstStyle>
            <a:lvl1pPr indent="0" marL="0">
              <a:buNone/>
              <a:defRPr sz="3200"/>
            </a:lvl1pPr>
            <a:lvl2pPr indent="0" marL="457200">
              <a:buNone/>
              <a:defRPr sz="2800"/>
            </a:lvl2pPr>
            <a:lvl3pPr indent="0" marL="914400">
              <a:buNone/>
              <a:defRPr sz="20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25"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26"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
        <p:nvSpPr>
          <p:cNvPr id="1048727"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 Id="rId9" Type="http://schemas.openxmlformats.org/officeDocument/2006/relationships/slideLayout" Target="../slideLayouts/slideLayout31.xml"/><Relationship Id="rId10" Type="http://schemas.openxmlformats.org/officeDocument/2006/relationships/slideLayout" Target="../slideLayouts/slideLayout32.xml"/><Relationship Id="rId11" Type="http://schemas.openxmlformats.org/officeDocument/2006/relationships/slideLayout" Target="../slideLayouts/slideLayout33.xml"/><Relationship Id="rId1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slideLayout" Target="../slideLayouts/slideLayout35.xml"/><Relationship Id="rId3" Type="http://schemas.openxmlformats.org/officeDocument/2006/relationships/slideLayout" Target="../slideLayouts/slideLayout36.xml"/><Relationship Id="rId4" Type="http://schemas.openxmlformats.org/officeDocument/2006/relationships/slideLayout" Target="../slideLayouts/slideLayout37.xml"/><Relationship Id="rId5" Type="http://schemas.openxmlformats.org/officeDocument/2006/relationships/slideLayout" Target="../slideLayouts/slideLayout38.xml"/><Relationship Id="rId6" Type="http://schemas.openxmlformats.org/officeDocument/2006/relationships/slideLayout" Target="../slideLayouts/slideLayout39.xml"/><Relationship Id="rId7" Type="http://schemas.openxmlformats.org/officeDocument/2006/relationships/slideLayout" Target="../slideLayouts/slideLayout40.xml"/><Relationship Id="rId8" Type="http://schemas.openxmlformats.org/officeDocument/2006/relationships/slideLayout" Target="../slideLayouts/slideLayout41.xml"/><Relationship Id="rId9" Type="http://schemas.openxmlformats.org/officeDocument/2006/relationships/slideLayout" Target="../slideLayouts/slideLayout42.xml"/><Relationship Id="rId10" Type="http://schemas.openxmlformats.org/officeDocument/2006/relationships/slideLayout" Target="../slideLayouts/slideLayout43.xml"/><Relationship Id="rId11" Type="http://schemas.openxmlformats.org/officeDocument/2006/relationships/slideLayout" Target="../slideLayouts/slideLayout44.xml"/><Relationship Id="rId1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white">
      <p:bgPr>
        <a:solidFill>
          <a:srgbClr val="27282C"/>
        </a:solidFill>
      </p:bgPr>
    </p:bg>
    <p:spTree>
      <p:nvGrpSpPr>
        <p:cNvPr id="82" name=""/>
        <p:cNvGrpSpPr/>
        <p:nvPr/>
      </p:nvGrpSpPr>
      <p:grpSpPr>
        <a:xfrm rot="0">
          <a:off x="0" y="0"/>
          <a:ext cx="0" cy="0"/>
          <a:chOff x="0" y="0"/>
          <a:chExt cx="0" cy="0"/>
        </a:xfrm>
      </p:grpSpPr>
      <p:sp>
        <p:nvSpPr>
          <p:cNvPr id="1048698" name="标题占位符 1"/>
          <p:cNvSpPr/>
          <p:nvPr>
            <p:ph type="title" sz="full" idx="4294967295"/>
          </p:nvPr>
        </p:nvSpPr>
        <p:spPr>
          <a:xfrm rot="0">
            <a:off x="838200" y="365125"/>
            <a:ext cx="10515600" cy="1325562"/>
          </a:xfrm>
          <a:prstGeom prst="rect"/>
          <a:noFill/>
          <a:ln>
            <a:noFill/>
          </a:ln>
        </p:spPr>
        <p:txBody>
          <a:bodyPr anchor="ctr" bIns="45720" lIns="91440" rIns="91440" tIns="45720" vert="horz"/>
          <a:p>
            <a:pPr lvl="0"/>
            <a:r>
              <a:rPr altLang="en-US" lang="zh-CN"/>
              <a:t>单击此处编辑母版标题样式</a:t>
            </a:r>
          </a:p>
        </p:txBody>
      </p:sp>
      <p:sp>
        <p:nvSpPr>
          <p:cNvPr id="1048699" name="文本占位符 2"/>
          <p:cNvSpPr/>
          <p:nvPr>
            <p:ph type="body" sz="full" idx="4294967295"/>
          </p:nvPr>
        </p:nvSpPr>
        <p:spPr>
          <a:xfrm rot="0">
            <a:off x="838200" y="1825625"/>
            <a:ext cx="10515600" cy="4351337"/>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700"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701"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702"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white">
      <p:bgPr>
        <a:solidFill>
          <a:srgbClr val="27282C"/>
        </a:solidFill>
      </p:bgPr>
    </p:bg>
    <p:spTree>
      <p:nvGrpSpPr>
        <p:cNvPr id="16" name=""/>
        <p:cNvGrpSpPr/>
        <p:nvPr/>
      </p:nvGrpSpPr>
      <p:grpSpPr>
        <a:xfrm rot="0">
          <a:off x="0" y="0"/>
          <a:ext cx="0" cy="0"/>
          <a:chOff x="0" y="0"/>
          <a:chExt cx="0" cy="0"/>
        </a:xfrm>
      </p:grpSpPr>
      <p:sp>
        <p:nvSpPr>
          <p:cNvPr id="1048576" name="任意多边形 6"/>
          <p:cNvSpPr/>
          <p:nvPr/>
        </p:nvSpPr>
        <p:spPr>
          <a:xfrm rot="0">
            <a:off x="0" y="-17462"/>
            <a:ext cx="5095875" cy="4667250"/>
          </a:xfrm>
          <a:custGeom>
            <a:avLst/>
            <a:ahLst/>
            <a:rect l="0" t="0" r="r" b="b"/>
            <a:pathLst>
              <a:path w="5095525" h="4666400">
                <a:moveTo>
                  <a:pt x="0" y="0"/>
                </a:moveTo>
                <a:lnTo>
                  <a:pt x="5095525" y="0"/>
                </a:lnTo>
                <a:lnTo>
                  <a:pt x="2389013" y="4666400"/>
                </a:lnTo>
                <a:lnTo>
                  <a:pt x="0" y="547414"/>
                </a:lnTo>
                <a:lnTo>
                  <a:pt x="0" y="0"/>
                </a:lnTo>
              </a:path>
            </a:pathLst>
          </a:custGeom>
          <a:solidFill>
            <a:srgbClr val="1C7C5A"/>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77" name="等腰三角形 7"/>
          <p:cNvSpPr/>
          <p:nvPr/>
        </p:nvSpPr>
        <p:spPr>
          <a:xfrm rot="0">
            <a:off x="315912" y="4041775"/>
            <a:ext cx="3265487" cy="2816225"/>
          </a:xfrm>
          <a:prstGeom prst="triangle">
            <a:avLst>
              <a:gd name="adj" fmla="val 50000"/>
            </a:avLst>
          </a:prstGeom>
          <a:solidFill>
            <a:srgbClr val="E08648"/>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78" name="任意多边形 8"/>
          <p:cNvSpPr/>
          <p:nvPr/>
        </p:nvSpPr>
        <p:spPr>
          <a:xfrm rot="0">
            <a:off x="0" y="4649787"/>
            <a:ext cx="800100" cy="2208212"/>
          </a:xfrm>
          <a:custGeom>
            <a:avLst/>
            <a:ahLst/>
            <a:rect l="0" t="0" r="r" b="b"/>
            <a:pathLst>
              <a:path w="800100" h="1676400">
                <a:moveTo>
                  <a:pt x="317500" y="0"/>
                </a:moveTo>
                <a:lnTo>
                  <a:pt x="0" y="419100"/>
                </a:lnTo>
                <a:lnTo>
                  <a:pt x="0" y="1676400"/>
                </a:lnTo>
                <a:lnTo>
                  <a:pt x="800100" y="1676400"/>
                </a:lnTo>
                <a:lnTo>
                  <a:pt x="317500" y="0"/>
                </a:lnTo>
              </a:path>
            </a:pathLst>
          </a:custGeom>
          <a:solidFill>
            <a:srgbClr val="E36C64">
              <a:alpha val="29999"/>
            </a:srgbClr>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79" name="等腰三角形 9"/>
          <p:cNvSpPr/>
          <p:nvPr/>
        </p:nvSpPr>
        <p:spPr>
          <a:xfrm rot="0">
            <a:off x="0" y="4838700"/>
            <a:ext cx="1724025" cy="1487487"/>
          </a:xfrm>
          <a:prstGeom prst="triangle">
            <a:avLst>
              <a:gd name="adj" fmla="val 50000"/>
            </a:avLst>
          </a:prstGeom>
          <a:solidFill>
            <a:srgbClr val="675E8C"/>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80" name="等腰三角形 10"/>
          <p:cNvSpPr/>
          <p:nvPr/>
        </p:nvSpPr>
        <p:spPr>
          <a:xfrm rot="0" flipV="1">
            <a:off x="996950" y="1765300"/>
            <a:ext cx="1517650" cy="1308100"/>
          </a:xfrm>
          <a:prstGeom prst="triangle">
            <a:avLst>
              <a:gd name="adj" fmla="val 50000"/>
            </a:avLst>
          </a:prstGeom>
          <a:solidFill>
            <a:srgbClr val="166548">
              <a:alpha val="79999"/>
            </a:srgbClr>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81" name="任意多边形 11"/>
          <p:cNvSpPr/>
          <p:nvPr/>
        </p:nvSpPr>
        <p:spPr>
          <a:xfrm rot="0">
            <a:off x="0" y="439737"/>
            <a:ext cx="2754312" cy="3300412"/>
          </a:xfrm>
          <a:custGeom>
            <a:avLst/>
            <a:ahLst/>
            <a:rect l="0" t="0" r="r" b="b"/>
            <a:pathLst>
              <a:path w="2754101" h="3300541">
                <a:moveTo>
                  <a:pt x="0" y="0"/>
                </a:moveTo>
                <a:lnTo>
                  <a:pt x="2754101" y="0"/>
                </a:lnTo>
                <a:lnTo>
                  <a:pt x="839788" y="3300541"/>
                </a:lnTo>
                <a:lnTo>
                  <a:pt x="0" y="1852631"/>
                </a:lnTo>
                <a:lnTo>
                  <a:pt x="0" y="0"/>
                </a:lnTo>
              </a:path>
            </a:pathLst>
          </a:custGeom>
          <a:solidFill>
            <a:srgbClr val="166548">
              <a:alpha val="79999"/>
            </a:srgbClr>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82" name="标题占位符 1"/>
          <p:cNvSpPr/>
          <p:nvPr>
            <p:ph type="title" sz="full" idx="4294967295"/>
          </p:nvPr>
        </p:nvSpPr>
        <p:spPr>
          <a:xfrm rot="0">
            <a:off x="838200" y="365125"/>
            <a:ext cx="10515600" cy="1325562"/>
          </a:xfrm>
          <a:prstGeom prst="rect"/>
          <a:noFill/>
          <a:ln>
            <a:noFill/>
          </a:ln>
        </p:spPr>
        <p:txBody>
          <a:bodyPr anchor="ctr" bIns="45720" lIns="91440" rIns="91440" tIns="45720" vert="horz"/>
          <a:p>
            <a:pPr lvl="0"/>
            <a:r>
              <a:rPr altLang="en-US" lang="zh-CN"/>
              <a:t>单击此处编辑母版标题样式</a:t>
            </a:r>
          </a:p>
        </p:txBody>
      </p:sp>
      <p:sp>
        <p:nvSpPr>
          <p:cNvPr id="1048583" name="文本占位符 2"/>
          <p:cNvSpPr/>
          <p:nvPr>
            <p:ph type="body" sz="full" idx="4294967295"/>
          </p:nvPr>
        </p:nvSpPr>
        <p:spPr>
          <a:xfrm rot="0">
            <a:off x="838200" y="1825625"/>
            <a:ext cx="10515600" cy="4351337"/>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84"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585"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586"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white">
      <p:bgPr>
        <a:solidFill>
          <a:srgbClr val="27282C"/>
        </a:solidFill>
      </p:bgPr>
    </p:bg>
    <p:spTree>
      <p:nvGrpSpPr>
        <p:cNvPr id="33" name=""/>
        <p:cNvGrpSpPr/>
        <p:nvPr/>
      </p:nvGrpSpPr>
      <p:grpSpPr>
        <a:xfrm rot="0">
          <a:off x="0" y="0"/>
          <a:ext cx="0" cy="0"/>
          <a:chOff x="0" y="0"/>
          <a:chExt cx="0" cy="0"/>
        </a:xfrm>
      </p:grpSpPr>
      <p:sp>
        <p:nvSpPr>
          <p:cNvPr id="1048593" name="任意多边形 6"/>
          <p:cNvSpPr/>
          <p:nvPr/>
        </p:nvSpPr>
        <p:spPr>
          <a:xfrm rot="0">
            <a:off x="0" y="3636962"/>
            <a:ext cx="1166812" cy="3221037"/>
          </a:xfrm>
          <a:custGeom>
            <a:avLst/>
            <a:ahLst/>
            <a:rect l="0" t="0" r="r" b="b"/>
            <a:pathLst>
              <a:path w="800100" h="1676400">
                <a:moveTo>
                  <a:pt x="317500" y="0"/>
                </a:moveTo>
                <a:lnTo>
                  <a:pt x="0" y="419100"/>
                </a:lnTo>
                <a:lnTo>
                  <a:pt x="0" y="1676400"/>
                </a:lnTo>
                <a:lnTo>
                  <a:pt x="800100" y="1676400"/>
                </a:lnTo>
                <a:lnTo>
                  <a:pt x="317500" y="0"/>
                </a:lnTo>
              </a:path>
            </a:pathLst>
          </a:custGeom>
          <a:solidFill>
            <a:srgbClr val="E36C64">
              <a:alpha val="29999"/>
            </a:srgbClr>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94" name="任意多边形 7"/>
          <p:cNvSpPr/>
          <p:nvPr/>
        </p:nvSpPr>
        <p:spPr>
          <a:xfrm rot="0">
            <a:off x="0" y="3527425"/>
            <a:ext cx="1931987" cy="3330575"/>
          </a:xfrm>
          <a:custGeom>
            <a:avLst/>
            <a:ahLst/>
            <a:rect l="0" t="0" r="r" b="b"/>
            <a:pathLst>
              <a:path w="1932106" h="3331217">
                <a:moveTo>
                  <a:pt x="0" y="0"/>
                </a:moveTo>
                <a:lnTo>
                  <a:pt x="1932106" y="3331217"/>
                </a:lnTo>
                <a:lnTo>
                  <a:pt x="0" y="3331217"/>
                </a:lnTo>
                <a:lnTo>
                  <a:pt x="0" y="0"/>
                </a:lnTo>
              </a:path>
            </a:pathLst>
          </a:custGeom>
          <a:solidFill>
            <a:srgbClr val="E08648"/>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595" name="标题占位符 1"/>
          <p:cNvSpPr/>
          <p:nvPr>
            <p:ph type="title" sz="full" idx="4294967295"/>
          </p:nvPr>
        </p:nvSpPr>
        <p:spPr>
          <a:xfrm rot="0">
            <a:off x="838200" y="365125"/>
            <a:ext cx="10515600" cy="1325562"/>
          </a:xfrm>
          <a:prstGeom prst="rect"/>
          <a:noFill/>
          <a:ln>
            <a:noFill/>
          </a:ln>
        </p:spPr>
        <p:txBody>
          <a:bodyPr anchor="ctr" bIns="45720" lIns="91440" rIns="91440" tIns="45720" vert="horz"/>
          <a:p>
            <a:pPr lvl="0"/>
            <a:r>
              <a:rPr altLang="en-US" lang="zh-CN"/>
              <a:t>单击此处编辑母版标题样式</a:t>
            </a:r>
          </a:p>
        </p:txBody>
      </p:sp>
      <p:sp>
        <p:nvSpPr>
          <p:cNvPr id="1048596" name="文本占位符 2"/>
          <p:cNvSpPr/>
          <p:nvPr>
            <p:ph type="body" sz="full" idx="4294967295"/>
          </p:nvPr>
        </p:nvSpPr>
        <p:spPr>
          <a:xfrm rot="0">
            <a:off x="838200" y="1825625"/>
            <a:ext cx="10515600" cy="4351337"/>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597" name="日期占位符 3"/>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598" name="页脚占位符 4"/>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599" name="灯片编号占位符 5"/>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white">
      <p:bgPr>
        <a:solidFill>
          <a:srgbClr val="27282C"/>
        </a:solidFill>
      </p:bgPr>
    </p:bg>
    <p:spTree>
      <p:nvGrpSpPr>
        <p:cNvPr id="47" name=""/>
        <p:cNvGrpSpPr/>
        <p:nvPr/>
      </p:nvGrpSpPr>
      <p:grpSpPr>
        <a:xfrm rot="0">
          <a:off x="0" y="0"/>
          <a:ext cx="0" cy="0"/>
          <a:chOff x="0" y="0"/>
          <a:chExt cx="0" cy="0"/>
        </a:xfrm>
      </p:grpSpPr>
      <p:grpSp>
        <p:nvGrpSpPr>
          <p:cNvPr id="48" name=""/>
          <p:cNvGrpSpPr/>
          <p:nvPr/>
        </p:nvGrpSpPr>
        <p:grpSpPr>
          <a:xfrm rot="0">
            <a:off x="0" y="-17462"/>
            <a:ext cx="1162050" cy="1065212"/>
            <a:chOff x="0" y="-17037"/>
            <a:chExt cx="5095525" cy="4666400"/>
          </a:xfrm>
        </p:grpSpPr>
        <p:sp>
          <p:nvSpPr>
            <p:cNvPr id="1048605" name="任意多边形 7"/>
            <p:cNvSpPr/>
            <p:nvPr/>
          </p:nvSpPr>
          <p:spPr>
            <a:xfrm rot="0">
              <a:off x="0" y="-17037"/>
              <a:ext cx="5095525" cy="4666400"/>
            </a:xfrm>
            <a:custGeom>
              <a:avLst/>
              <a:ahLst/>
              <a:rect l="0" t="0" r="r" b="b"/>
              <a:pathLst>
                <a:path w="5095525" h="4666400">
                  <a:moveTo>
                    <a:pt x="0" y="0"/>
                  </a:moveTo>
                  <a:lnTo>
                    <a:pt x="5095525" y="0"/>
                  </a:lnTo>
                  <a:lnTo>
                    <a:pt x="2389013" y="4666400"/>
                  </a:lnTo>
                  <a:lnTo>
                    <a:pt x="0" y="547414"/>
                  </a:lnTo>
                  <a:lnTo>
                    <a:pt x="0" y="0"/>
                  </a:lnTo>
                </a:path>
              </a:pathLst>
            </a:custGeom>
            <a:solidFill>
              <a:srgbClr val="1C7C5A"/>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606" name="等腰三角形 8"/>
            <p:cNvSpPr/>
            <p:nvPr/>
          </p:nvSpPr>
          <p:spPr>
            <a:xfrm rot="0" flipV="1">
              <a:off x="996552" y="1764627"/>
              <a:ext cx="1518490" cy="1309043"/>
            </a:xfrm>
            <a:prstGeom prst="triangle">
              <a:avLst>
                <a:gd name="adj" fmla="val 50000"/>
              </a:avLst>
            </a:prstGeom>
            <a:solidFill>
              <a:srgbClr val="166548">
                <a:alpha val="79999"/>
              </a:srgbClr>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607" name="任意多边形 9"/>
            <p:cNvSpPr/>
            <p:nvPr/>
          </p:nvSpPr>
          <p:spPr>
            <a:xfrm rot="0">
              <a:off x="0" y="439770"/>
              <a:ext cx="2754101" cy="3300541"/>
            </a:xfrm>
            <a:custGeom>
              <a:avLst/>
              <a:ahLst/>
              <a:rect l="0" t="0" r="r" b="b"/>
              <a:pathLst>
                <a:path w="2754101" h="3300541">
                  <a:moveTo>
                    <a:pt x="0" y="0"/>
                  </a:moveTo>
                  <a:lnTo>
                    <a:pt x="2754101" y="0"/>
                  </a:lnTo>
                  <a:lnTo>
                    <a:pt x="839788" y="3300541"/>
                  </a:lnTo>
                  <a:lnTo>
                    <a:pt x="0" y="1852631"/>
                  </a:lnTo>
                  <a:lnTo>
                    <a:pt x="0" y="0"/>
                  </a:lnTo>
                </a:path>
              </a:pathLst>
            </a:custGeom>
            <a:solidFill>
              <a:srgbClr val="166548">
                <a:alpha val="79999"/>
              </a:srgbClr>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grpSp>
      <p:sp>
        <p:nvSpPr>
          <p:cNvPr id="1048608" name="标题占位符 1"/>
          <p:cNvSpPr/>
          <p:nvPr>
            <p:ph type="title" sz="full" idx="4294967295"/>
          </p:nvPr>
        </p:nvSpPr>
        <p:spPr>
          <a:xfrm rot="0">
            <a:off x="838200" y="365125"/>
            <a:ext cx="10515600" cy="1325562"/>
          </a:xfrm>
          <a:prstGeom prst="rect"/>
          <a:noFill/>
          <a:ln>
            <a:noFill/>
          </a:ln>
        </p:spPr>
        <p:txBody>
          <a:bodyPr anchor="ctr" bIns="45720" lIns="91440" rIns="91440" tIns="45720" vert="horz"/>
          <a:p>
            <a:pPr lvl="0"/>
            <a:r>
              <a:rPr altLang="en-US" lang="zh-CN"/>
              <a:t>单击此处编辑母版标题样式</a:t>
            </a:r>
          </a:p>
        </p:txBody>
      </p:sp>
      <p:sp>
        <p:nvSpPr>
          <p:cNvPr id="1048609" name="文本占位符 2"/>
          <p:cNvSpPr/>
          <p:nvPr>
            <p:ph type="body" sz="full" idx="4294967295"/>
          </p:nvPr>
        </p:nvSpPr>
        <p:spPr>
          <a:xfrm rot="0">
            <a:off x="838200" y="1825625"/>
            <a:ext cx="10515600" cy="4351337"/>
          </a:xfrm>
          <a:prstGeom prst="rect"/>
          <a:noFill/>
          <a:ln>
            <a:noFill/>
          </a:ln>
        </p:spPr>
        <p:txBody>
          <a:bodyPr anchor="t" bIns="45720" lIns="91440" rIns="91440" tIns="45720" vert="horz"/>
          <a:p>
            <a:pPr lvl="0"/>
            <a:r>
              <a:rPr altLang="en-US" lang="zh-CN"/>
              <a:t>单击此处编辑母版文本样式</a:t>
            </a:r>
          </a:p>
          <a:p>
            <a:pPr lvl="1"/>
            <a:r>
              <a:rPr altLang="en-US" lang="zh-CN"/>
              <a:t>第二级</a:t>
            </a:r>
          </a:p>
          <a:p>
            <a:pPr lvl="2"/>
            <a:r>
              <a:rPr altLang="en-US" lang="zh-CN"/>
              <a:t>第三级</a:t>
            </a:r>
          </a:p>
          <a:p>
            <a:pPr lvl="3"/>
            <a:r>
              <a:rPr altLang="en-US" lang="zh-CN"/>
              <a:t>第四级</a:t>
            </a:r>
          </a:p>
          <a:p>
            <a:pPr lvl="4"/>
            <a:r>
              <a:rPr altLang="en-US" lang="zh-CN"/>
              <a:t>第五级</a:t>
            </a:r>
          </a:p>
        </p:txBody>
      </p:sp>
      <p:sp>
        <p:nvSpPr>
          <p:cNvPr id="1048610" name="日期占位符 2"/>
          <p:cNvSpPr/>
          <p:nvPr>
            <p:ph type="dt" sz="half" idx="4294967295"/>
          </p:nvPr>
        </p:nvSpPr>
        <p:spPr>
          <a:xfrm rot="0">
            <a:off x="8382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fontAlgn="base" lvl="0">
              <a:spcBef>
                <a:spcPct val="0"/>
              </a:spcBef>
              <a:spcAft>
                <a:spcPct val="0"/>
              </a:spcAft>
              <a:buFontTx/>
              <a:buNone/>
            </a:pPr>
            <a:endParaRPr altLang="en-US" sz="1200" lang="zh-CN">
              <a:solidFill>
                <a:srgbClr val="898989"/>
              </a:solidFill>
              <a:ea typeface="Arial" pitchFamily="34" charset="0"/>
            </a:endParaRPr>
          </a:p>
        </p:txBody>
      </p:sp>
      <p:sp>
        <p:nvSpPr>
          <p:cNvPr id="1048611" name="页脚占位符 3"/>
          <p:cNvSpPr/>
          <p:nvPr>
            <p:ph type="ftr" sz="quarter" idx="4294967295"/>
          </p:nvPr>
        </p:nvSpPr>
        <p:spPr>
          <a:xfrm rot="0">
            <a:off x="4038600" y="6356350"/>
            <a:ext cx="41148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ctr" fontAlgn="base" lvl="0">
              <a:spcBef>
                <a:spcPct val="0"/>
              </a:spcBef>
              <a:spcAft>
                <a:spcPct val="0"/>
              </a:spcAft>
              <a:buFontTx/>
              <a:buNone/>
            </a:pPr>
            <a:endParaRPr altLang="en-US" sz="1200" lang="zh-CN">
              <a:solidFill>
                <a:srgbClr val="898989"/>
              </a:solidFill>
              <a:ea typeface="Arial" pitchFamily="34" charset="0"/>
            </a:endParaRPr>
          </a:p>
        </p:txBody>
      </p:sp>
      <p:sp>
        <p:nvSpPr>
          <p:cNvPr id="1048612" name="灯片编号占位符 4"/>
          <p:cNvSpPr/>
          <p:nvPr>
            <p:ph type="sldNum" sz="quarter" idx="4294967295"/>
          </p:nvPr>
        </p:nvSpPr>
        <p:spPr>
          <a:xfrm rot="0">
            <a:off x="8610600" y="6356350"/>
            <a:ext cx="2743200" cy="365125"/>
          </a:xfrm>
          <a:prstGeom prst="rect"/>
          <a:no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a:lstStyle>
          <a:p>
            <a:pPr algn="r" fontAlgn="base" lvl="0">
              <a:spcBef>
                <a:spcPct val="0"/>
              </a:spcBef>
              <a:spcAft>
                <a:spcPct val="0"/>
              </a:spcAft>
              <a:buFontTx/>
              <a:buNone/>
            </a:pPr>
            <a:fld id="{566ABCEB-ACFC-4714-9973-3DA970169C29}" type="slidenum">
              <a:rPr altLang="en-US" sz="1200" lang="zh-CN">
                <a:solidFill>
                  <a:srgbClr val="898989"/>
                </a:solidFill>
                <a:ea typeface="Arial" pitchFamily="34" charset="0"/>
              </a:rPr>
              <a:pPr algn="r" fontAlgn="base" lvl="0">
                <a:spcBef>
                  <a:spcPct val="0"/>
                </a:spcBef>
                <a:spcAft>
                  <a:spcPct val="0"/>
                </a:spcAft>
                <a:buFontTx/>
                <a:buNone/>
              </a:pPr>
            </a:fld>
            <a:endParaRPr altLang="en-US" sz="1200" lang="zh-CN">
              <a:solidFill>
                <a:srgbClr val="898989"/>
              </a:solidFill>
              <a:ea typeface="Arial" pitchFamily="34" charset="0"/>
            </a:endParaRPr>
          </a:p>
        </p:txBody>
      </p:sp>
    </p:spTree>
  </p:cSld>
  <p:clrMap accent1="accent1" accent2="accent2" accent3="accent3" accent4="accent4" accent5="accent5" accent6="accent6" bg1="lt1" bg2="dk2" tx1="dk1" tx2="lt2"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hf dt="0" ftr="0" hdr="1" sldNum="0"/>
  <p:txStyles>
    <p:title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p:titleStyle>
    <p:bodyStyle>
      <a:lvl1pPr algn="l" eaLnBrk="1" fontAlgn="base" hangingPunct="1" indent="-228600" latinLnBrk="0" marL="228600" rtl="0">
        <a:lnSpc>
          <a:spcPct val="90000"/>
        </a:lnSpc>
        <a:spcBef>
          <a:spcPts val="1000"/>
        </a:spcBef>
        <a:spcAft>
          <a:spcPct val="0"/>
        </a:spcAft>
        <a:buSzPct val="100000"/>
        <a:buFont typeface="Arial" pitchFamily="34" charset="0"/>
        <a:buChar char="•"/>
        <a:defRPr sz="2800">
          <a:solidFill>
            <a:schemeClr val="dk1"/>
          </a:solidFill>
          <a:latin typeface="Calibri" pitchFamily="34" charset="0"/>
          <a:ea typeface="Arial" pitchFamily="34" charset="0"/>
        </a:defRPr>
      </a:lvl1pPr>
      <a:lvl2pPr algn="l" eaLnBrk="1" fontAlgn="base" hangingPunct="1" indent="-228600" latinLnBrk="0" marL="685800" rtl="0">
        <a:lnSpc>
          <a:spcPct val="90000"/>
        </a:lnSpc>
        <a:spcBef>
          <a:spcPts val="500"/>
        </a:spcBef>
        <a:spcAft>
          <a:spcPct val="0"/>
        </a:spcAft>
        <a:buSzPct val="100000"/>
        <a:buFont typeface="Arial" pitchFamily="34" charset="0"/>
        <a:buChar char="•"/>
        <a:defRPr sz="2400">
          <a:solidFill>
            <a:schemeClr val="dk1"/>
          </a:solidFill>
          <a:latin typeface="Calibri" pitchFamily="34" charset="0"/>
          <a:ea typeface="Arial" pitchFamily="34" charset="0"/>
        </a:defRPr>
      </a:lvl2pPr>
      <a:lvl3pPr algn="l" eaLnBrk="1" fontAlgn="base" hangingPunct="1" indent="-228600" latinLnBrk="0" marL="1143000" rtl="0">
        <a:lnSpc>
          <a:spcPct val="90000"/>
        </a:lnSpc>
        <a:spcBef>
          <a:spcPts val="500"/>
        </a:spcBef>
        <a:spcAft>
          <a:spcPct val="0"/>
        </a:spcAft>
        <a:buSzPct val="100000"/>
        <a:buFont typeface="Arial" pitchFamily="34" charset="0"/>
        <a:buChar char="•"/>
        <a:defRPr sz="2000">
          <a:solidFill>
            <a:schemeClr val="dk1"/>
          </a:solidFill>
          <a:latin typeface="Calibri" pitchFamily="34" charset="0"/>
          <a:ea typeface="Arial" pitchFamily="34" charset="0"/>
        </a:defRPr>
      </a:lvl3pPr>
      <a:lvl4pPr algn="l" eaLnBrk="1" fontAlgn="base" hangingPunct="1" indent="-228600" latinLnBrk="0" marL="16002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4pPr>
      <a:lvl5pPr algn="l" eaLnBrk="1" fontAlgn="base" hangingPunct="1" indent="-228600" latinLnBrk="0" marL="2057400" rtl="0">
        <a:lnSpc>
          <a:spcPct val="90000"/>
        </a:lnSpc>
        <a:spcBef>
          <a:spcPts val="500"/>
        </a:spcBef>
        <a:spcAft>
          <a:spcPct val="0"/>
        </a:spcAft>
        <a:buSzPct val="100000"/>
        <a:buFont typeface="Arial" pitchFamily="34" charset="0"/>
        <a:buChar char="•"/>
        <a:defRPr sz="1800">
          <a:solidFill>
            <a:schemeClr val="dk1"/>
          </a:solidFill>
          <a:latin typeface="Calibri" pitchFamily="34" charset="0"/>
          <a:ea typeface="Arial" pitchFamily="34" charset="0"/>
        </a:defRPr>
      </a:lvl5pPr>
    </p:bodyStyle>
    <p:otherStyle>
      <a:lvl1pPr algn="l" eaLnBrk="1" fontAlgn="base" hangingPunct="1" indent="0" latinLnBrk="0" marL="0" rtl="0">
        <a:lnSpc>
          <a:spcPct val="100000"/>
        </a:lnSpc>
        <a:spcBef>
          <a:spcPct val="0"/>
        </a:spcBef>
        <a:spcAft>
          <a:spcPct val="0"/>
        </a:spcAft>
        <a:buFontTx/>
        <a:buNone/>
        <a:defRPr sz="1800">
          <a:solidFill>
            <a:schemeClr val="dk1"/>
          </a:solidFill>
          <a:latin typeface="Calibri" pitchFamily="34" charset="0"/>
          <a:ea typeface="Arial" pitchFamily="34" charset="0"/>
        </a:defRPr>
      </a:lvl1pPr>
      <a:lvl2pPr algn="l" eaLnBrk="1" fontAlgn="base" hangingPunct="1" indent="0" latinLnBrk="0" marL="457200" rtl="0">
        <a:lnSpc>
          <a:spcPct val="100000"/>
        </a:lnSpc>
        <a:spcBef>
          <a:spcPct val="0"/>
        </a:spcBef>
        <a:spcAft>
          <a:spcPct val="0"/>
        </a:spcAft>
        <a:buFontTx/>
        <a:buNone/>
        <a:defRPr sz="1800">
          <a:solidFill>
            <a:schemeClr val="dk1"/>
          </a:solidFill>
          <a:latin typeface="Calibri" pitchFamily="34" charset="0"/>
          <a:ea typeface="Arial" pitchFamily="34" charset="0"/>
        </a:defRPr>
      </a:lvl2pPr>
      <a:lvl3pPr algn="l" eaLnBrk="1" fontAlgn="base" hangingPunct="1" indent="0" latinLnBrk="0" marL="914400" rtl="0">
        <a:lnSpc>
          <a:spcPct val="100000"/>
        </a:lnSpc>
        <a:spcBef>
          <a:spcPct val="0"/>
        </a:spcBef>
        <a:spcAft>
          <a:spcPct val="0"/>
        </a:spcAft>
        <a:buFontTx/>
        <a:buNone/>
        <a:defRPr sz="1800">
          <a:solidFill>
            <a:schemeClr val="dk1"/>
          </a:solidFill>
          <a:latin typeface="Calibri" pitchFamily="34" charset="0"/>
          <a:ea typeface="Arial" pitchFamily="34" charset="0"/>
        </a:defRPr>
      </a:lvl3pPr>
      <a:lvl4pPr algn="l" eaLnBrk="1" fontAlgn="base" hangingPunct="1" indent="0" latinLnBrk="0" marL="1371600" rtl="0">
        <a:lnSpc>
          <a:spcPct val="100000"/>
        </a:lnSpc>
        <a:spcBef>
          <a:spcPct val="0"/>
        </a:spcBef>
        <a:spcAft>
          <a:spcPct val="0"/>
        </a:spcAft>
        <a:buFontTx/>
        <a:buNone/>
        <a:defRPr sz="1800">
          <a:solidFill>
            <a:schemeClr val="dk1"/>
          </a:solidFill>
          <a:latin typeface="Calibri" pitchFamily="34" charset="0"/>
          <a:ea typeface="Arial" pitchFamily="34" charset="0"/>
        </a:defRPr>
      </a:lvl4pPr>
      <a:lvl5pPr algn="l" eaLnBrk="1" fontAlgn="base" hangingPunct="1" indent="0" latinLnBrk="0" marL="1828800" rtl="0">
        <a:lnSpc>
          <a:spcPct val="100000"/>
        </a:lnSpc>
        <a:spcBef>
          <a:spcPct val="0"/>
        </a:spcBef>
        <a:spcAft>
          <a:spcPct val="0"/>
        </a:spcAft>
        <a:buFontTx/>
        <a:buNone/>
        <a:defRPr sz="1800">
          <a:solidFill>
            <a:schemeClr val="dk1"/>
          </a:solidFill>
          <a:latin typeface="Calibri" pitchFamily="34" charset="0"/>
          <a:ea typeface="Arial" pitchFamily="34" charset="0"/>
        </a:defRPr>
      </a:lvl5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40.xml"/></Relationships>
</file>

<file path=ppt/slides/_rels/slide11.xml.rels><?xml version="1.0" encoding="UTF-8" standalone="yes"?>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39.xml"/></Relationships>
</file>

<file path=ppt/slides/_rels/slide13.xml.rels><?xml version="1.0" encoding="UTF-8" standalone="yes"?>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39.xml"/></Relationships>
</file>

<file path=ppt/slides/_rels/slide14.xml.rels><?xml version="1.0" encoding="UTF-8" standalone="yes"?>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39.xml"/></Relationships>
</file>

<file path=ppt/slides/_rels/slide15.xml.rels><?xml version="1.0" encoding="UTF-8" standalone="yes"?>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3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slide1.xml><?xml version="1.0" encoding="utf-8"?>
<p:sld xmlns:a="http://schemas.openxmlformats.org/drawingml/2006/main" xmlns:r="http://schemas.openxmlformats.org/officeDocument/2006/relationships" xmlns:p="http://schemas.openxmlformats.org/presentationml/2006/main" showMasterSp="1">
  <p:cSld>
    <p:spTree>
      <p:nvGrpSpPr>
        <p:cNvPr id="29" name=""/>
        <p:cNvGrpSpPr/>
        <p:nvPr/>
      </p:nvGrpSpPr>
      <p:grpSpPr>
        <a:xfrm rot="0">
          <a:off x="0" y="0"/>
          <a:ext cx="0" cy="0"/>
          <a:chOff x="0" y="0"/>
          <a:chExt cx="0" cy="0"/>
        </a:xfrm>
      </p:grpSpPr>
      <p:sp>
        <p:nvSpPr>
          <p:cNvPr id="1048590" name="标题 1"/>
          <p:cNvSpPr/>
          <p:nvPr>
            <p:ph type="ctrTitle" sz="full" idx="0"/>
          </p:nvPr>
        </p:nvSpPr>
        <p:spPr>
          <a:xfrm rot="0">
            <a:off x="4860815" y="498937"/>
            <a:ext cx="11052831" cy="1401590"/>
          </a:xfrm>
          <a:prstGeom prst="rect"/>
          <a:noFill/>
          <a:ln>
            <a:noFill/>
          </a:ln>
        </p:spPr>
        <p:txBody>
          <a:bodyPr anchor="b" bIns="45720" lIns="91440" rIns="91440" tIns="45720" vert="horz"/>
          <a:lstStyle>
            <a:lvl1pPr algn="l">
              <a:defRPr sz="4400"/>
            </a:lvl1pPr>
          </a:lstStyle>
          <a:p>
            <a:pPr fontAlgn="base" indent="0" lvl="0" marL="0">
              <a:spcAft>
                <a:spcPct val="0"/>
              </a:spcAft>
              <a:buFontTx/>
              <a:buNone/>
            </a:pPr>
            <a:r>
              <a:rPr altLang="en-GB" baseline="0" b="1" sz="5400" lang="en-US">
                <a:solidFill>
                  <a:srgbClr val="FFFFFF"/>
                </a:solidFill>
                <a:latin typeface="Noto Sans Devanagari UI"/>
                <a:cs typeface="Noto Sans Devanagari UI"/>
              </a:rPr>
              <a:t>D</a:t>
            </a:r>
            <a:r>
              <a:rPr altLang="en-GB" baseline="0" b="1" sz="5400" lang="en-US">
                <a:solidFill>
                  <a:srgbClr val="FFFFFF"/>
                </a:solidFill>
                <a:latin typeface="Noto Sans Devanagari UI"/>
                <a:cs typeface="Noto Sans Devanagari UI"/>
              </a:rPr>
              <a:t>I</a:t>
            </a:r>
            <a:r>
              <a:rPr altLang="en-GB" baseline="0" b="1" sz="5400" lang="en-US">
                <a:solidFill>
                  <a:srgbClr val="FFFFFF"/>
                </a:solidFill>
                <a:latin typeface="Noto Sans Devanagari UI"/>
                <a:cs typeface="Noto Sans Devanagari UI"/>
              </a:rPr>
              <a:t>G</a:t>
            </a:r>
            <a:r>
              <a:rPr altLang="en-GB" baseline="0" b="1" sz="5400" lang="en-US">
                <a:solidFill>
                  <a:srgbClr val="FFFFFF"/>
                </a:solidFill>
                <a:latin typeface="Noto Sans Devanagari UI"/>
                <a:cs typeface="Noto Sans Devanagari UI"/>
              </a:rPr>
              <a:t>I</a:t>
            </a:r>
            <a:r>
              <a:rPr altLang="en-GB" baseline="0" b="1" sz="5400" lang="en-US">
                <a:solidFill>
                  <a:srgbClr val="FFFFFF"/>
                </a:solidFill>
                <a:latin typeface="Noto Sans Devanagari UI"/>
                <a:cs typeface="Noto Sans Devanagari UI"/>
              </a:rPr>
              <a:t>T</a:t>
            </a:r>
            <a:r>
              <a:rPr altLang="en-GB" baseline="0" b="1" sz="5400" lang="en-US">
                <a:solidFill>
                  <a:srgbClr val="FFFFFF"/>
                </a:solidFill>
                <a:latin typeface="Noto Sans Devanagari UI"/>
                <a:cs typeface="Noto Sans Devanagari UI"/>
              </a:rPr>
              <a:t>A</a:t>
            </a:r>
            <a:r>
              <a:rPr altLang="en-GB" baseline="0" b="1" sz="5400" lang="en-US">
                <a:solidFill>
                  <a:srgbClr val="FFFFFF"/>
                </a:solidFill>
                <a:latin typeface="Noto Sans Devanagari UI"/>
                <a:cs typeface="Noto Sans Devanagari UI"/>
              </a:rPr>
              <a:t>L</a:t>
            </a:r>
            <a:r>
              <a:rPr altLang="en-GB" baseline="0" b="1" sz="5400" lang="en-US">
                <a:solidFill>
                  <a:srgbClr val="FFFFFF"/>
                </a:solidFill>
                <a:latin typeface="Noto Sans Devanagari UI"/>
                <a:cs typeface="Noto Sans Devanagari UI"/>
              </a:rPr>
              <a:t> </a:t>
            </a:r>
            <a:r>
              <a:rPr altLang="en-GB" baseline="0" b="1" sz="5400" lang="en-US">
                <a:solidFill>
                  <a:srgbClr val="FFFFFF"/>
                </a:solidFill>
                <a:latin typeface="Noto Sans Devanagari UI"/>
                <a:cs typeface="Noto Sans Devanagari UI"/>
              </a:rPr>
              <a:t>PORTFOLIO </a:t>
            </a:r>
            <a:endParaRPr altLang="en-US" lang="zh-CN">
              <a:solidFill>
                <a:srgbClr val="FFFFFF"/>
              </a:solidFill>
              <a:latin typeface="Noto Sans Devanagari UI"/>
              <a:cs typeface="Noto Sans Devanagari UI"/>
            </a:endParaRPr>
          </a:p>
        </p:txBody>
      </p:sp>
      <p:sp>
        <p:nvSpPr>
          <p:cNvPr id="1048591" name="副标题 2"/>
          <p:cNvSpPr/>
          <p:nvPr>
            <p:ph type="subTitle" sz="full" idx="1"/>
          </p:nvPr>
        </p:nvSpPr>
        <p:spPr>
          <a:xfrm rot="0">
            <a:off x="3438525" y="4741862"/>
            <a:ext cx="7913687" cy="1655762"/>
          </a:xfrm>
          <a:prstGeom prst="rect"/>
          <a:noFill/>
          <a:ln>
            <a:noFill/>
          </a:ln>
        </p:spPr>
        <p:txBody>
          <a:bodyPr anchor="t" bIns="45720" lIns="91440" rIns="91440" tIns="45720" vert="horz"/>
          <a:lstStyle>
            <a:lvl1pPr algn="ctr" marL="0">
              <a:buNone/>
              <a:defRPr sz="2800">
                <a:solidFill>
                  <a:schemeClr val="dk1"/>
                </a:solidFill>
              </a:defRPr>
            </a:lvl1pPr>
            <a:lvl2pPr algn="ctr" marL="457200"/>
            <a:lvl3pPr algn="ctr" marL="914400"/>
            <a:lvl4pPr algn="ctr" marL="1371600"/>
            <a:lvl5pPr algn="ctr" marL="1828800"/>
          </a:lstStyle>
          <a:p>
            <a:pPr algn="l" indent="0" lvl="0" marL="0">
              <a:buFontTx/>
              <a:buNone/>
            </a:pPr>
            <a:r>
              <a:rPr altLang="en-US" sz="100" lang="zh-CN">
                <a:solidFill>
                  <a:schemeClr val="lt1"/>
                </a:solidFill>
              </a:rPr>
              <a:t>Add your text</a:t>
            </a:r>
          </a:p>
        </p:txBody>
      </p:sp>
      <p:sp>
        <p:nvSpPr>
          <p:cNvPr id="1048592" name=""/>
          <p:cNvSpPr txBox="1"/>
          <p:nvPr/>
        </p:nvSpPr>
        <p:spPr>
          <a:xfrm>
            <a:off x="4860815" y="2312656"/>
            <a:ext cx="7007806" cy="3291840"/>
          </a:xfrm>
          <a:prstGeom prst="rect"/>
        </p:spPr>
        <p:txBody>
          <a:bodyPr rtlCol="0" wrap="square">
            <a:spAutoFit/>
          </a:bodyPr>
          <a:p>
            <a:pPr indent="-571500" marL="571500">
              <a:buFont typeface="Arial"/>
              <a:buChar char="•"/>
            </a:pPr>
            <a:r>
              <a:rPr altLang="en-GB" sz="3200" lang="en-US">
                <a:solidFill>
                  <a:srgbClr val="C0C0C0"/>
                </a:solidFill>
                <a:latin typeface="Noto Sans Devanagari UI"/>
                <a:ea typeface="Noto Sans Devanagari UI"/>
                <a:cs typeface="Noto Sans Devanagari UI"/>
              </a:rPr>
              <a:t>S</a:t>
            </a:r>
            <a:r>
              <a:rPr altLang="en-GB" sz="3200" lang="en-US">
                <a:solidFill>
                  <a:srgbClr val="C0C0C0"/>
                </a:solidFill>
                <a:latin typeface="Noto Sans Devanagari UI"/>
                <a:ea typeface="Noto Sans Devanagari UI"/>
                <a:cs typeface="Noto Sans Devanagari UI"/>
              </a:rPr>
              <a:t>t</a:t>
            </a:r>
            <a:r>
              <a:rPr altLang="en-GB" sz="3200" lang="en-US">
                <a:solidFill>
                  <a:srgbClr val="C0C0C0"/>
                </a:solidFill>
                <a:latin typeface="Noto Sans Devanagari UI"/>
                <a:ea typeface="Noto Sans Devanagari UI"/>
                <a:cs typeface="Noto Sans Devanagari UI"/>
              </a:rPr>
              <a:t>u</a:t>
            </a:r>
            <a:r>
              <a:rPr altLang="en-GB" sz="3200" lang="en-US">
                <a:solidFill>
                  <a:srgbClr val="C0C0C0"/>
                </a:solidFill>
                <a:latin typeface="Noto Sans Devanagari UI"/>
                <a:ea typeface="Noto Sans Devanagari UI"/>
                <a:cs typeface="Noto Sans Devanagari UI"/>
              </a:rPr>
              <a:t>d</a:t>
            </a:r>
            <a:r>
              <a:rPr altLang="en-GB" sz="3200" lang="en-US">
                <a:solidFill>
                  <a:srgbClr val="C0C0C0"/>
                </a:solidFill>
                <a:latin typeface="Noto Sans Devanagari UI"/>
                <a:ea typeface="Noto Sans Devanagari UI"/>
                <a:cs typeface="Noto Sans Devanagari UI"/>
              </a:rPr>
              <a:t>e</a:t>
            </a:r>
            <a:r>
              <a:rPr altLang="en-GB" sz="3200" lang="en-US">
                <a:solidFill>
                  <a:srgbClr val="C0C0C0"/>
                </a:solidFill>
                <a:latin typeface="Noto Sans Devanagari UI"/>
                <a:ea typeface="Noto Sans Devanagari UI"/>
                <a:cs typeface="Noto Sans Devanagari UI"/>
              </a:rPr>
              <a:t>n</a:t>
            </a:r>
            <a:r>
              <a:rPr altLang="en-GB" sz="3200" lang="en-US">
                <a:solidFill>
                  <a:srgbClr val="C0C0C0"/>
                </a:solidFill>
                <a:latin typeface="Noto Sans Devanagari UI"/>
                <a:ea typeface="Noto Sans Devanagari UI"/>
                <a:cs typeface="Noto Sans Devanagari UI"/>
              </a:rPr>
              <a:t>t</a:t>
            </a:r>
            <a:r>
              <a:rPr altLang="en-GB" sz="3200" lang="en-US">
                <a:solidFill>
                  <a:srgbClr val="C0C0C0"/>
                </a:solidFill>
                <a:latin typeface="Noto Sans Devanagari UI"/>
                <a:ea typeface="Noto Sans Devanagari UI"/>
                <a:cs typeface="Noto Sans Devanagari UI"/>
              </a:rPr>
              <a:t> </a:t>
            </a:r>
            <a:r>
              <a:rPr altLang="en-GB" sz="3200" lang="en-US">
                <a:solidFill>
                  <a:srgbClr val="C0C0C0"/>
                </a:solidFill>
                <a:latin typeface="Noto Sans Devanagari UI"/>
                <a:ea typeface="Noto Sans Devanagari UI"/>
                <a:cs typeface="Noto Sans Devanagari UI"/>
              </a:rPr>
              <a:t>N</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m</a:t>
            </a:r>
            <a:r>
              <a:rPr altLang="en-GB" sz="3200" lang="en-US">
                <a:solidFill>
                  <a:srgbClr val="C0C0C0"/>
                </a:solidFill>
                <a:latin typeface="Noto Sans Devanagari UI"/>
                <a:ea typeface="Noto Sans Devanagari UI"/>
                <a:cs typeface="Noto Sans Devanagari UI"/>
              </a:rPr>
              <a:t>e</a:t>
            </a:r>
            <a:r>
              <a:rPr altLang="en-GB" sz="3200" lang="en-US">
                <a:solidFill>
                  <a:srgbClr val="C0C0C0"/>
                </a:solidFill>
                <a:latin typeface="Noto Sans Devanagari UI"/>
                <a:ea typeface="Noto Sans Devanagari UI"/>
                <a:cs typeface="Noto Sans Devanagari UI"/>
              </a:rPr>
              <a:t>:</a:t>
            </a:r>
            <a:r>
              <a:rPr altLang="en-GB" sz="3200" lang="en-US">
                <a:solidFill>
                  <a:srgbClr val="C0C0C0"/>
                </a:solidFill>
                <a:latin typeface="Noto Sans Devanagari UI"/>
                <a:ea typeface="Noto Sans Devanagari UI"/>
                <a:cs typeface="Noto Sans Devanagari UI"/>
              </a:rPr>
              <a:t>V</a:t>
            </a:r>
            <a:r>
              <a:rPr altLang="en-GB" sz="3200" lang="en-US">
                <a:solidFill>
                  <a:srgbClr val="C0C0C0"/>
                </a:solidFill>
                <a:latin typeface="Noto Sans Devanagari UI"/>
                <a:ea typeface="Noto Sans Devanagari UI"/>
                <a:cs typeface="Noto Sans Devanagari UI"/>
              </a:rPr>
              <a:t>.</a:t>
            </a:r>
            <a:r>
              <a:rPr altLang="en-GB" sz="3200" lang="en-US">
                <a:solidFill>
                  <a:srgbClr val="C0C0C0"/>
                </a:solidFill>
                <a:latin typeface="Noto Sans Devanagari UI"/>
                <a:ea typeface="Noto Sans Devanagari UI"/>
                <a:cs typeface="Noto Sans Devanagari UI"/>
              </a:rPr>
              <a:t>K</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v</a:t>
            </a:r>
            <a:r>
              <a:rPr altLang="en-GB" sz="3200" lang="en-US">
                <a:solidFill>
                  <a:srgbClr val="C0C0C0"/>
                </a:solidFill>
                <a:latin typeface="Noto Sans Devanagari UI"/>
                <a:ea typeface="Noto Sans Devanagari UI"/>
                <a:cs typeface="Noto Sans Devanagari UI"/>
              </a:rPr>
              <a:t>i</a:t>
            </a:r>
            <a:r>
              <a:rPr altLang="en-GB" sz="3200" lang="en-US">
                <a:solidFill>
                  <a:srgbClr val="C0C0C0"/>
                </a:solidFill>
                <a:latin typeface="Noto Sans Devanagari UI"/>
                <a:ea typeface="Noto Sans Devanagari UI"/>
                <a:cs typeface="Noto Sans Devanagari UI"/>
              </a:rPr>
              <a:t>y</a:t>
            </a:r>
            <a:r>
              <a:rPr altLang="en-GB" sz="3200" lang="en-US">
                <a:solidFill>
                  <a:srgbClr val="C0C0C0"/>
                </a:solidFill>
                <a:latin typeface="Noto Sans Devanagari UI"/>
                <a:ea typeface="Noto Sans Devanagari UI"/>
                <a:cs typeface="Noto Sans Devanagari UI"/>
              </a:rPr>
              <a:t>a</a:t>
            </a:r>
            <a:endParaRPr sz="2800" lang="en-GB">
              <a:solidFill>
                <a:srgbClr val="C0C0C0"/>
              </a:solidFill>
            </a:endParaRPr>
          </a:p>
          <a:p>
            <a:pPr indent="-571500" marL="571500">
              <a:buFont typeface="Arial"/>
              <a:buChar char="•"/>
            </a:pPr>
            <a:r>
              <a:rPr altLang="en-GB" sz="3200" lang="en-US">
                <a:solidFill>
                  <a:srgbClr val="C0C0C0"/>
                </a:solidFill>
                <a:latin typeface="Noto Sans Devanagari UI"/>
                <a:ea typeface="Noto Sans Devanagari UI"/>
                <a:cs typeface="Noto Sans Devanagari UI"/>
              </a:rPr>
              <a:t>R</a:t>
            </a:r>
            <a:r>
              <a:rPr altLang="en-GB" sz="3200" lang="en-US">
                <a:solidFill>
                  <a:srgbClr val="C0C0C0"/>
                </a:solidFill>
                <a:latin typeface="Noto Sans Devanagari UI"/>
                <a:ea typeface="Noto Sans Devanagari UI"/>
                <a:cs typeface="Noto Sans Devanagari UI"/>
              </a:rPr>
              <a:t>e</a:t>
            </a:r>
            <a:r>
              <a:rPr altLang="en-GB" sz="3200" lang="en-US">
                <a:solidFill>
                  <a:srgbClr val="C0C0C0"/>
                </a:solidFill>
                <a:latin typeface="Noto Sans Devanagari UI"/>
                <a:ea typeface="Noto Sans Devanagari UI"/>
                <a:cs typeface="Noto Sans Devanagari UI"/>
              </a:rPr>
              <a:t>g</a:t>
            </a:r>
            <a:r>
              <a:rPr altLang="en-GB" sz="3200" lang="en-US">
                <a:solidFill>
                  <a:srgbClr val="C0C0C0"/>
                </a:solidFill>
                <a:latin typeface="Noto Sans Devanagari UI"/>
                <a:ea typeface="Noto Sans Devanagari UI"/>
                <a:cs typeface="Noto Sans Devanagari UI"/>
              </a:rPr>
              <a:t>i</a:t>
            </a:r>
            <a:r>
              <a:rPr altLang="en-GB" sz="3200" lang="en-US">
                <a:solidFill>
                  <a:srgbClr val="C0C0C0"/>
                </a:solidFill>
                <a:latin typeface="Noto Sans Devanagari UI"/>
                <a:ea typeface="Noto Sans Devanagari UI"/>
                <a:cs typeface="Noto Sans Devanagari UI"/>
              </a:rPr>
              <a:t>s</a:t>
            </a:r>
            <a:r>
              <a:rPr altLang="en-GB" sz="3200" lang="en-US">
                <a:solidFill>
                  <a:srgbClr val="C0C0C0"/>
                </a:solidFill>
                <a:latin typeface="Noto Sans Devanagari UI"/>
                <a:ea typeface="Noto Sans Devanagari UI"/>
                <a:cs typeface="Noto Sans Devanagari UI"/>
              </a:rPr>
              <a:t>t</a:t>
            </a:r>
            <a:r>
              <a:rPr altLang="en-GB" sz="3200" lang="en-US">
                <a:solidFill>
                  <a:srgbClr val="C0C0C0"/>
                </a:solidFill>
                <a:latin typeface="Noto Sans Devanagari UI"/>
                <a:ea typeface="Noto Sans Devanagari UI"/>
                <a:cs typeface="Noto Sans Devanagari UI"/>
              </a:rPr>
              <a:t>e</a:t>
            </a:r>
            <a:r>
              <a:rPr altLang="en-GB" sz="3200" lang="en-US">
                <a:solidFill>
                  <a:srgbClr val="C0C0C0"/>
                </a:solidFill>
                <a:latin typeface="Noto Sans Devanagari UI"/>
                <a:ea typeface="Noto Sans Devanagari UI"/>
                <a:cs typeface="Noto Sans Devanagari UI"/>
              </a:rPr>
              <a:t>r</a:t>
            </a:r>
            <a:r>
              <a:rPr altLang="en-GB" sz="3200" lang="en-US">
                <a:solidFill>
                  <a:srgbClr val="C0C0C0"/>
                </a:solidFill>
                <a:latin typeface="Noto Sans Devanagari UI"/>
                <a:ea typeface="Noto Sans Devanagari UI"/>
                <a:cs typeface="Noto Sans Devanagari UI"/>
              </a:rPr>
              <a:t> </a:t>
            </a:r>
            <a:r>
              <a:rPr altLang="en-GB" sz="3200" lang="en-US">
                <a:solidFill>
                  <a:srgbClr val="C0C0C0"/>
                </a:solidFill>
                <a:latin typeface="Noto Sans Devanagari UI"/>
                <a:ea typeface="Noto Sans Devanagari UI"/>
                <a:cs typeface="Noto Sans Devanagari UI"/>
              </a:rPr>
              <a:t>N</a:t>
            </a:r>
            <a:r>
              <a:rPr altLang="en-GB" sz="3200" lang="en-US">
                <a:solidFill>
                  <a:srgbClr val="C0C0C0"/>
                </a:solidFill>
                <a:latin typeface="Noto Sans Devanagari UI"/>
                <a:ea typeface="Noto Sans Devanagari UI"/>
                <a:cs typeface="Noto Sans Devanagari UI"/>
              </a:rPr>
              <a:t>o</a:t>
            </a:r>
            <a:r>
              <a:rPr altLang="en-GB" sz="3200" lang="en-US">
                <a:solidFill>
                  <a:srgbClr val="C0C0C0"/>
                </a:solidFill>
                <a:latin typeface="Noto Sans Devanagari UI"/>
                <a:ea typeface="Noto Sans Devanagari UI"/>
                <a:cs typeface="Noto Sans Devanagari UI"/>
              </a:rPr>
              <a:t> </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n</a:t>
            </a:r>
            <a:r>
              <a:rPr altLang="en-GB" sz="3200" lang="en-US">
                <a:solidFill>
                  <a:srgbClr val="C0C0C0"/>
                </a:solidFill>
                <a:latin typeface="Noto Sans Devanagari UI"/>
                <a:ea typeface="Noto Sans Devanagari UI"/>
                <a:cs typeface="Noto Sans Devanagari UI"/>
              </a:rPr>
              <a:t>d</a:t>
            </a:r>
            <a:r>
              <a:rPr altLang="en-GB" sz="3200" lang="en-US">
                <a:solidFill>
                  <a:srgbClr val="C0C0C0"/>
                </a:solidFill>
                <a:latin typeface="Noto Sans Devanagari UI"/>
                <a:ea typeface="Noto Sans Devanagari UI"/>
                <a:cs typeface="Noto Sans Devanagari UI"/>
              </a:rPr>
              <a:t> </a:t>
            </a:r>
            <a:r>
              <a:rPr altLang="en-GB" sz="3200" lang="en-US">
                <a:solidFill>
                  <a:srgbClr val="C0C0C0"/>
                </a:solidFill>
                <a:latin typeface="Noto Sans Devanagari UI"/>
                <a:ea typeface="Noto Sans Devanagari UI"/>
                <a:cs typeface="Noto Sans Devanagari UI"/>
              </a:rPr>
              <a:t>N</a:t>
            </a:r>
            <a:r>
              <a:rPr altLang="en-GB" sz="3200" lang="en-US">
                <a:solidFill>
                  <a:srgbClr val="C0C0C0"/>
                </a:solidFill>
                <a:latin typeface="Noto Sans Devanagari UI"/>
                <a:ea typeface="Noto Sans Devanagari UI"/>
                <a:cs typeface="Noto Sans Devanagari UI"/>
              </a:rPr>
              <a:t>M</a:t>
            </a:r>
            <a:r>
              <a:rPr altLang="en-GB" sz="3200" lang="en-US">
                <a:solidFill>
                  <a:srgbClr val="C0C0C0"/>
                </a:solidFill>
                <a:latin typeface="Noto Sans Devanagari UI"/>
                <a:ea typeface="Noto Sans Devanagari UI"/>
                <a:cs typeface="Noto Sans Devanagari UI"/>
              </a:rPr>
              <a:t>I</a:t>
            </a:r>
            <a:r>
              <a:rPr altLang="en-GB" sz="3200" lang="en-US">
                <a:solidFill>
                  <a:srgbClr val="C0C0C0"/>
                </a:solidFill>
                <a:latin typeface="Noto Sans Devanagari UI"/>
                <a:ea typeface="Noto Sans Devanagari UI"/>
                <a:cs typeface="Noto Sans Devanagari UI"/>
              </a:rPr>
              <a:t>D</a:t>
            </a:r>
            <a:r>
              <a:rPr altLang="en-GB" sz="3200" lang="en-US">
                <a:solidFill>
                  <a:srgbClr val="C0C0C0"/>
                </a:solidFill>
                <a:latin typeface="Noto Sans Devanagari UI"/>
                <a:ea typeface="Noto Sans Devanagari UI"/>
                <a:cs typeface="Noto Sans Devanagari UI"/>
              </a:rPr>
              <a:t>:</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s</a:t>
            </a:r>
            <a:r>
              <a:rPr altLang="en-GB" sz="3200" lang="en-US">
                <a:solidFill>
                  <a:srgbClr val="C0C0C0"/>
                </a:solidFill>
                <a:latin typeface="Noto Sans Devanagari UI"/>
                <a:ea typeface="Noto Sans Devanagari UI"/>
                <a:cs typeface="Noto Sans Devanagari UI"/>
              </a:rPr>
              <a:t>b</a:t>
            </a:r>
            <a:r>
              <a:rPr altLang="en-GB" sz="3200" lang="en-US">
                <a:solidFill>
                  <a:srgbClr val="C0C0C0"/>
                </a:solidFill>
                <a:latin typeface="Noto Sans Devanagari UI"/>
                <a:ea typeface="Noto Sans Devanagari UI"/>
                <a:cs typeface="Noto Sans Devanagari UI"/>
              </a:rPr>
              <a:t>r</a:t>
            </a:r>
            <a:r>
              <a:rPr altLang="en-GB" sz="3200" lang="en-US">
                <a:solidFill>
                  <a:srgbClr val="C0C0C0"/>
                </a:solidFill>
                <a:latin typeface="Noto Sans Devanagari UI"/>
                <a:ea typeface="Noto Sans Devanagari UI"/>
                <a:cs typeface="Noto Sans Devanagari UI"/>
              </a:rPr>
              <a:t>u</a:t>
            </a:r>
            <a:r>
              <a:rPr altLang="en-GB" sz="3200" lang="en-US">
                <a:solidFill>
                  <a:srgbClr val="C0C0C0"/>
                </a:solidFill>
                <a:latin typeface="Noto Sans Devanagari UI"/>
                <a:ea typeface="Noto Sans Devanagari UI"/>
                <a:cs typeface="Noto Sans Devanagari UI"/>
              </a:rPr>
              <a:t>b</a:t>
            </a:r>
            <a:r>
              <a:rPr altLang="en-GB" sz="3200" lang="en-US">
                <a:solidFill>
                  <a:srgbClr val="C0C0C0"/>
                </a:solidFill>
                <a:latin typeface="Noto Sans Devanagari UI"/>
                <a:ea typeface="Noto Sans Devanagari UI"/>
                <a:cs typeface="Noto Sans Devanagari UI"/>
              </a:rPr>
              <a:t>d</a:t>
            </a:r>
            <a:r>
              <a:rPr altLang="en-GB" sz="3200" lang="en-US">
                <a:solidFill>
                  <a:srgbClr val="C0C0C0"/>
                </a:solidFill>
                <a:latin typeface="Noto Sans Devanagari UI"/>
                <a:ea typeface="Noto Sans Devanagari UI"/>
                <a:cs typeface="Noto Sans Devanagari UI"/>
              </a:rPr>
              <a:t>2</a:t>
            </a:r>
            <a:r>
              <a:rPr altLang="en-GB" sz="3200" lang="en-US">
                <a:solidFill>
                  <a:srgbClr val="C0C0C0"/>
                </a:solidFill>
                <a:latin typeface="Noto Sans Devanagari UI"/>
                <a:ea typeface="Noto Sans Devanagari UI"/>
                <a:cs typeface="Noto Sans Devanagari UI"/>
              </a:rPr>
              <a:t>4</a:t>
            </a:r>
            <a:r>
              <a:rPr altLang="en-GB" sz="3200" lang="en-US">
                <a:solidFill>
                  <a:srgbClr val="C0C0C0"/>
                </a:solidFill>
                <a:latin typeface="Noto Sans Devanagari UI"/>
                <a:ea typeface="Noto Sans Devanagari UI"/>
                <a:cs typeface="Noto Sans Devanagari UI"/>
              </a:rPr>
              <a:t>2</a:t>
            </a:r>
            <a:r>
              <a:rPr altLang="en-GB" sz="3200" lang="en-US">
                <a:solidFill>
                  <a:srgbClr val="C0C0C0"/>
                </a:solidFill>
                <a:latin typeface="Noto Sans Devanagari UI"/>
                <a:ea typeface="Noto Sans Devanagari UI"/>
                <a:cs typeface="Noto Sans Devanagari UI"/>
              </a:rPr>
              <a:t>8</a:t>
            </a:r>
            <a:r>
              <a:rPr altLang="en-GB" sz="3200" lang="en-US">
                <a:solidFill>
                  <a:srgbClr val="C0C0C0"/>
                </a:solidFill>
                <a:latin typeface="Noto Sans Devanagari UI"/>
                <a:ea typeface="Noto Sans Devanagari UI"/>
                <a:cs typeface="Noto Sans Devanagari UI"/>
              </a:rPr>
              <a:t>k</a:t>
            </a:r>
            <a:r>
              <a:rPr altLang="en-GB" sz="3200" lang="en-US">
                <a:solidFill>
                  <a:srgbClr val="C0C0C0"/>
                </a:solidFill>
                <a:latin typeface="Noto Sans Devanagari UI"/>
                <a:ea typeface="Noto Sans Devanagari UI"/>
                <a:cs typeface="Noto Sans Devanagari UI"/>
              </a:rPr>
              <a:t>0</a:t>
            </a:r>
            <a:r>
              <a:rPr altLang="en-GB" sz="3200" lang="en-US">
                <a:solidFill>
                  <a:srgbClr val="C0C0C0"/>
                </a:solidFill>
                <a:latin typeface="Noto Sans Devanagari UI"/>
                <a:ea typeface="Noto Sans Devanagari UI"/>
                <a:cs typeface="Noto Sans Devanagari UI"/>
              </a:rPr>
              <a:t>0</a:t>
            </a:r>
            <a:r>
              <a:rPr altLang="en-GB" sz="3200" lang="en-US">
                <a:solidFill>
                  <a:srgbClr val="C0C0C0"/>
                </a:solidFill>
                <a:latin typeface="Noto Sans Devanagari UI"/>
                <a:ea typeface="Noto Sans Devanagari UI"/>
                <a:cs typeface="Noto Sans Devanagari UI"/>
              </a:rPr>
              <a:t>3</a:t>
            </a:r>
            <a:r>
              <a:rPr altLang="en-GB" sz="3200" lang="en-US">
                <a:solidFill>
                  <a:srgbClr val="C0C0C0"/>
                </a:solidFill>
                <a:latin typeface="Noto Sans Devanagari UI"/>
                <a:ea typeface="Noto Sans Devanagari UI"/>
                <a:cs typeface="Noto Sans Devanagari UI"/>
              </a:rPr>
              <a:t>3</a:t>
            </a:r>
            <a:endParaRPr sz="2800" lang="en-GB">
              <a:solidFill>
                <a:srgbClr val="C0C0C0"/>
              </a:solidFill>
            </a:endParaRPr>
          </a:p>
          <a:p>
            <a:pPr indent="-571500" marL="571500">
              <a:buFont typeface="Arial"/>
              <a:buChar char="•"/>
            </a:pPr>
            <a:r>
              <a:rPr altLang="en-GB" sz="3200" lang="en-US">
                <a:solidFill>
                  <a:srgbClr val="C0C0C0"/>
                </a:solidFill>
                <a:latin typeface="Noto Sans Devanagari UI"/>
                <a:ea typeface="Noto Sans Devanagari UI"/>
                <a:cs typeface="Noto Sans Devanagari UI"/>
              </a:rPr>
              <a:t>D</a:t>
            </a:r>
            <a:r>
              <a:rPr altLang="en-GB" sz="3200" lang="en-US">
                <a:solidFill>
                  <a:srgbClr val="C0C0C0"/>
                </a:solidFill>
                <a:latin typeface="Noto Sans Devanagari UI"/>
                <a:ea typeface="Noto Sans Devanagari UI"/>
                <a:cs typeface="Noto Sans Devanagari UI"/>
              </a:rPr>
              <a:t>e</a:t>
            </a:r>
            <a:r>
              <a:rPr altLang="en-GB" sz="3200" lang="en-US">
                <a:solidFill>
                  <a:srgbClr val="C0C0C0"/>
                </a:solidFill>
                <a:latin typeface="Noto Sans Devanagari UI"/>
                <a:ea typeface="Noto Sans Devanagari UI"/>
                <a:cs typeface="Noto Sans Devanagari UI"/>
              </a:rPr>
              <a:t>p</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r</a:t>
            </a:r>
            <a:r>
              <a:rPr altLang="en-GB" sz="3200" lang="en-US">
                <a:solidFill>
                  <a:srgbClr val="C0C0C0"/>
                </a:solidFill>
                <a:latin typeface="Noto Sans Devanagari UI"/>
                <a:ea typeface="Noto Sans Devanagari UI"/>
                <a:cs typeface="Noto Sans Devanagari UI"/>
              </a:rPr>
              <a:t>t</a:t>
            </a:r>
            <a:r>
              <a:rPr altLang="en-GB" sz="3200" lang="en-US">
                <a:solidFill>
                  <a:srgbClr val="C0C0C0"/>
                </a:solidFill>
                <a:latin typeface="Noto Sans Devanagari UI"/>
                <a:ea typeface="Noto Sans Devanagari UI"/>
                <a:cs typeface="Noto Sans Devanagari UI"/>
              </a:rPr>
              <a:t>ment</a:t>
            </a:r>
            <a:r>
              <a:rPr altLang="en-GB" sz="3200" lang="en-US">
                <a:solidFill>
                  <a:srgbClr val="C0C0C0"/>
                </a:solidFill>
                <a:latin typeface="Noto Sans Devanagari UI"/>
                <a:ea typeface="Noto Sans Devanagari UI"/>
                <a:cs typeface="Noto Sans Devanagari UI"/>
              </a:rPr>
              <a:t>:</a:t>
            </a:r>
            <a:r>
              <a:rPr altLang="en-GB" sz="3200" lang="en-US">
                <a:solidFill>
                  <a:srgbClr val="C0C0C0"/>
                </a:solidFill>
                <a:latin typeface="Noto Sans Devanagari UI"/>
                <a:ea typeface="Noto Sans Devanagari UI"/>
                <a:cs typeface="Noto Sans Devanagari UI"/>
              </a:rPr>
              <a:t>B</a:t>
            </a:r>
            <a:r>
              <a:rPr altLang="en-GB" sz="3200" lang="en-US">
                <a:solidFill>
                  <a:srgbClr val="C0C0C0"/>
                </a:solidFill>
                <a:latin typeface="Noto Sans Devanagari UI"/>
                <a:ea typeface="Noto Sans Devanagari UI"/>
                <a:cs typeface="Noto Sans Devanagari UI"/>
              </a:rPr>
              <a:t>S</a:t>
            </a:r>
            <a:r>
              <a:rPr altLang="en-GB" sz="3200" lang="en-US">
                <a:solidFill>
                  <a:srgbClr val="C0C0C0"/>
                </a:solidFill>
                <a:latin typeface="Noto Sans Devanagari UI"/>
                <a:ea typeface="Noto Sans Devanagari UI"/>
                <a:cs typeface="Noto Sans Devanagari UI"/>
              </a:rPr>
              <a:t>C</a:t>
            </a:r>
            <a:r>
              <a:rPr altLang="en-GB" sz="3200" lang="en-US">
                <a:solidFill>
                  <a:srgbClr val="C0C0C0"/>
                </a:solidFill>
                <a:latin typeface="Noto Sans Devanagari UI"/>
                <a:ea typeface="Noto Sans Devanagari UI"/>
                <a:cs typeface="Noto Sans Devanagari UI"/>
              </a:rPr>
              <a:t> </a:t>
            </a:r>
            <a:r>
              <a:rPr altLang="en-GB" sz="3200" lang="en-US">
                <a:solidFill>
                  <a:srgbClr val="C0C0C0"/>
                </a:solidFill>
                <a:latin typeface="Noto Sans Devanagari UI"/>
                <a:ea typeface="Noto Sans Devanagari UI"/>
                <a:cs typeface="Noto Sans Devanagari UI"/>
              </a:rPr>
              <a:t>C</a:t>
            </a:r>
            <a:r>
              <a:rPr altLang="en-GB" sz="3200" lang="en-US">
                <a:solidFill>
                  <a:srgbClr val="C0C0C0"/>
                </a:solidFill>
                <a:latin typeface="Noto Sans Devanagari UI"/>
                <a:ea typeface="Noto Sans Devanagari UI"/>
                <a:cs typeface="Noto Sans Devanagari UI"/>
              </a:rPr>
              <a:t>S</a:t>
            </a:r>
            <a:r>
              <a:rPr altLang="en-GB" sz="3200" lang="en-US">
                <a:solidFill>
                  <a:srgbClr val="C0C0C0"/>
                </a:solidFill>
                <a:latin typeface="Noto Sans Devanagari UI"/>
                <a:ea typeface="Noto Sans Devanagari UI"/>
                <a:cs typeface="Noto Sans Devanagari UI"/>
              </a:rPr>
              <a:t> </a:t>
            </a:r>
            <a:r>
              <a:rPr altLang="en-GB" sz="3200" lang="en-US">
                <a:solidFill>
                  <a:srgbClr val="C0C0C0"/>
                </a:solidFill>
                <a:latin typeface="Noto Sans Devanagari UI"/>
                <a:ea typeface="Noto Sans Devanagari UI"/>
                <a:cs typeface="Noto Sans Devanagari UI"/>
              </a:rPr>
              <a:t>(</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I</a:t>
            </a:r>
            <a:r>
              <a:rPr altLang="en-GB" sz="3200" lang="en-US">
                <a:solidFill>
                  <a:srgbClr val="C0C0C0"/>
                </a:solidFill>
                <a:latin typeface="Noto Sans Devanagari UI"/>
                <a:ea typeface="Noto Sans Devanagari UI"/>
                <a:cs typeface="Noto Sans Devanagari UI"/>
              </a:rPr>
              <a:t>&amp;</a:t>
            </a:r>
            <a:r>
              <a:rPr altLang="en-GB" sz="3200" lang="en-US">
                <a:solidFill>
                  <a:srgbClr val="C0C0C0"/>
                </a:solidFill>
                <a:latin typeface="Noto Sans Devanagari UI"/>
                <a:ea typeface="Noto Sans Devanagari UI"/>
                <a:cs typeface="Noto Sans Devanagari UI"/>
              </a:rPr>
              <a:t>D</a:t>
            </a:r>
            <a:r>
              <a:rPr altLang="en-GB" sz="3200" lang="en-US">
                <a:solidFill>
                  <a:srgbClr val="C0C0C0"/>
                </a:solidFill>
                <a:latin typeface="Noto Sans Devanagari UI"/>
                <a:ea typeface="Noto Sans Devanagari UI"/>
                <a:cs typeface="Noto Sans Devanagari UI"/>
              </a:rPr>
              <a:t>S</a:t>
            </a:r>
            <a:r>
              <a:rPr altLang="en-GB" sz="3200" lang="en-US">
                <a:solidFill>
                  <a:srgbClr val="C0C0C0"/>
                </a:solidFill>
                <a:latin typeface="Noto Sans Devanagari UI"/>
                <a:ea typeface="Noto Sans Devanagari UI"/>
                <a:cs typeface="Noto Sans Devanagari UI"/>
              </a:rPr>
              <a:t>)</a:t>
            </a:r>
            <a:endParaRPr sz="2800" lang="en-GB">
              <a:solidFill>
                <a:srgbClr val="C0C0C0"/>
              </a:solidFill>
            </a:endParaRPr>
          </a:p>
          <a:p>
            <a:pPr indent="-571500" marL="571500">
              <a:buFont typeface="Arial"/>
              <a:buChar char="•"/>
            </a:pPr>
            <a:r>
              <a:rPr altLang="en-GB" sz="3200" lang="en-US">
                <a:solidFill>
                  <a:srgbClr val="C0C0C0"/>
                </a:solidFill>
                <a:latin typeface="Noto Sans Devanagari UI"/>
                <a:ea typeface="Noto Sans Devanagari UI"/>
                <a:cs typeface="Noto Sans Devanagari UI"/>
              </a:rPr>
              <a:t>C</a:t>
            </a:r>
            <a:r>
              <a:rPr altLang="en-GB" sz="3200" lang="en-US">
                <a:solidFill>
                  <a:srgbClr val="C0C0C0"/>
                </a:solidFill>
                <a:latin typeface="Noto Sans Devanagari UI"/>
                <a:ea typeface="Noto Sans Devanagari UI"/>
                <a:cs typeface="Noto Sans Devanagari UI"/>
              </a:rPr>
              <a:t>o</a:t>
            </a:r>
            <a:r>
              <a:rPr altLang="en-GB" sz="3200" lang="en-US">
                <a:solidFill>
                  <a:srgbClr val="C0C0C0"/>
                </a:solidFill>
                <a:latin typeface="Noto Sans Devanagari UI"/>
                <a:ea typeface="Noto Sans Devanagari UI"/>
                <a:cs typeface="Noto Sans Devanagari UI"/>
              </a:rPr>
              <a:t>l</a:t>
            </a:r>
            <a:r>
              <a:rPr altLang="en-GB" sz="3200" lang="en-US">
                <a:solidFill>
                  <a:srgbClr val="C0C0C0"/>
                </a:solidFill>
                <a:latin typeface="Noto Sans Devanagari UI"/>
                <a:ea typeface="Noto Sans Devanagari UI"/>
                <a:cs typeface="Noto Sans Devanagari UI"/>
              </a:rPr>
              <a:t>l</a:t>
            </a:r>
            <a:r>
              <a:rPr altLang="en-GB" sz="3200" lang="en-US">
                <a:solidFill>
                  <a:srgbClr val="C0C0C0"/>
                </a:solidFill>
                <a:latin typeface="Noto Sans Devanagari UI"/>
                <a:ea typeface="Noto Sans Devanagari UI"/>
                <a:cs typeface="Noto Sans Devanagari UI"/>
              </a:rPr>
              <a:t>ege</a:t>
            </a:r>
            <a:r>
              <a:rPr altLang="en-GB" sz="3200" lang="en-US">
                <a:solidFill>
                  <a:srgbClr val="C0C0C0"/>
                </a:solidFill>
                <a:latin typeface="Noto Sans Devanagari UI"/>
                <a:ea typeface="Noto Sans Devanagari UI"/>
                <a:cs typeface="Noto Sans Devanagari UI"/>
              </a:rPr>
              <a:t>:</a:t>
            </a:r>
            <a:r>
              <a:rPr altLang="en-GB" sz="3200" lang="en-US">
                <a:solidFill>
                  <a:srgbClr val="C0C0C0"/>
                </a:solidFill>
                <a:latin typeface="Noto Sans Devanagari UI"/>
                <a:ea typeface="Noto Sans Devanagari UI"/>
                <a:cs typeface="Noto Sans Devanagari UI"/>
              </a:rPr>
              <a:t> Venkatesh</a:t>
            </a:r>
            <a:r>
              <a:rPr altLang="en-GB" sz="3200" lang="en-US">
                <a:solidFill>
                  <a:srgbClr val="C0C0C0"/>
                </a:solidFill>
                <a:latin typeface="Noto Sans Devanagari UI"/>
                <a:ea typeface="Noto Sans Devanagari UI"/>
                <a:cs typeface="Noto Sans Devanagari UI"/>
              </a:rPr>
              <a:t>v</a:t>
            </a:r>
            <a:r>
              <a:rPr altLang="en-GB" sz="3200" lang="en-US">
                <a:solidFill>
                  <a:srgbClr val="C0C0C0"/>
                </a:solidFill>
                <a:latin typeface="Noto Sans Devanagari UI"/>
                <a:ea typeface="Noto Sans Devanagari UI"/>
                <a:cs typeface="Noto Sans Devanagari UI"/>
              </a:rPr>
              <a:t>a</a:t>
            </a:r>
            <a:r>
              <a:rPr altLang="en-GB" sz="3200" lang="en-US">
                <a:solidFill>
                  <a:srgbClr val="C0C0C0"/>
                </a:solidFill>
                <a:latin typeface="Noto Sans Devanagari UI"/>
                <a:ea typeface="Noto Sans Devanagari UI"/>
                <a:cs typeface="Noto Sans Devanagari UI"/>
              </a:rPr>
              <a:t>ra </a:t>
            </a:r>
            <a:r>
              <a:rPr altLang="en-GB" sz="3200" lang="en-US">
                <a:solidFill>
                  <a:srgbClr val="C0C0C0"/>
                </a:solidFill>
                <a:latin typeface="Noto Sans Devanagari UI"/>
                <a:ea typeface="Noto Sans Devanagari UI"/>
                <a:cs typeface="Noto Sans Devanagari UI"/>
              </a:rPr>
              <a:t>arts </a:t>
            </a:r>
            <a:r>
              <a:rPr altLang="en-GB" sz="3200" lang="en-US">
                <a:solidFill>
                  <a:srgbClr val="C0C0C0"/>
                </a:solidFill>
                <a:latin typeface="Noto Sans Devanagari UI"/>
                <a:ea typeface="Noto Sans Devanagari UI"/>
                <a:cs typeface="Noto Sans Devanagari UI"/>
              </a:rPr>
              <a:t>and </a:t>
            </a:r>
            <a:r>
              <a:rPr altLang="en-GB" sz="3200" lang="en-US">
                <a:solidFill>
                  <a:srgbClr val="C0C0C0"/>
                </a:solidFill>
                <a:latin typeface="Noto Sans Devanagari UI"/>
                <a:ea typeface="Noto Sans Devanagari UI"/>
                <a:cs typeface="Noto Sans Devanagari UI"/>
              </a:rPr>
              <a:t>science </a:t>
            </a:r>
            <a:r>
              <a:rPr altLang="en-GB" sz="3200" lang="en-US">
                <a:solidFill>
                  <a:srgbClr val="C0C0C0"/>
                </a:solidFill>
                <a:latin typeface="Noto Sans Devanagari UI"/>
                <a:ea typeface="Noto Sans Devanagari UI"/>
                <a:cs typeface="Noto Sans Devanagari UI"/>
              </a:rPr>
              <a:t>college </a:t>
            </a:r>
            <a:endParaRPr sz="2800" lang="en-GB">
              <a:solidFill>
                <a:srgbClr val="C0C0C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1">
  <p:cSld>
    <p:spTree>
      <p:nvGrpSpPr>
        <p:cNvPr id="68" name=""/>
        <p:cNvGrpSpPr/>
        <p:nvPr/>
      </p:nvGrpSpPr>
      <p:grpSpPr>
        <a:xfrm rot="0">
          <a:off x="0" y="0"/>
          <a:ext cx="0" cy="0"/>
          <a:chOff x="0" y="0"/>
          <a:chExt cx="0" cy="0"/>
        </a:xfrm>
      </p:grpSpPr>
      <p:sp>
        <p:nvSpPr>
          <p:cNvPr id="1048636" name="椭圆 13"/>
          <p:cNvSpPr/>
          <p:nvPr/>
        </p:nvSpPr>
        <p:spPr>
          <a:xfrm rot="0">
            <a:off x="8691562" y="2343150"/>
            <a:ext cx="1079500" cy="1079500"/>
          </a:xfrm>
          <a:prstGeom prst="ellipse"/>
          <a:solidFill>
            <a:srgbClr val="27282C"/>
          </a:solidFill>
          <a:ln>
            <a:noFill/>
          </a:ln>
        </p:spPr>
        <p:txBody>
          <a:bodyPr anchor="ctr" bIns="45720" lIns="91440" rIns="91440" tIns="45720" vert="horz"/>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5pPr>
          </a:lstStyle>
          <a:p>
            <a:pPr algn="ctr" fontAlgn="base" lvl="0">
              <a:spcBef>
                <a:spcPct val="0"/>
              </a:spcBef>
              <a:spcAft>
                <a:spcPct val="0"/>
              </a:spcAft>
              <a:buFontTx/>
              <a:buNone/>
            </a:pPr>
            <a:endParaRPr altLang="en-US" sz="1800" lang="zh-CN">
              <a:solidFill>
                <a:srgbClr val="FFFFFF"/>
              </a:solidFill>
              <a:ea typeface="Arial" pitchFamily="34" charset="0"/>
            </a:endParaRPr>
          </a:p>
        </p:txBody>
      </p:sp>
      <p:sp>
        <p:nvSpPr>
          <p:cNvPr id="1048637" name=""/>
          <p:cNvSpPr txBox="1"/>
          <p:nvPr/>
        </p:nvSpPr>
        <p:spPr>
          <a:xfrm>
            <a:off x="2481792" y="414969"/>
            <a:ext cx="7785068" cy="802639"/>
          </a:xfrm>
          <a:prstGeom prst="rect"/>
        </p:spPr>
        <p:txBody>
          <a:bodyPr rtlCol="0" wrap="square">
            <a:spAutoFit/>
          </a:bodyPr>
          <a:p>
            <a:r>
              <a:rPr altLang="en-GB" b="1" sz="4000" lang="en-US">
                <a:solidFill>
                  <a:srgbClr val="FFFFFF"/>
                </a:solidFill>
                <a:latin typeface="Noto Sans AnatoHiero"/>
              </a:rPr>
              <a:t>R</a:t>
            </a:r>
            <a:r>
              <a:rPr altLang="en-GB" b="1" sz="4000" lang="en-US">
                <a:solidFill>
                  <a:srgbClr val="FFFFFF"/>
                </a:solidFill>
                <a:latin typeface="Noto Sans AnatoHiero"/>
              </a:rPr>
              <a:t>E</a:t>
            </a:r>
            <a:r>
              <a:rPr altLang="en-GB" b="1" sz="4000" lang="en-US">
                <a:solidFill>
                  <a:srgbClr val="FFFFFF"/>
                </a:solidFill>
                <a:latin typeface="Noto Sans AnatoHiero"/>
              </a:rPr>
              <a:t>S</a:t>
            </a:r>
            <a:r>
              <a:rPr altLang="en-GB" b="1" sz="4000" lang="en-US">
                <a:solidFill>
                  <a:srgbClr val="FFFFFF"/>
                </a:solidFill>
                <a:latin typeface="Noto Sans AnatoHiero"/>
              </a:rPr>
              <a:t>U</a:t>
            </a:r>
            <a:r>
              <a:rPr altLang="en-GB" b="1" sz="4000" lang="en-US">
                <a:solidFill>
                  <a:srgbClr val="FFFFFF"/>
                </a:solidFill>
                <a:latin typeface="Noto Sans AnatoHiero"/>
              </a:rPr>
              <a:t>LT</a:t>
            </a:r>
            <a:r>
              <a:rPr altLang="en-GB" b="1" sz="4000" lang="en-US">
                <a:solidFill>
                  <a:srgbClr val="FFFFFF"/>
                </a:solidFill>
                <a:latin typeface="Noto Sans AnatoHiero"/>
              </a:rPr>
              <a:t>S</a:t>
            </a:r>
            <a:r>
              <a:rPr altLang="en-GB" b="1" sz="4000" lang="en-US">
                <a:solidFill>
                  <a:srgbClr val="FFFFFF"/>
                </a:solidFill>
                <a:latin typeface="Noto Sans AnatoHiero"/>
              </a:rPr>
              <a:t> </a:t>
            </a:r>
            <a:r>
              <a:rPr altLang="en-GB" b="1" sz="4000" lang="en-US">
                <a:solidFill>
                  <a:srgbClr val="FFFFFF"/>
                </a:solidFill>
                <a:latin typeface="Noto Sans AnatoHiero"/>
              </a:rPr>
              <a:t>AND </a:t>
            </a:r>
            <a:r>
              <a:rPr altLang="en-GB" b="1" sz="4000" lang="en-US">
                <a:solidFill>
                  <a:srgbClr val="FFFFFF"/>
                </a:solidFill>
                <a:latin typeface="Noto Sans AnatoHiero"/>
              </a:rPr>
              <a:t>S</a:t>
            </a:r>
            <a:r>
              <a:rPr altLang="en-GB" b="1" sz="4000" lang="en-US">
                <a:solidFill>
                  <a:srgbClr val="FFFFFF"/>
                </a:solidFill>
                <a:latin typeface="Noto Sans AnatoHiero"/>
              </a:rPr>
              <a:t>C</a:t>
            </a:r>
            <a:r>
              <a:rPr altLang="en-GB" b="1" sz="4000" lang="en-US">
                <a:solidFill>
                  <a:srgbClr val="FFFFFF"/>
                </a:solidFill>
                <a:latin typeface="Noto Sans AnatoHiero"/>
              </a:rPr>
              <a:t>R</a:t>
            </a:r>
            <a:r>
              <a:rPr altLang="en-GB" b="1" sz="4000" lang="en-US">
                <a:solidFill>
                  <a:srgbClr val="FFFFFF"/>
                </a:solidFill>
                <a:latin typeface="Noto Sans AnatoHiero"/>
              </a:rPr>
              <a:t>E</a:t>
            </a:r>
            <a:r>
              <a:rPr altLang="en-GB" b="1" sz="4000" lang="en-US">
                <a:solidFill>
                  <a:srgbClr val="FFFFFF"/>
                </a:solidFill>
                <a:latin typeface="Noto Sans AnatoHiero"/>
              </a:rPr>
              <a:t>ENSHOT</a:t>
            </a:r>
            <a:r>
              <a:rPr altLang="en-GB" b="1" sz="4000" lang="en-US">
                <a:solidFill>
                  <a:srgbClr val="FFFFFF"/>
                </a:solidFill>
                <a:latin typeface="Noto Sans AnatoHiero"/>
              </a:rPr>
              <a:t>S</a:t>
            </a:r>
            <a:endParaRPr b="1" sz="2800" lang="en-GB">
              <a:solidFill>
                <a:srgbClr val="FFFFFF"/>
              </a:solidFill>
              <a:latin typeface="Noto Sans AnatoHiero"/>
            </a:endParaRPr>
          </a:p>
        </p:txBody>
      </p:sp>
      <p:pic>
        <p:nvPicPr>
          <p:cNvPr id="2097153" name=""/>
          <p:cNvPicPr>
            <a:picLocks/>
          </p:cNvPicPr>
          <p:nvPr/>
        </p:nvPicPr>
        <p:blipFill>
          <a:blip xmlns:r="http://schemas.openxmlformats.org/officeDocument/2006/relationships" r:embed="rId1"/>
          <a:stretch>
            <a:fillRect/>
          </a:stretch>
        </p:blipFill>
        <p:spPr>
          <a:xfrm>
            <a:off x="1581626" y="1680325"/>
            <a:ext cx="9175697" cy="4694898"/>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35" name=""/>
        <p:cNvGrpSpPr/>
        <p:nvPr/>
      </p:nvGrpSpPr>
      <p:grpSpPr>
        <a:xfrm>
          <a:off x="0" y="0"/>
          <a:ext cx="0" cy="0"/>
          <a:chOff x="0" y="0"/>
          <a:chExt cx="0" cy="0"/>
        </a:xfrm>
      </p:grpSpPr>
      <p:pic>
        <p:nvPicPr>
          <p:cNvPr id="2097163" name=""/>
          <p:cNvPicPr>
            <a:picLocks/>
          </p:cNvPicPr>
          <p:nvPr/>
        </p:nvPicPr>
        <p:blipFill>
          <a:blip xmlns:r="http://schemas.openxmlformats.org/officeDocument/2006/relationships" r:embed="rId1"/>
          <a:stretch>
            <a:fillRect/>
          </a:stretch>
        </p:blipFill>
        <p:spPr>
          <a:xfrm rot="0">
            <a:off x="1228790" y="872088"/>
            <a:ext cx="9632240" cy="5113825"/>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37" name=""/>
        <p:cNvGrpSpPr/>
        <p:nvPr/>
      </p:nvGrpSpPr>
      <p:grpSpPr>
        <a:xfrm>
          <a:off x="0" y="0"/>
          <a:ext cx="0" cy="0"/>
          <a:chOff x="0" y="0"/>
          <a:chExt cx="0" cy="0"/>
        </a:xfrm>
      </p:grpSpPr>
      <p:pic>
        <p:nvPicPr>
          <p:cNvPr id="2097164" name=""/>
          <p:cNvPicPr>
            <a:picLocks/>
          </p:cNvPicPr>
          <p:nvPr/>
        </p:nvPicPr>
        <p:blipFill>
          <a:blip xmlns:r="http://schemas.openxmlformats.org/officeDocument/2006/relationships" r:embed="rId1"/>
          <a:stretch>
            <a:fillRect/>
          </a:stretch>
        </p:blipFill>
        <p:spPr>
          <a:xfrm>
            <a:off x="1083972" y="856935"/>
            <a:ext cx="10024057" cy="514413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38" name=""/>
        <p:cNvGrpSpPr/>
        <p:nvPr/>
      </p:nvGrpSpPr>
      <p:grpSpPr>
        <a:xfrm>
          <a:off x="0" y="0"/>
          <a:ext cx="0" cy="0"/>
          <a:chOff x="0" y="0"/>
          <a:chExt cx="0" cy="0"/>
        </a:xfrm>
      </p:grpSpPr>
      <p:pic>
        <p:nvPicPr>
          <p:cNvPr id="2097166" name=""/>
          <p:cNvPicPr>
            <a:picLocks/>
          </p:cNvPicPr>
          <p:nvPr/>
        </p:nvPicPr>
        <p:blipFill>
          <a:blip xmlns:r="http://schemas.openxmlformats.org/officeDocument/2006/relationships" r:embed="rId1"/>
          <a:stretch>
            <a:fillRect/>
          </a:stretch>
        </p:blipFill>
        <p:spPr>
          <a:xfrm rot="0">
            <a:off x="1449371" y="770221"/>
            <a:ext cx="9293256" cy="5317558"/>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39" name=""/>
        <p:cNvGrpSpPr/>
        <p:nvPr/>
      </p:nvGrpSpPr>
      <p:grpSpPr>
        <a:xfrm>
          <a:off x="0" y="0"/>
          <a:ext cx="0" cy="0"/>
          <a:chOff x="0" y="0"/>
          <a:chExt cx="0" cy="0"/>
        </a:xfrm>
      </p:grpSpPr>
      <p:pic>
        <p:nvPicPr>
          <p:cNvPr id="2097167" name=""/>
          <p:cNvPicPr>
            <a:picLocks/>
          </p:cNvPicPr>
          <p:nvPr/>
        </p:nvPicPr>
        <p:blipFill>
          <a:blip xmlns:r="http://schemas.openxmlformats.org/officeDocument/2006/relationships" r:embed="rId1"/>
          <a:stretch>
            <a:fillRect/>
          </a:stretch>
        </p:blipFill>
        <p:spPr>
          <a:xfrm rot="0">
            <a:off x="1042237" y="482652"/>
            <a:ext cx="10107527" cy="5892694"/>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40" name=""/>
        <p:cNvGrpSpPr/>
        <p:nvPr/>
      </p:nvGrpSpPr>
      <p:grpSpPr>
        <a:xfrm>
          <a:off x="0" y="0"/>
          <a:ext cx="0" cy="0"/>
          <a:chOff x="0" y="0"/>
          <a:chExt cx="0" cy="0"/>
        </a:xfrm>
      </p:grpSpPr>
      <p:pic>
        <p:nvPicPr>
          <p:cNvPr id="2097168" name=""/>
          <p:cNvPicPr>
            <a:picLocks/>
          </p:cNvPicPr>
          <p:nvPr/>
        </p:nvPicPr>
        <p:blipFill>
          <a:blip xmlns:r="http://schemas.openxmlformats.org/officeDocument/2006/relationships" r:embed="rId1"/>
          <a:stretch>
            <a:fillRect/>
          </a:stretch>
        </p:blipFill>
        <p:spPr>
          <a:xfrm rot="0">
            <a:off x="1847117" y="504800"/>
            <a:ext cx="8497766" cy="5848400"/>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1">
  <p:cSld>
    <p:spTree>
      <p:nvGrpSpPr>
        <p:cNvPr id="70" name=""/>
        <p:cNvGrpSpPr/>
        <p:nvPr/>
      </p:nvGrpSpPr>
      <p:grpSpPr>
        <a:xfrm rot="0">
          <a:off x="0" y="0"/>
          <a:ext cx="0" cy="0"/>
          <a:chOff x="0" y="0"/>
          <a:chExt cx="0" cy="0"/>
        </a:xfrm>
      </p:grpSpPr>
      <p:sp>
        <p:nvSpPr>
          <p:cNvPr id="1048639" name=""/>
          <p:cNvSpPr txBox="1"/>
          <p:nvPr/>
        </p:nvSpPr>
        <p:spPr>
          <a:xfrm>
            <a:off x="3070946" y="453445"/>
            <a:ext cx="8812757" cy="1056640"/>
          </a:xfrm>
          <a:prstGeom prst="rect"/>
        </p:spPr>
        <p:txBody>
          <a:bodyPr rtlCol="0" wrap="square">
            <a:spAutoFit/>
          </a:bodyPr>
          <a:p>
            <a:r>
              <a:rPr altLang="en-GB" b="1" sz="5400" lang="en-GB">
                <a:solidFill>
                  <a:srgbClr val="FFFFFF"/>
                </a:solidFill>
                <a:latin typeface="Noto Sans AnatoHiero"/>
              </a:rPr>
              <a:t>📌</a:t>
            </a:r>
            <a:r>
              <a:rPr altLang="en-GB" b="1" sz="5400" lang="en-US">
                <a:solidFill>
                  <a:srgbClr val="FFFFFF"/>
                </a:solidFill>
                <a:latin typeface="Noto Sans AnatoHiero"/>
              </a:rPr>
              <a:t>C</a:t>
            </a:r>
            <a:r>
              <a:rPr altLang="en-GB" b="1" sz="5400" lang="en-US">
                <a:solidFill>
                  <a:srgbClr val="FFFFFF"/>
                </a:solidFill>
                <a:latin typeface="Noto Sans AnatoHiero"/>
              </a:rPr>
              <a:t>O</a:t>
            </a:r>
            <a:r>
              <a:rPr altLang="en-GB" b="1" sz="5400" lang="en-US">
                <a:solidFill>
                  <a:srgbClr val="FFFFFF"/>
                </a:solidFill>
                <a:latin typeface="Noto Sans AnatoHiero"/>
              </a:rPr>
              <a:t>N</a:t>
            </a:r>
            <a:r>
              <a:rPr altLang="en-GB" b="1" sz="5400" lang="en-US">
                <a:solidFill>
                  <a:srgbClr val="FFFFFF"/>
                </a:solidFill>
                <a:latin typeface="Noto Sans AnatoHiero"/>
              </a:rPr>
              <a:t>C</a:t>
            </a:r>
            <a:r>
              <a:rPr altLang="en-GB" b="1" sz="5400" lang="en-US">
                <a:solidFill>
                  <a:srgbClr val="FFFFFF"/>
                </a:solidFill>
                <a:latin typeface="Noto Sans AnatoHiero"/>
              </a:rPr>
              <a:t>LUSION </a:t>
            </a:r>
            <a:endParaRPr b="1" sz="2800" lang="en-GB">
              <a:solidFill>
                <a:srgbClr val="FFFFFF"/>
              </a:solidFill>
              <a:latin typeface="Noto Sans AnatoHiero"/>
            </a:endParaRPr>
          </a:p>
        </p:txBody>
      </p:sp>
      <p:sp>
        <p:nvSpPr>
          <p:cNvPr id="1048640" name=""/>
          <p:cNvSpPr txBox="1"/>
          <p:nvPr/>
        </p:nvSpPr>
        <p:spPr>
          <a:xfrm>
            <a:off x="1277567" y="1493102"/>
            <a:ext cx="10450818" cy="5730241"/>
          </a:xfrm>
          <a:prstGeom prst="rect"/>
        </p:spPr>
        <p:txBody>
          <a:bodyPr rtlCol="0" wrap="square">
            <a:spAutoFit/>
          </a:bodyPr>
          <a:p>
            <a:r>
              <a:rPr altLang="en-GB" sz="3200" lang="en-US">
                <a:solidFill>
                  <a:srgbClr val="C0C0C0"/>
                </a:solidFill>
                <a:latin typeface="Noto Sans AnatoHiero"/>
              </a:rPr>
              <a:t>A student portfolio is a valuable tool that effectively showcases a student’s skills, projects, achievements, and personal growth in a professional and organized manner, helping to build a strong personal brand and enhance opportunities for internships, jobs, or further studies. It also reflects creativity and dedication.</a:t>
            </a:r>
            <a:r>
              <a:rPr altLang="en-GB" sz="3200" lang="en-US">
                <a:solidFill>
                  <a:srgbClr val="C0C0C0"/>
                </a:solidFill>
                <a:latin typeface="Noto Sans AnatoHiero"/>
              </a:rPr>
              <a:t>O</a:t>
            </a:r>
            <a:r>
              <a:rPr altLang="en-GB" sz="3200" lang="en-US">
                <a:solidFill>
                  <a:srgbClr val="C0C0C0"/>
                </a:solidFill>
                <a:latin typeface="Noto Sans AnatoHiero"/>
              </a:rPr>
              <a:t>v</a:t>
            </a:r>
            <a:r>
              <a:rPr altLang="en-GB" sz="3200" lang="en-US">
                <a:solidFill>
                  <a:srgbClr val="C0C0C0"/>
                </a:solidFill>
                <a:latin typeface="Noto Sans AnatoHiero"/>
              </a:rPr>
              <a:t>e</a:t>
            </a:r>
            <a:r>
              <a:rPr altLang="en-GB" sz="3200" lang="en-US">
                <a:solidFill>
                  <a:srgbClr val="C0C0C0"/>
                </a:solidFill>
                <a:latin typeface="Noto Sans AnatoHiero"/>
              </a:rPr>
              <a:t>r</a:t>
            </a:r>
            <a:r>
              <a:rPr altLang="en-GB" sz="3200" lang="en-US">
                <a:solidFill>
                  <a:srgbClr val="C0C0C0"/>
                </a:solidFill>
                <a:latin typeface="Noto Sans AnatoHiero"/>
              </a:rPr>
              <a:t>a</a:t>
            </a:r>
            <a:r>
              <a:rPr altLang="en-GB" sz="3200" lang="en-US">
                <a:solidFill>
                  <a:srgbClr val="C0C0C0"/>
                </a:solidFill>
                <a:latin typeface="Noto Sans AnatoHiero"/>
              </a:rPr>
              <a:t>l</a:t>
            </a:r>
            <a:r>
              <a:rPr altLang="en-GB" sz="3200" lang="en-US">
                <a:solidFill>
                  <a:srgbClr val="C0C0C0"/>
                </a:solidFill>
                <a:latin typeface="Noto Sans AnatoHiero"/>
              </a:rPr>
              <a:t>l</a:t>
            </a:r>
            <a:r>
              <a:rPr altLang="en-GB" sz="3200" lang="en-US">
                <a:solidFill>
                  <a:srgbClr val="C0C0C0"/>
                </a:solidFill>
                <a:latin typeface="Noto Sans AnatoHiero"/>
              </a:rPr>
              <a:t>,</a:t>
            </a:r>
            <a:r>
              <a:rPr altLang="en-GB" sz="3200" lang="en-US">
                <a:solidFill>
                  <a:srgbClr val="C0C0C0"/>
                </a:solidFill>
                <a:latin typeface="Noto Sans AnatoHiero"/>
              </a:rPr>
              <a:t>i</a:t>
            </a:r>
            <a:r>
              <a:rPr altLang="en-GB" sz="3200" lang="en-US">
                <a:solidFill>
                  <a:srgbClr val="C0C0C0"/>
                </a:solidFill>
                <a:latin typeface="Noto Sans AnatoHiero"/>
              </a:rPr>
              <a:t>t</a:t>
            </a:r>
            <a:r>
              <a:rPr altLang="en-GB" sz="3200" lang="en-US">
                <a:solidFill>
                  <a:srgbClr val="C0C0C0"/>
                </a:solidFill>
                <a:latin typeface="Noto Sans AnatoHiero"/>
              </a:rPr>
              <a:t> </a:t>
            </a:r>
            <a:r>
              <a:rPr altLang="en-GB" sz="3200" lang="en-US">
                <a:solidFill>
                  <a:srgbClr val="C0C0C0"/>
                </a:solidFill>
                <a:latin typeface="Noto Sans AnatoHiero"/>
              </a:rPr>
              <a:t>s</a:t>
            </a:r>
            <a:r>
              <a:rPr altLang="en-GB" sz="3200" lang="en-US">
                <a:solidFill>
                  <a:srgbClr val="C0C0C0"/>
                </a:solidFill>
                <a:latin typeface="Noto Sans AnatoHiero"/>
              </a:rPr>
              <a:t>e</a:t>
            </a:r>
            <a:r>
              <a:rPr altLang="en-GB" sz="3200" lang="en-US">
                <a:solidFill>
                  <a:srgbClr val="C0C0C0"/>
                </a:solidFill>
                <a:latin typeface="Noto Sans AnatoHiero"/>
              </a:rPr>
              <a:t>r</a:t>
            </a:r>
            <a:r>
              <a:rPr altLang="en-GB" sz="3200" lang="en-US">
                <a:solidFill>
                  <a:srgbClr val="C0C0C0"/>
                </a:solidFill>
                <a:latin typeface="Noto Sans AnatoHiero"/>
              </a:rPr>
              <a:t>v</a:t>
            </a:r>
            <a:r>
              <a:rPr altLang="en-GB" sz="3200" lang="en-US">
                <a:solidFill>
                  <a:srgbClr val="C0C0C0"/>
                </a:solidFill>
                <a:latin typeface="Noto Sans AnatoHiero"/>
              </a:rPr>
              <a:t>e</a:t>
            </a:r>
            <a:r>
              <a:rPr altLang="en-GB" sz="3200" lang="en-US">
                <a:solidFill>
                  <a:srgbClr val="C0C0C0"/>
                </a:solidFill>
                <a:latin typeface="Noto Sans AnatoHiero"/>
              </a:rPr>
              <a:t>s </a:t>
            </a:r>
            <a:r>
              <a:rPr altLang="en-GB" sz="3200" lang="en-US">
                <a:solidFill>
                  <a:srgbClr val="C0C0C0"/>
                </a:solidFill>
                <a:latin typeface="Noto Sans AnatoHiero"/>
              </a:rPr>
              <a:t>a</a:t>
            </a:r>
            <a:r>
              <a:rPr altLang="en-GB" sz="3200" lang="en-US">
                <a:solidFill>
                  <a:srgbClr val="C0C0C0"/>
                </a:solidFill>
                <a:latin typeface="Noto Sans AnatoHiero"/>
              </a:rPr>
              <a:t>s</a:t>
            </a:r>
            <a:r>
              <a:rPr altLang="en-GB" sz="3200" lang="en-US">
                <a:solidFill>
                  <a:srgbClr val="C0C0C0"/>
                </a:solidFill>
                <a:latin typeface="Noto Sans AnatoHiero"/>
              </a:rPr>
              <a:t> </a:t>
            </a:r>
            <a:r>
              <a:rPr altLang="en-GB" sz="3200" lang="en-US">
                <a:solidFill>
                  <a:srgbClr val="C0C0C0"/>
                </a:solidFill>
                <a:latin typeface="Noto Sans AnatoHiero"/>
              </a:rPr>
              <a:t>a</a:t>
            </a:r>
            <a:r>
              <a:rPr altLang="en-GB" sz="3200" lang="en-US">
                <a:solidFill>
                  <a:srgbClr val="C0C0C0"/>
                </a:solidFill>
                <a:latin typeface="Noto Sans AnatoHiero"/>
              </a:rPr>
              <a:t> </a:t>
            </a:r>
            <a:r>
              <a:rPr altLang="en-GB" sz="3200" lang="en-US">
                <a:solidFill>
                  <a:srgbClr val="C0C0C0"/>
                </a:solidFill>
                <a:latin typeface="Noto Sans AnatoHiero"/>
              </a:rPr>
              <a:t>c</a:t>
            </a:r>
            <a:r>
              <a:rPr altLang="en-GB" sz="3200" lang="en-US">
                <a:solidFill>
                  <a:srgbClr val="C0C0C0"/>
                </a:solidFill>
                <a:latin typeface="Noto Sans AnatoHiero"/>
              </a:rPr>
              <a:t>o</a:t>
            </a:r>
            <a:r>
              <a:rPr altLang="en-GB" sz="3200" lang="en-US">
                <a:solidFill>
                  <a:srgbClr val="C0C0C0"/>
                </a:solidFill>
                <a:latin typeface="Noto Sans AnatoHiero"/>
              </a:rPr>
              <a:t>m</a:t>
            </a:r>
            <a:r>
              <a:rPr altLang="en-GB" sz="3200" lang="en-US">
                <a:solidFill>
                  <a:srgbClr val="C0C0C0"/>
                </a:solidFill>
                <a:latin typeface="Noto Sans AnatoHiero"/>
              </a:rPr>
              <a:t>p</a:t>
            </a:r>
            <a:r>
              <a:rPr altLang="en-GB" sz="3200" lang="en-US">
                <a:solidFill>
                  <a:srgbClr val="C0C0C0"/>
                </a:solidFill>
                <a:latin typeface="Noto Sans AnatoHiero"/>
              </a:rPr>
              <a:t>rehensive </a:t>
            </a:r>
            <a:r>
              <a:rPr altLang="en-GB" sz="3200" lang="en-US">
                <a:solidFill>
                  <a:srgbClr val="C0C0C0"/>
                </a:solidFill>
                <a:latin typeface="Noto Sans AnatoHiero"/>
              </a:rPr>
              <a:t>r</a:t>
            </a:r>
            <a:r>
              <a:rPr altLang="en-GB" sz="3200" lang="en-US">
                <a:solidFill>
                  <a:srgbClr val="C0C0C0"/>
                </a:solidFill>
                <a:latin typeface="Noto Sans AnatoHiero"/>
              </a:rPr>
              <a:t>e</a:t>
            </a:r>
            <a:r>
              <a:rPr altLang="en-GB" sz="3200" lang="en-US">
                <a:solidFill>
                  <a:srgbClr val="C0C0C0"/>
                </a:solidFill>
                <a:latin typeface="Noto Sans AnatoHiero"/>
              </a:rPr>
              <a:t>p</a:t>
            </a:r>
            <a:r>
              <a:rPr altLang="en-GB" sz="3200" lang="en-US">
                <a:solidFill>
                  <a:srgbClr val="C0C0C0"/>
                </a:solidFill>
                <a:latin typeface="Noto Sans AnatoHiero"/>
              </a:rPr>
              <a:t>r</a:t>
            </a:r>
            <a:r>
              <a:rPr altLang="en-GB" sz="3200" lang="en-US">
                <a:solidFill>
                  <a:srgbClr val="C0C0C0"/>
                </a:solidFill>
                <a:latin typeface="Noto Sans AnatoHiero"/>
              </a:rPr>
              <a:t>e</a:t>
            </a:r>
            <a:r>
              <a:rPr altLang="en-GB" sz="3200" lang="en-US">
                <a:solidFill>
                  <a:srgbClr val="C0C0C0"/>
                </a:solidFill>
                <a:latin typeface="Noto Sans AnatoHiero"/>
              </a:rPr>
              <a:t>sentation </a:t>
            </a:r>
            <a:r>
              <a:rPr altLang="en-GB" sz="3200" lang="en-US">
                <a:solidFill>
                  <a:srgbClr val="C0C0C0"/>
                </a:solidFill>
                <a:latin typeface="Noto Sans AnatoHiero"/>
              </a:rPr>
              <a:t>o</a:t>
            </a:r>
            <a:r>
              <a:rPr altLang="en-GB" sz="3200" lang="en-US">
                <a:solidFill>
                  <a:srgbClr val="C0C0C0"/>
                </a:solidFill>
                <a:latin typeface="Noto Sans AnatoHiero"/>
              </a:rPr>
              <a:t>f</a:t>
            </a:r>
            <a:r>
              <a:rPr altLang="en-GB" b="1" sz="3200" lang="en-US">
                <a:solidFill>
                  <a:srgbClr val="C0C0C0"/>
                </a:solidFill>
                <a:latin typeface="Noto Sans AnatoHiero"/>
              </a:rPr>
              <a:t> </a:t>
            </a:r>
            <a:r>
              <a:rPr altLang="en-GB" b="0" sz="3200" lang="en-US">
                <a:solidFill>
                  <a:srgbClr val="C0C0C0"/>
                </a:solidFill>
                <a:latin typeface="Noto Sans AnatoHiero"/>
              </a:rPr>
              <a:t>a</a:t>
            </a:r>
            <a:r>
              <a:rPr altLang="en-GB" b="0" sz="3200" lang="en-US">
                <a:solidFill>
                  <a:srgbClr val="C0C0C0"/>
                </a:solidFill>
                <a:latin typeface="Noto Sans AnatoHiero"/>
              </a:rPr>
              <a:t> </a:t>
            </a:r>
            <a:r>
              <a:rPr altLang="en-GB" b="0" sz="3200" lang="en-US">
                <a:solidFill>
                  <a:srgbClr val="C0C0C0"/>
                </a:solidFill>
                <a:latin typeface="Noto Sans AnatoHiero"/>
              </a:rPr>
              <a:t>s</a:t>
            </a:r>
            <a:r>
              <a:rPr altLang="en-GB" b="0" sz="3200" lang="en-US">
                <a:solidFill>
                  <a:srgbClr val="C0C0C0"/>
                </a:solidFill>
                <a:latin typeface="Noto Sans AnatoHiero"/>
              </a:rPr>
              <a:t>t</a:t>
            </a:r>
            <a:r>
              <a:rPr altLang="en-GB" b="0" sz="3200" lang="en-US">
                <a:solidFill>
                  <a:srgbClr val="C0C0C0"/>
                </a:solidFill>
                <a:latin typeface="Noto Sans AnatoHiero"/>
              </a:rPr>
              <a:t>u</a:t>
            </a:r>
            <a:r>
              <a:rPr altLang="en-GB" b="0" sz="3200" lang="en-US">
                <a:solidFill>
                  <a:srgbClr val="C0C0C0"/>
                </a:solidFill>
                <a:latin typeface="Noto Sans AnatoHiero"/>
              </a:rPr>
              <a:t>d</a:t>
            </a:r>
            <a:r>
              <a:rPr altLang="en-GB" b="0" sz="3200" lang="en-US">
                <a:solidFill>
                  <a:srgbClr val="C0C0C0"/>
                </a:solidFill>
                <a:latin typeface="Noto Sans AnatoHiero"/>
              </a:rPr>
              <a:t>e</a:t>
            </a:r>
            <a:r>
              <a:rPr altLang="en-GB" b="0" sz="3200" lang="en-US">
                <a:solidFill>
                  <a:srgbClr val="C0C0C0"/>
                </a:solidFill>
                <a:latin typeface="Noto Sans AnatoHiero"/>
              </a:rPr>
              <a:t>nt's </a:t>
            </a:r>
            <a:r>
              <a:rPr altLang="en-GB" b="0" sz="3200" lang="en-US">
                <a:solidFill>
                  <a:srgbClr val="C0C0C0"/>
                </a:solidFill>
                <a:latin typeface="Noto Sans AnatoHiero"/>
              </a:rPr>
              <a:t>a</a:t>
            </a:r>
            <a:r>
              <a:rPr altLang="en-GB" b="0" sz="3200" lang="en-US">
                <a:solidFill>
                  <a:srgbClr val="C0C0C0"/>
                </a:solidFill>
                <a:latin typeface="Noto Sans AnatoHiero"/>
              </a:rPr>
              <a:t>b</a:t>
            </a:r>
            <a:r>
              <a:rPr altLang="en-GB" b="0" sz="3200" lang="en-US">
                <a:solidFill>
                  <a:srgbClr val="C0C0C0"/>
                </a:solidFill>
                <a:latin typeface="Noto Sans AnatoHiero"/>
              </a:rPr>
              <a:t>i</a:t>
            </a:r>
            <a:r>
              <a:rPr altLang="en-GB" b="0" sz="3200" lang="en-US">
                <a:solidFill>
                  <a:srgbClr val="C0C0C0"/>
                </a:solidFill>
                <a:latin typeface="Noto Sans AnatoHiero"/>
              </a:rPr>
              <a:t>l</a:t>
            </a:r>
            <a:r>
              <a:rPr altLang="en-GB" b="0" sz="3200" lang="en-US">
                <a:solidFill>
                  <a:srgbClr val="C0C0C0"/>
                </a:solidFill>
                <a:latin typeface="Noto Sans AnatoHiero"/>
              </a:rPr>
              <a:t>i</a:t>
            </a:r>
            <a:r>
              <a:rPr altLang="en-GB" b="0" sz="3200" lang="en-US">
                <a:solidFill>
                  <a:srgbClr val="C0C0C0"/>
                </a:solidFill>
                <a:latin typeface="Noto Sans AnatoHiero"/>
              </a:rPr>
              <a:t>ties </a:t>
            </a:r>
            <a:r>
              <a:rPr altLang="en-GB" b="0" sz="3200" lang="en-US">
                <a:solidFill>
                  <a:srgbClr val="C0C0C0"/>
                </a:solidFill>
                <a:latin typeface="Noto Sans AnatoHiero"/>
              </a:rPr>
              <a:t>and </a:t>
            </a:r>
            <a:r>
              <a:rPr altLang="en-GB" b="0" sz="3200" lang="en-US">
                <a:solidFill>
                  <a:srgbClr val="C0C0C0"/>
                </a:solidFill>
                <a:latin typeface="Noto Sans AnatoHiero"/>
              </a:rPr>
              <a:t>p</a:t>
            </a:r>
            <a:r>
              <a:rPr altLang="en-GB" b="0" sz="3200" lang="en-US">
                <a:solidFill>
                  <a:srgbClr val="C0C0C0"/>
                </a:solidFill>
                <a:latin typeface="Noto Sans AnatoHiero"/>
              </a:rPr>
              <a:t>o</a:t>
            </a:r>
            <a:r>
              <a:rPr altLang="en-GB" b="0" sz="3200" lang="en-US">
                <a:solidFill>
                  <a:srgbClr val="C0C0C0"/>
                </a:solidFill>
                <a:latin typeface="Noto Sans AnatoHiero"/>
              </a:rPr>
              <a:t>t</a:t>
            </a:r>
            <a:r>
              <a:rPr altLang="en-GB" b="0" sz="3200" lang="en-US">
                <a:solidFill>
                  <a:srgbClr val="C0C0C0"/>
                </a:solidFill>
                <a:latin typeface="Noto Sans AnatoHiero"/>
              </a:rPr>
              <a:t>e</a:t>
            </a:r>
            <a:r>
              <a:rPr altLang="en-GB" b="0" sz="3200" lang="en-US">
                <a:solidFill>
                  <a:srgbClr val="C0C0C0"/>
                </a:solidFill>
                <a:latin typeface="Noto Sans AnatoHiero"/>
              </a:rPr>
              <a:t>n</a:t>
            </a:r>
            <a:r>
              <a:rPr altLang="en-GB" b="0" sz="3200" lang="en-US">
                <a:solidFill>
                  <a:srgbClr val="C0C0C0"/>
                </a:solidFill>
                <a:latin typeface="Noto Sans AnatoHiero"/>
              </a:rPr>
              <a:t>tial</a:t>
            </a:r>
            <a:r>
              <a:rPr altLang="en-GB" b="0" sz="3200" lang="en-US">
                <a:solidFill>
                  <a:srgbClr val="C0C0C0"/>
                </a:solidFill>
                <a:latin typeface="Noto Sans AnatoHiero"/>
              </a:rPr>
              <a:t>.</a:t>
            </a:r>
            <a:endParaRPr sz="3600" lang="en-GB">
              <a:solidFill>
                <a:srgbClr val="C0C0C0"/>
              </a:solidFill>
              <a:latin typeface="Noto Sans AnatoHiero"/>
            </a:endParaRPr>
          </a:p>
          <a:p>
            <a:endParaRPr sz="3200" lang="en-GB">
              <a:solidFill>
                <a:srgbClr val="C0C0C0"/>
              </a:solidFill>
              <a:latin typeface="Noto Sans AnatoHiero"/>
            </a:endParaRPr>
          </a:p>
          <a:p>
            <a:endParaRPr sz="2800" lang="en-GB">
              <a:solidFill>
                <a:srgbClr val="C0C0C0"/>
              </a:solidFill>
              <a:latin typeface="Noto Sans AnatoHiero"/>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1">
  <p:cSld>
    <p:spTree>
      <p:nvGrpSpPr>
        <p:cNvPr id="69" name=""/>
        <p:cNvGrpSpPr/>
        <p:nvPr/>
      </p:nvGrpSpPr>
      <p:grpSpPr>
        <a:xfrm rot="0">
          <a:off x="0" y="0"/>
          <a:ext cx="0" cy="0"/>
          <a:chOff x="0" y="0"/>
          <a:chExt cx="0" cy="0"/>
        </a:xfrm>
      </p:grpSpPr>
      <p:sp>
        <p:nvSpPr>
          <p:cNvPr id="1048638" name=""/>
          <p:cNvSpPr txBox="1"/>
          <p:nvPr/>
        </p:nvSpPr>
        <p:spPr>
          <a:xfrm>
            <a:off x="3677391" y="309494"/>
            <a:ext cx="8090940" cy="942340"/>
          </a:xfrm>
          <a:prstGeom prst="rect"/>
        </p:spPr>
        <p:txBody>
          <a:bodyPr rtlCol="0" wrap="square">
            <a:spAutoFit/>
          </a:bodyPr>
          <a:p>
            <a:r>
              <a:rPr altLang="en-GB" b="1" sz="4800" lang="en-GB">
                <a:solidFill>
                  <a:srgbClr val="FFFFFF"/>
                </a:solidFill>
                <a:latin typeface="Noto Sans AnatoHiero"/>
              </a:rPr>
              <a:t>🔗</a:t>
            </a:r>
            <a:r>
              <a:rPr altLang="en-GB" b="1" sz="4800" lang="en-US">
                <a:solidFill>
                  <a:srgbClr val="FFFFFF"/>
                </a:solidFill>
                <a:latin typeface="Noto Sans AnatoHiero"/>
              </a:rPr>
              <a:t>G</a:t>
            </a:r>
            <a:r>
              <a:rPr altLang="en-GB" b="1" sz="4800" lang="en-US">
                <a:solidFill>
                  <a:srgbClr val="FFFFFF"/>
                </a:solidFill>
                <a:latin typeface="Noto Sans AnatoHiero"/>
              </a:rPr>
              <a:t>I</a:t>
            </a:r>
            <a:r>
              <a:rPr altLang="en-GB" b="1" sz="4800" lang="en-US">
                <a:solidFill>
                  <a:srgbClr val="FFFFFF"/>
                </a:solidFill>
                <a:latin typeface="Noto Sans AnatoHiero"/>
              </a:rPr>
              <a:t>T</a:t>
            </a:r>
            <a:r>
              <a:rPr altLang="en-GB" b="1" sz="4800" lang="en-US">
                <a:solidFill>
                  <a:srgbClr val="FFFFFF"/>
                </a:solidFill>
                <a:latin typeface="Noto Sans AnatoHiero"/>
              </a:rPr>
              <a:t>H</a:t>
            </a:r>
            <a:r>
              <a:rPr altLang="en-GB" b="1" sz="4800" lang="en-US">
                <a:solidFill>
                  <a:srgbClr val="FFFFFF"/>
                </a:solidFill>
                <a:latin typeface="Noto Sans AnatoHiero"/>
              </a:rPr>
              <a:t>U</a:t>
            </a:r>
            <a:r>
              <a:rPr altLang="en-GB" b="1" sz="4800" lang="en-US">
                <a:solidFill>
                  <a:srgbClr val="FFFFFF"/>
                </a:solidFill>
                <a:latin typeface="Noto Sans AnatoHiero"/>
              </a:rPr>
              <a:t>P</a:t>
            </a:r>
            <a:r>
              <a:rPr altLang="en-GB" b="1" sz="4800" lang="en-US">
                <a:solidFill>
                  <a:srgbClr val="FFFFFF"/>
                </a:solidFill>
                <a:latin typeface="Noto Sans AnatoHiero"/>
              </a:rPr>
              <a:t> </a:t>
            </a:r>
            <a:r>
              <a:rPr altLang="en-GB" b="1" sz="4800" lang="en-US">
                <a:solidFill>
                  <a:srgbClr val="FFFFFF"/>
                </a:solidFill>
                <a:latin typeface="Noto Sans AnatoHiero"/>
              </a:rPr>
              <a:t>L</a:t>
            </a:r>
            <a:r>
              <a:rPr altLang="en-GB" b="1" sz="4800" lang="en-US">
                <a:solidFill>
                  <a:srgbClr val="FFFFFF"/>
                </a:solidFill>
                <a:latin typeface="Noto Sans AnatoHiero"/>
              </a:rPr>
              <a:t>I</a:t>
            </a:r>
            <a:r>
              <a:rPr altLang="en-GB" b="1" sz="4800" lang="en-US">
                <a:solidFill>
                  <a:srgbClr val="FFFFFF"/>
                </a:solidFill>
                <a:latin typeface="Noto Sans AnatoHiero"/>
              </a:rPr>
              <a:t>N</a:t>
            </a:r>
            <a:r>
              <a:rPr altLang="en-GB" b="1" sz="4800" lang="en-US">
                <a:solidFill>
                  <a:srgbClr val="FFFFFF"/>
                </a:solidFill>
                <a:latin typeface="Noto Sans AnatoHiero"/>
              </a:rPr>
              <a:t>K</a:t>
            </a:r>
            <a:endParaRPr b="1" sz="2800" lang="en-GB">
              <a:solidFill>
                <a:srgbClr val="FFFFFF"/>
              </a:solidFill>
              <a:latin typeface="Noto Sans AnatoHiero"/>
            </a:endParaRPr>
          </a:p>
        </p:txBody>
      </p:sp>
      <p:sp>
        <p:nvSpPr>
          <p:cNvPr id="1048908" name=""/>
          <p:cNvSpPr txBox="1"/>
          <p:nvPr/>
        </p:nvSpPr>
        <p:spPr>
          <a:xfrm>
            <a:off x="2009328" y="2293183"/>
            <a:ext cx="8822309" cy="1386840"/>
          </a:xfrm>
          <a:prstGeom prst="rect"/>
        </p:spPr>
        <p:txBody>
          <a:bodyPr rtlCol="0" wrap="square">
            <a:spAutoFit/>
          </a:bodyPr>
          <a:p>
            <a:r>
              <a:rPr sz="3600" lang="en-GB">
                <a:solidFill>
                  <a:srgbClr val="C0C0C0"/>
                </a:solidFill>
                <a:latin typeface="Noto Sans AnatoHiero"/>
              </a:rPr>
              <a:t>https://github.com/kaviyavigneshvaran-beep/KaviyaTNSDC-FWWD-DP.git</a:t>
            </a:r>
            <a:endParaRPr sz="2800" lang="en-GB">
              <a:solidFill>
                <a:srgbClr val="C0C0C0"/>
              </a:solidFill>
              <a:latin typeface="Noto Sans AnatoHier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1">
  <p:cSld>
    <p:spTree>
      <p:nvGrpSpPr>
        <p:cNvPr id="71" name=""/>
        <p:cNvGrpSpPr/>
        <p:nvPr/>
      </p:nvGrpSpPr>
      <p:grpSpPr>
        <a:xfrm rot="0">
          <a:off x="0" y="0"/>
          <a:ext cx="0" cy="0"/>
          <a:chOff x="0" y="0"/>
          <a:chExt cx="0" cy="0"/>
        </a:xfrm>
      </p:grpSpPr>
      <p:sp>
        <p:nvSpPr>
          <p:cNvPr id="1048641" name=""/>
          <p:cNvSpPr txBox="1"/>
          <p:nvPr/>
        </p:nvSpPr>
        <p:spPr>
          <a:xfrm>
            <a:off x="5870861" y="2253610"/>
            <a:ext cx="4684761" cy="1653541"/>
          </a:xfrm>
          <a:prstGeom prst="rect"/>
        </p:spPr>
        <p:txBody>
          <a:bodyPr rtlCol="0" wrap="square">
            <a:spAutoFit/>
          </a:bodyPr>
          <a:p>
            <a:r>
              <a:rPr altLang="en-GB" b="1" sz="8800" lang="en-US">
                <a:solidFill>
                  <a:srgbClr val="FFFFFF"/>
                </a:solidFill>
                <a:latin typeface="Noto Sans AnatoHiero"/>
                <a:ea typeface="Noto Sans AnatoHiero"/>
                <a:cs typeface="Noto Sans AnatoHiero"/>
              </a:rPr>
              <a:t>T</a:t>
            </a:r>
            <a:r>
              <a:rPr altLang="en-GB" b="1" sz="8800" lang="en-US">
                <a:solidFill>
                  <a:srgbClr val="FFFFFF"/>
                </a:solidFill>
                <a:latin typeface="Noto Sans AnatoHiero"/>
                <a:ea typeface="Noto Sans AnatoHiero"/>
                <a:cs typeface="Noto Sans AnatoHiero"/>
              </a:rPr>
              <a:t>H</a:t>
            </a:r>
            <a:r>
              <a:rPr altLang="en-GB" b="1" sz="8800" lang="en-US">
                <a:solidFill>
                  <a:srgbClr val="FFFFFF"/>
                </a:solidFill>
                <a:latin typeface="Noto Sans AnatoHiero"/>
                <a:ea typeface="Noto Sans AnatoHiero"/>
                <a:cs typeface="Noto Sans AnatoHiero"/>
              </a:rPr>
              <a:t>A</a:t>
            </a:r>
            <a:r>
              <a:rPr altLang="en-GB" b="1" sz="8800" lang="en-US">
                <a:solidFill>
                  <a:srgbClr val="FFFFFF"/>
                </a:solidFill>
                <a:latin typeface="Noto Sans AnatoHiero"/>
                <a:ea typeface="Noto Sans AnatoHiero"/>
                <a:cs typeface="Noto Sans AnatoHiero"/>
              </a:rPr>
              <a:t>N</a:t>
            </a:r>
            <a:r>
              <a:rPr altLang="en-GB" b="1" sz="8800" lang="en-US">
                <a:solidFill>
                  <a:srgbClr val="FFFFFF"/>
                </a:solidFill>
                <a:latin typeface="Noto Sans AnatoHiero"/>
                <a:ea typeface="Noto Sans AnatoHiero"/>
                <a:cs typeface="Noto Sans AnatoHiero"/>
              </a:rPr>
              <a:t>K</a:t>
            </a:r>
            <a:endParaRPr sz="2800" lang="en-GB">
              <a:solidFill>
                <a:srgbClr val="FFFFFF"/>
              </a:solidFill>
            </a:endParaRPr>
          </a:p>
        </p:txBody>
      </p:sp>
      <p:sp>
        <p:nvSpPr>
          <p:cNvPr id="1048642" name=""/>
          <p:cNvSpPr txBox="1"/>
          <p:nvPr/>
        </p:nvSpPr>
        <p:spPr>
          <a:xfrm>
            <a:off x="6709835" y="3907151"/>
            <a:ext cx="2579909" cy="1653540"/>
          </a:xfrm>
          <a:prstGeom prst="rect"/>
        </p:spPr>
        <p:txBody>
          <a:bodyPr rtlCol="0" wrap="square">
            <a:spAutoFit/>
          </a:bodyPr>
          <a:p>
            <a:r>
              <a:rPr altLang="en-GB" b="1" sz="8800" lang="en-US">
                <a:solidFill>
                  <a:srgbClr val="FFFFFF"/>
                </a:solidFill>
                <a:latin typeface="Noto Sans AnatoHiero"/>
                <a:ea typeface="Noto Sans AnatoHiero"/>
                <a:cs typeface="Noto Sans AnatoHiero"/>
              </a:rPr>
              <a:t>Y</a:t>
            </a:r>
            <a:r>
              <a:rPr altLang="en-GB" b="1" sz="8800" lang="en-US">
                <a:solidFill>
                  <a:srgbClr val="FFFFFF"/>
                </a:solidFill>
                <a:latin typeface="Noto Sans AnatoHiero"/>
                <a:ea typeface="Noto Sans AnatoHiero"/>
                <a:cs typeface="Noto Sans AnatoHiero"/>
              </a:rPr>
              <a:t>O</a:t>
            </a:r>
            <a:r>
              <a:rPr altLang="en-GB" b="1" sz="8800" lang="en-US">
                <a:solidFill>
                  <a:srgbClr val="FFFFFF"/>
                </a:solidFill>
                <a:latin typeface="Noto Sans AnatoHiero"/>
                <a:ea typeface="Noto Sans AnatoHiero"/>
                <a:cs typeface="Noto Sans AnatoHiero"/>
              </a:rPr>
              <a:t>U</a:t>
            </a:r>
            <a:endParaRPr b="1" sz="2800" lang="en-GB">
              <a:solidFill>
                <a:srgbClr val="FFFFFF"/>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1">
  <p:cSld>
    <p:spTree>
      <p:nvGrpSpPr>
        <p:cNvPr id="46" name=""/>
        <p:cNvGrpSpPr/>
        <p:nvPr/>
      </p:nvGrpSpPr>
      <p:grpSpPr>
        <a:xfrm rot="0">
          <a:off x="0" y="0"/>
          <a:ext cx="0" cy="0"/>
          <a:chOff x="0" y="0"/>
          <a:chExt cx="0" cy="0"/>
        </a:xfrm>
      </p:grpSpPr>
      <p:sp>
        <p:nvSpPr>
          <p:cNvPr id="1048603" name=""/>
          <p:cNvSpPr txBox="1"/>
          <p:nvPr/>
        </p:nvSpPr>
        <p:spPr>
          <a:xfrm>
            <a:off x="3411942" y="862080"/>
            <a:ext cx="11092825" cy="1132839"/>
          </a:xfrm>
          <a:prstGeom prst="rect"/>
        </p:spPr>
        <p:txBody>
          <a:bodyPr rtlCol="0" wrap="square">
            <a:spAutoFit/>
          </a:bodyPr>
          <a:p>
            <a:r>
              <a:rPr altLang="en-GB" b="1" sz="6000" lang="en-US">
                <a:solidFill>
                  <a:srgbClr val="FFFFFF"/>
                </a:solidFill>
                <a:latin typeface="Noto Sans HanifiRohg"/>
                <a:ea typeface="Noto Sans CJK JP"/>
                <a:cs typeface="Noto Sans HanifiRohg"/>
              </a:rPr>
              <a:t>P</a:t>
            </a:r>
            <a:r>
              <a:rPr altLang="en-GB" b="1" sz="6000" lang="en-US">
                <a:solidFill>
                  <a:srgbClr val="FFFFFF"/>
                </a:solidFill>
                <a:latin typeface="Noto Sans HanifiRohg"/>
                <a:ea typeface="Noto Sans CJK JP"/>
                <a:cs typeface="Noto Sans HanifiRohg"/>
              </a:rPr>
              <a:t>R</a:t>
            </a:r>
            <a:r>
              <a:rPr altLang="en-GB" b="1" sz="6000" lang="en-US">
                <a:solidFill>
                  <a:srgbClr val="FFFFFF"/>
                </a:solidFill>
                <a:latin typeface="Noto Sans HanifiRohg"/>
                <a:ea typeface="Noto Sans CJK JP"/>
                <a:cs typeface="Noto Sans HanifiRohg"/>
              </a:rPr>
              <a:t>O</a:t>
            </a:r>
            <a:r>
              <a:rPr altLang="en-GB" b="1" sz="6000" lang="en-US">
                <a:solidFill>
                  <a:srgbClr val="FFFFFF"/>
                </a:solidFill>
                <a:latin typeface="Noto Sans HanifiRohg"/>
                <a:ea typeface="Noto Sans CJK JP"/>
                <a:cs typeface="Noto Sans HanifiRohg"/>
              </a:rPr>
              <a:t>J</a:t>
            </a:r>
            <a:r>
              <a:rPr altLang="en-GB" b="1" sz="6000" lang="en-US">
                <a:solidFill>
                  <a:srgbClr val="FFFFFF"/>
                </a:solidFill>
                <a:latin typeface="Noto Sans HanifiRohg"/>
                <a:ea typeface="Noto Sans CJK JP"/>
                <a:cs typeface="Noto Sans HanifiRohg"/>
              </a:rPr>
              <a:t>ECT </a:t>
            </a:r>
            <a:r>
              <a:rPr altLang="en-GB" b="1" sz="6000" lang="en-US">
                <a:solidFill>
                  <a:srgbClr val="FFFFFF"/>
                </a:solidFill>
                <a:latin typeface="Noto Sans HanifiRohg"/>
                <a:ea typeface="Noto Sans CJK JP"/>
                <a:cs typeface="Noto Sans HanifiRohg"/>
              </a:rPr>
              <a:t>T</a:t>
            </a:r>
            <a:r>
              <a:rPr altLang="en-GB" b="1" sz="6000" lang="en-US">
                <a:solidFill>
                  <a:srgbClr val="FFFFFF"/>
                </a:solidFill>
                <a:latin typeface="Noto Sans HanifiRohg"/>
                <a:ea typeface="Noto Sans CJK JP"/>
                <a:cs typeface="Noto Sans HanifiRohg"/>
              </a:rPr>
              <a:t>I</a:t>
            </a:r>
            <a:r>
              <a:rPr altLang="en-GB" b="1" sz="6000" lang="en-US">
                <a:solidFill>
                  <a:srgbClr val="FFFFFF"/>
                </a:solidFill>
                <a:latin typeface="Noto Sans HanifiRohg"/>
                <a:ea typeface="Noto Sans CJK JP"/>
                <a:cs typeface="Noto Sans HanifiRohg"/>
              </a:rPr>
              <a:t>T</a:t>
            </a:r>
            <a:r>
              <a:rPr altLang="en-GB" b="1" sz="6000" lang="en-US">
                <a:solidFill>
                  <a:srgbClr val="FFFFFF"/>
                </a:solidFill>
                <a:latin typeface="Noto Sans HanifiRohg"/>
                <a:ea typeface="Noto Sans CJK JP"/>
                <a:cs typeface="Noto Sans HanifiRohg"/>
              </a:rPr>
              <a:t>LE </a:t>
            </a:r>
            <a:endParaRPr b="1" sz="2800" lang="en-GB">
              <a:solidFill>
                <a:srgbClr val="FFFFFF"/>
              </a:solidFill>
              <a:latin typeface="Noto Sans HanifiRohg"/>
              <a:ea typeface="Noto Sans CJK JP"/>
              <a:cs typeface="Noto Sans HanifiRohg"/>
            </a:endParaRPr>
          </a:p>
        </p:txBody>
      </p:sp>
      <p:sp>
        <p:nvSpPr>
          <p:cNvPr id="1048604" name=""/>
          <p:cNvSpPr txBox="1"/>
          <p:nvPr/>
        </p:nvSpPr>
        <p:spPr>
          <a:xfrm>
            <a:off x="572566" y="2983902"/>
            <a:ext cx="11947414" cy="1336039"/>
          </a:xfrm>
          <a:prstGeom prst="rect"/>
        </p:spPr>
        <p:txBody>
          <a:bodyPr rtlCol="0" wrap="square">
            <a:spAutoFit/>
          </a:bodyPr>
          <a:p>
            <a:pPr algn="ctr"/>
            <a:r>
              <a:rPr altLang="en-GB" b="0" sz="7200" lang="en-US">
                <a:solidFill>
                  <a:srgbClr val="C0C0C0"/>
                </a:solidFill>
                <a:latin typeface="Noto Sans Ethiopic"/>
                <a:ea typeface="Noto Sans Coptic"/>
                <a:cs typeface="Noto Sans HanifiRohg"/>
              </a:rPr>
              <a:t>S</a:t>
            </a:r>
            <a:r>
              <a:rPr altLang="en-GB" b="0" sz="7200" lang="en-US">
                <a:solidFill>
                  <a:srgbClr val="C0C0C0"/>
                </a:solidFill>
                <a:latin typeface="Noto Sans Ethiopic"/>
                <a:ea typeface="Noto Sans Coptic"/>
                <a:cs typeface="Noto Sans HanifiRohg"/>
              </a:rPr>
              <a:t>T</a:t>
            </a:r>
            <a:r>
              <a:rPr altLang="en-GB" b="0" sz="7200" lang="en-US">
                <a:solidFill>
                  <a:srgbClr val="C0C0C0"/>
                </a:solidFill>
                <a:latin typeface="Noto Sans Ethiopic"/>
                <a:ea typeface="Noto Sans Coptic"/>
                <a:cs typeface="Noto Sans HanifiRohg"/>
              </a:rPr>
              <a:t>U</a:t>
            </a:r>
            <a:r>
              <a:rPr altLang="en-GB" b="0" sz="7200" lang="en-US">
                <a:solidFill>
                  <a:srgbClr val="C0C0C0"/>
                </a:solidFill>
                <a:latin typeface="Noto Sans Ethiopic"/>
                <a:ea typeface="Noto Sans Coptic"/>
                <a:cs typeface="Noto Sans HanifiRohg"/>
              </a:rPr>
              <a:t>DENT </a:t>
            </a:r>
            <a:r>
              <a:rPr altLang="en-GB" b="0" sz="7200" lang="en-US">
                <a:solidFill>
                  <a:srgbClr val="C0C0C0"/>
                </a:solidFill>
                <a:latin typeface="Noto Sans Ethiopic"/>
                <a:ea typeface="Noto Sans Coptic"/>
                <a:cs typeface="Noto Sans HanifiRohg"/>
              </a:rPr>
              <a:t>PORTFOLIO </a:t>
            </a:r>
            <a:endParaRPr b="0" sz="2800" lang="en-GB">
              <a:solidFill>
                <a:srgbClr val="C0C0C0"/>
              </a:solidFill>
              <a:latin typeface="Noto Sans Ethiopic"/>
              <a:ea typeface="Noto Sans Coptic"/>
              <a:cs typeface="Noto Sans HanifiRohg"/>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1">
  <p:cSld>
    <p:spTree>
      <p:nvGrpSpPr>
        <p:cNvPr id="61" name=""/>
        <p:cNvGrpSpPr/>
        <p:nvPr/>
      </p:nvGrpSpPr>
      <p:grpSpPr>
        <a:xfrm rot="0">
          <a:off x="0" y="0"/>
          <a:ext cx="0" cy="0"/>
          <a:chOff x="0" y="0"/>
          <a:chExt cx="0" cy="0"/>
        </a:xfrm>
      </p:grpSpPr>
      <p:sp>
        <p:nvSpPr>
          <p:cNvPr id="1048616" name="标题 3"/>
          <p:cNvSpPr/>
          <p:nvPr>
            <p:ph type="title" sz="full" idx="0"/>
          </p:nvPr>
        </p:nvSpPr>
        <p:spPr>
          <a:xfrm rot="0">
            <a:off x="1396710" y="385961"/>
            <a:ext cx="9398578" cy="1377433"/>
          </a:xfrm>
          <a:prstGeom prst="rect"/>
          <a:noFill/>
          <a:ln>
            <a:noFill/>
          </a:ln>
        </p:spPr>
        <p:txBody>
          <a:bodyPr anchor="ctr" bIns="45720" lIns="91440" rIns="91440" tIns="45720" vert="horz"/>
          <a:lstStyle>
            <a:lvl1pPr algn="l" eaLnBrk="1" fontAlgn="base" hangingPunct="1" indent="0" latinLnBrk="0" marL="0" rtl="0">
              <a:lnSpc>
                <a:spcPct val="90000"/>
              </a:lnSpc>
              <a:spcBef>
                <a:spcPct val="0"/>
              </a:spcBef>
              <a:spcAft>
                <a:spcPct val="0"/>
              </a:spcAft>
              <a:buFontTx/>
              <a:buNone/>
              <a:defRPr sz="4400">
                <a:solidFill>
                  <a:schemeClr val="dk1"/>
                </a:solidFill>
                <a:latin typeface="Calibri Light" pitchFamily="34" charset="0"/>
                <a:ea typeface="Arial" pitchFamily="34" charset="0"/>
              </a:defRPr>
            </a:lvl1pPr>
          </a:lstStyle>
          <a:p>
            <a:pPr algn="ctr" fontAlgn="base" indent="0" lvl="0" marL="0">
              <a:spcAft>
                <a:spcPct val="0"/>
              </a:spcAft>
              <a:buFontTx/>
              <a:buNone/>
            </a:pPr>
            <a:r>
              <a:rPr altLang="en-GB" b="1" sz="6000" lang="en-GB">
                <a:solidFill>
                  <a:srgbClr val="FFFFFF"/>
                </a:solidFill>
                <a:latin typeface="Noto Sans HanifiRohg"/>
                <a:cs typeface="Noto Sans HanifiRohg"/>
              </a:rPr>
              <a:t>📋</a:t>
            </a:r>
            <a:r>
              <a:rPr altLang="en-GB" b="1" sz="6000" lang="en-US">
                <a:solidFill>
                  <a:srgbClr val="FFFFFF"/>
                </a:solidFill>
                <a:latin typeface="Noto Sans HanifiRohg"/>
                <a:cs typeface="Noto Sans HanifiRohg"/>
              </a:rPr>
              <a:t> </a:t>
            </a:r>
            <a:r>
              <a:rPr altLang="en-GB" b="1" sz="6000" lang="en-US">
                <a:solidFill>
                  <a:srgbClr val="FFFFFF"/>
                </a:solidFill>
                <a:latin typeface="Noto Sans HanifiRohg"/>
                <a:cs typeface="Noto Sans HanifiRohg"/>
              </a:rPr>
              <a:t>A</a:t>
            </a:r>
            <a:r>
              <a:rPr altLang="en-GB" b="1" sz="6000" lang="en-US">
                <a:solidFill>
                  <a:srgbClr val="FFFFFF"/>
                </a:solidFill>
                <a:latin typeface="Noto Sans HanifiRohg"/>
                <a:cs typeface="Noto Sans HanifiRohg"/>
              </a:rPr>
              <a:t>G</a:t>
            </a:r>
            <a:r>
              <a:rPr altLang="en-GB" b="1" sz="6000" lang="en-US">
                <a:solidFill>
                  <a:srgbClr val="FFFFFF"/>
                </a:solidFill>
                <a:latin typeface="Noto Sans HanifiRohg"/>
                <a:cs typeface="Noto Sans HanifiRohg"/>
              </a:rPr>
              <a:t>E</a:t>
            </a:r>
            <a:r>
              <a:rPr altLang="en-GB" b="1" sz="6000" lang="en-US">
                <a:solidFill>
                  <a:srgbClr val="FFFFFF"/>
                </a:solidFill>
                <a:latin typeface="Noto Sans HanifiRohg"/>
                <a:cs typeface="Noto Sans HanifiRohg"/>
              </a:rPr>
              <a:t>N</a:t>
            </a:r>
            <a:r>
              <a:rPr altLang="en-GB" b="1" sz="6000" lang="en-US">
                <a:solidFill>
                  <a:srgbClr val="FFFFFF"/>
                </a:solidFill>
                <a:latin typeface="Noto Sans HanifiRohg"/>
                <a:cs typeface="Noto Sans HanifiRohg"/>
              </a:rPr>
              <a:t>D</a:t>
            </a:r>
            <a:r>
              <a:rPr altLang="en-GB" b="1" sz="6000" lang="en-US">
                <a:solidFill>
                  <a:srgbClr val="FFFFFF"/>
                </a:solidFill>
                <a:latin typeface="Noto Sans HanifiRohg"/>
                <a:cs typeface="Noto Sans HanifiRohg"/>
              </a:rPr>
              <a:t>A</a:t>
            </a:r>
            <a:endParaRPr altLang="en-US" lang="zh-CN">
              <a:solidFill>
                <a:srgbClr val="FFFFFF"/>
              </a:solidFill>
              <a:latin typeface="Noto Sans HanifiRohg"/>
              <a:cs typeface="Noto Sans HanifiRohg"/>
            </a:endParaRPr>
          </a:p>
        </p:txBody>
      </p:sp>
      <p:sp>
        <p:nvSpPr>
          <p:cNvPr id="1048617" name="矩形 12"/>
          <p:cNvSpPr/>
          <p:nvPr/>
        </p:nvSpPr>
        <p:spPr>
          <a:xfrm rot="0">
            <a:off x="9264650" y="4397375"/>
            <a:ext cx="182880" cy="383540"/>
          </a:xfrm>
          <a:prstGeom prst="rect"/>
          <a:noFill/>
          <a:ln>
            <a:noFill/>
          </a:ln>
        </p:spPr>
        <p:txBody>
          <a:bodyPr anchor="t" bIns="45720" lIns="91440" rIns="91440" tIns="45720" vert="horz" wrap="none">
            <a:spAutoFit/>
          </a:bodyPr>
          <a:lstStyle>
            <a:lvl1pPr algn="l" eaLnBrk="1" fontAlgn="base" hangingPunct="1" indent="0" latinLnBrk="0" marL="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1pPr>
            <a:lvl2pPr algn="l" eaLnBrk="1" fontAlgn="base" hangingPunct="1" indent="0" latinLnBrk="0" marL="4572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2pPr>
            <a:lvl3pPr algn="l" eaLnBrk="1" fontAlgn="base" hangingPunct="1" indent="0" latinLnBrk="0" marL="9144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3pPr>
            <a:lvl4pPr algn="l" eaLnBrk="1" fontAlgn="base" hangingPunct="1" indent="0" latinLnBrk="0" marL="13716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4pPr>
            <a:lvl5pPr algn="l" eaLnBrk="1" fontAlgn="base" hangingPunct="1" indent="0" latinLnBrk="0" marL="1828800" rtl="0">
              <a:lnSpc>
                <a:spcPct val="100000"/>
              </a:lnSpc>
              <a:spcBef>
                <a:spcPct val="0"/>
              </a:spcBef>
              <a:spcAft>
                <a:spcPct val="0"/>
              </a:spcAft>
              <a:buFontTx/>
              <a:buNone/>
              <a:defRPr baseline="0" b="0" sz="1800" i="0" u="none">
                <a:solidFill>
                  <a:schemeClr val="dk1"/>
                </a:solidFill>
                <a:latin typeface="Calibri" pitchFamily="34" charset="0"/>
                <a:ea typeface="微软雅黑 Light" pitchFamily="34" charset="-122"/>
              </a:defRPr>
            </a:lvl5pPr>
          </a:lstStyle>
          <a:p>
            <a:pPr lvl="0"/>
          </a:p>
        </p:txBody>
      </p:sp>
      <p:sp>
        <p:nvSpPr>
          <p:cNvPr id="1048618" name=""/>
          <p:cNvSpPr txBox="1"/>
          <p:nvPr/>
        </p:nvSpPr>
        <p:spPr>
          <a:xfrm>
            <a:off x="382686" y="1916430"/>
            <a:ext cx="6857500" cy="3025140"/>
          </a:xfrm>
          <a:prstGeom prst="rect"/>
        </p:spPr>
        <p:txBody>
          <a:bodyPr rtlCol="0" wrap="square">
            <a:spAutoFit/>
          </a:bodyPr>
          <a:p>
            <a:pPr indent="-514350" marL="514350">
              <a:buFont typeface="+mj-lt"/>
              <a:buAutoNum type="arabicPeriod" startAt="1"/>
            </a:pPr>
            <a:r>
              <a:rPr altLang="en-GB" sz="3600" lang="en-US">
                <a:solidFill>
                  <a:srgbClr val="C0C0C0"/>
                </a:solidFill>
                <a:latin typeface="Noto Sans Egyptian Hieroglyphs"/>
                <a:ea typeface="Noto Sans Egyptian Hieroglyphs"/>
                <a:cs typeface="Noto Sans Egyptian Hieroglyphs"/>
              </a:rPr>
              <a:t>P</a:t>
            </a:r>
            <a:r>
              <a:rPr altLang="en-GB" sz="3600" lang="en-US">
                <a:solidFill>
                  <a:srgbClr val="C0C0C0"/>
                </a:solidFill>
                <a:latin typeface="Noto Sans Egyptian Hieroglyphs"/>
                <a:ea typeface="Noto Sans Egyptian Hieroglyphs"/>
                <a:cs typeface="Noto Sans Egyptian Hieroglyphs"/>
              </a:rPr>
              <a:t>r</a:t>
            </a:r>
            <a:r>
              <a:rPr altLang="en-GB" sz="3600" lang="en-US">
                <a:solidFill>
                  <a:srgbClr val="C0C0C0"/>
                </a:solidFill>
                <a:latin typeface="Noto Sans Egyptian Hieroglyphs"/>
                <a:ea typeface="Noto Sans Egyptian Hieroglyphs"/>
                <a:cs typeface="Noto Sans Egyptian Hieroglyphs"/>
              </a:rPr>
              <a:t>o</a:t>
            </a:r>
            <a:r>
              <a:rPr altLang="en-GB" sz="3600" lang="en-US">
                <a:solidFill>
                  <a:srgbClr val="C0C0C0"/>
                </a:solidFill>
                <a:latin typeface="Noto Sans Egyptian Hieroglyphs"/>
                <a:ea typeface="Noto Sans Egyptian Hieroglyphs"/>
                <a:cs typeface="Noto Sans Egyptian Hieroglyphs"/>
              </a:rPr>
              <a:t>b</a:t>
            </a:r>
            <a:r>
              <a:rPr altLang="en-GB" sz="3600" lang="en-US">
                <a:solidFill>
                  <a:srgbClr val="C0C0C0"/>
                </a:solidFill>
                <a:latin typeface="Noto Sans Egyptian Hieroglyphs"/>
                <a:ea typeface="Noto Sans Egyptian Hieroglyphs"/>
                <a:cs typeface="Noto Sans Egyptian Hieroglyphs"/>
              </a:rPr>
              <a:t>l</a:t>
            </a:r>
            <a:r>
              <a:rPr altLang="en-GB" sz="3600" lang="en-US">
                <a:solidFill>
                  <a:srgbClr val="C0C0C0"/>
                </a:solidFill>
                <a:latin typeface="Noto Sans Egyptian Hieroglyphs"/>
                <a:ea typeface="Noto Sans Egyptian Hieroglyphs"/>
                <a:cs typeface="Noto Sans Egyptian Hieroglyphs"/>
              </a:rPr>
              <a:t>e</a:t>
            </a:r>
            <a:r>
              <a:rPr altLang="en-GB" sz="3600" lang="en-US">
                <a:solidFill>
                  <a:srgbClr val="C0C0C0"/>
                </a:solidFill>
                <a:latin typeface="Noto Sans Egyptian Hieroglyphs"/>
                <a:ea typeface="Noto Sans Egyptian Hieroglyphs"/>
                <a:cs typeface="Noto Sans Egyptian Hieroglyphs"/>
              </a:rPr>
              <a:t>m</a:t>
            </a:r>
            <a:r>
              <a:rPr altLang="en-GB" sz="3600" lang="en-US">
                <a:solidFill>
                  <a:srgbClr val="C0C0C0"/>
                </a:solidFill>
                <a:latin typeface="Noto Sans Egyptian Hieroglyphs"/>
                <a:ea typeface="Noto Sans Egyptian Hieroglyphs"/>
                <a:cs typeface="Noto Sans Egyptian Hieroglyphs"/>
              </a:rPr>
              <a:t> </a:t>
            </a:r>
            <a:r>
              <a:rPr altLang="en-GB" sz="3600" lang="en-US">
                <a:solidFill>
                  <a:srgbClr val="C0C0C0"/>
                </a:solidFill>
                <a:latin typeface="Noto Sans Egyptian Hieroglyphs"/>
                <a:ea typeface="Noto Sans Egyptian Hieroglyphs"/>
                <a:cs typeface="Noto Sans Egyptian Hieroglyphs"/>
              </a:rPr>
              <a:t> </a:t>
            </a:r>
            <a:r>
              <a:rPr altLang="en-GB" sz="3600" lang="en-US">
                <a:solidFill>
                  <a:srgbClr val="C0C0C0"/>
                </a:solidFill>
                <a:latin typeface="Noto Sans Egyptian Hieroglyphs"/>
                <a:ea typeface="Noto Sans Egyptian Hieroglyphs"/>
                <a:cs typeface="Noto Sans Egyptian Hieroglyphs"/>
              </a:rPr>
              <a:t>S</a:t>
            </a:r>
            <a:r>
              <a:rPr altLang="en-GB" sz="3600" lang="en-US">
                <a:solidFill>
                  <a:srgbClr val="C0C0C0"/>
                </a:solidFill>
                <a:latin typeface="Noto Sans Egyptian Hieroglyphs"/>
                <a:ea typeface="Noto Sans Egyptian Hieroglyphs"/>
                <a:cs typeface="Noto Sans Egyptian Hieroglyphs"/>
              </a:rPr>
              <a:t>t</a:t>
            </a:r>
            <a:r>
              <a:rPr altLang="en-GB" sz="3600" lang="en-US">
                <a:solidFill>
                  <a:srgbClr val="C0C0C0"/>
                </a:solidFill>
                <a:latin typeface="Noto Sans Egyptian Hieroglyphs"/>
                <a:ea typeface="Noto Sans Egyptian Hieroglyphs"/>
                <a:cs typeface="Noto Sans Egyptian Hieroglyphs"/>
              </a:rPr>
              <a:t>a</a:t>
            </a:r>
            <a:r>
              <a:rPr altLang="en-GB" sz="3600" lang="en-US">
                <a:solidFill>
                  <a:srgbClr val="C0C0C0"/>
                </a:solidFill>
                <a:latin typeface="Noto Sans Egyptian Hieroglyphs"/>
                <a:ea typeface="Noto Sans Egyptian Hieroglyphs"/>
                <a:cs typeface="Noto Sans Egyptian Hieroglyphs"/>
              </a:rPr>
              <a:t>t</a:t>
            </a:r>
            <a:r>
              <a:rPr altLang="en-GB" sz="3600" lang="en-US">
                <a:solidFill>
                  <a:srgbClr val="C0C0C0"/>
                </a:solidFill>
                <a:latin typeface="Noto Sans Egyptian Hieroglyphs"/>
                <a:ea typeface="Noto Sans Egyptian Hieroglyphs"/>
                <a:cs typeface="Noto Sans Egyptian Hieroglyphs"/>
              </a:rPr>
              <a:t>e</a:t>
            </a:r>
            <a:r>
              <a:rPr altLang="en-GB" sz="3600" lang="en-US">
                <a:solidFill>
                  <a:srgbClr val="C0C0C0"/>
                </a:solidFill>
                <a:latin typeface="Noto Sans Egyptian Hieroglyphs"/>
                <a:ea typeface="Noto Sans Egyptian Hieroglyphs"/>
                <a:cs typeface="Noto Sans Egyptian Hieroglyphs"/>
              </a:rPr>
              <a:t>m</a:t>
            </a:r>
            <a:r>
              <a:rPr altLang="en-GB" sz="3600" lang="en-US">
                <a:solidFill>
                  <a:srgbClr val="C0C0C0"/>
                </a:solidFill>
                <a:latin typeface="Noto Sans Egyptian Hieroglyphs"/>
                <a:ea typeface="Noto Sans Egyptian Hieroglyphs"/>
                <a:cs typeface="Noto Sans Egyptian Hieroglyphs"/>
              </a:rPr>
              <a:t>ent </a:t>
            </a:r>
            <a:endParaRPr sz="3200" lang="en-GB">
              <a:solidFill>
                <a:srgbClr val="C0C0C0"/>
              </a:solidFill>
            </a:endParaRPr>
          </a:p>
          <a:p>
            <a:pPr indent="-514350" marL="514350">
              <a:buFont typeface="+mj-lt"/>
              <a:buAutoNum type="arabicPeriod" startAt="1"/>
            </a:pPr>
            <a:r>
              <a:rPr altLang="en-GB" sz="3600" lang="en-US">
                <a:solidFill>
                  <a:srgbClr val="C0C0C0"/>
                </a:solidFill>
                <a:latin typeface="Noto Sans Egyptian Hieroglyphs"/>
                <a:ea typeface="Noto Sans Egyptian Hieroglyphs"/>
                <a:cs typeface="Noto Sans Egyptian Hieroglyphs"/>
              </a:rPr>
              <a:t>P</a:t>
            </a:r>
            <a:r>
              <a:rPr altLang="en-GB" sz="3600" lang="en-US">
                <a:solidFill>
                  <a:srgbClr val="C0C0C0"/>
                </a:solidFill>
                <a:latin typeface="Noto Sans Egyptian Hieroglyphs"/>
                <a:ea typeface="Noto Sans Egyptian Hieroglyphs"/>
                <a:cs typeface="Noto Sans Egyptian Hieroglyphs"/>
              </a:rPr>
              <a:t>r</a:t>
            </a:r>
            <a:r>
              <a:rPr altLang="en-GB" sz="3600" lang="en-US">
                <a:solidFill>
                  <a:srgbClr val="C0C0C0"/>
                </a:solidFill>
                <a:latin typeface="Noto Sans Egyptian Hieroglyphs"/>
                <a:ea typeface="Noto Sans Egyptian Hieroglyphs"/>
                <a:cs typeface="Noto Sans Egyptian Hieroglyphs"/>
              </a:rPr>
              <a:t>o</a:t>
            </a:r>
            <a:r>
              <a:rPr altLang="en-GB" sz="3600" lang="en-US">
                <a:solidFill>
                  <a:srgbClr val="C0C0C0"/>
                </a:solidFill>
                <a:latin typeface="Noto Sans Egyptian Hieroglyphs"/>
                <a:ea typeface="Noto Sans Egyptian Hieroglyphs"/>
                <a:cs typeface="Noto Sans Egyptian Hieroglyphs"/>
              </a:rPr>
              <a:t>j</a:t>
            </a:r>
            <a:r>
              <a:rPr altLang="en-GB" sz="3600" lang="en-US">
                <a:solidFill>
                  <a:srgbClr val="C0C0C0"/>
                </a:solidFill>
                <a:latin typeface="Noto Sans Egyptian Hieroglyphs"/>
                <a:ea typeface="Noto Sans Egyptian Hieroglyphs"/>
                <a:cs typeface="Noto Sans Egyptian Hieroglyphs"/>
              </a:rPr>
              <a:t>e</a:t>
            </a:r>
            <a:r>
              <a:rPr altLang="en-GB" sz="3600" lang="en-US">
                <a:solidFill>
                  <a:srgbClr val="C0C0C0"/>
                </a:solidFill>
                <a:latin typeface="Noto Sans Egyptian Hieroglyphs"/>
                <a:ea typeface="Noto Sans Egyptian Hieroglyphs"/>
                <a:cs typeface="Noto Sans Egyptian Hieroglyphs"/>
              </a:rPr>
              <a:t>c</a:t>
            </a:r>
            <a:r>
              <a:rPr altLang="en-GB" sz="3600" lang="en-US">
                <a:solidFill>
                  <a:srgbClr val="C0C0C0"/>
                </a:solidFill>
                <a:latin typeface="Noto Sans Egyptian Hieroglyphs"/>
                <a:ea typeface="Noto Sans Egyptian Hieroglyphs"/>
                <a:cs typeface="Noto Sans Egyptian Hieroglyphs"/>
              </a:rPr>
              <a:t>t </a:t>
            </a:r>
            <a:r>
              <a:rPr altLang="en-GB" sz="3600" lang="en-US">
                <a:solidFill>
                  <a:srgbClr val="C0C0C0"/>
                </a:solidFill>
                <a:latin typeface="Noto Sans Egyptian Hieroglyphs"/>
                <a:ea typeface="Noto Sans Egyptian Hieroglyphs"/>
                <a:cs typeface="Noto Sans Egyptian Hieroglyphs"/>
              </a:rPr>
              <a:t>O</a:t>
            </a:r>
            <a:r>
              <a:rPr altLang="en-GB" sz="3600" lang="en-US">
                <a:solidFill>
                  <a:srgbClr val="C0C0C0"/>
                </a:solidFill>
                <a:latin typeface="Noto Sans Egyptian Hieroglyphs"/>
                <a:ea typeface="Noto Sans Egyptian Hieroglyphs"/>
                <a:cs typeface="Noto Sans Egyptian Hieroglyphs"/>
              </a:rPr>
              <a:t>v</a:t>
            </a:r>
            <a:r>
              <a:rPr altLang="en-GB" sz="3600" lang="en-US">
                <a:solidFill>
                  <a:srgbClr val="C0C0C0"/>
                </a:solidFill>
                <a:latin typeface="Noto Sans Egyptian Hieroglyphs"/>
                <a:ea typeface="Noto Sans Egyptian Hieroglyphs"/>
                <a:cs typeface="Noto Sans Egyptian Hieroglyphs"/>
              </a:rPr>
              <a:t>e</a:t>
            </a:r>
            <a:r>
              <a:rPr altLang="en-GB" sz="3600" lang="en-US">
                <a:solidFill>
                  <a:srgbClr val="C0C0C0"/>
                </a:solidFill>
                <a:latin typeface="Noto Sans Egyptian Hieroglyphs"/>
                <a:ea typeface="Noto Sans Egyptian Hieroglyphs"/>
                <a:cs typeface="Noto Sans Egyptian Hieroglyphs"/>
              </a:rPr>
              <a:t>r</a:t>
            </a:r>
            <a:r>
              <a:rPr altLang="en-GB" sz="3600" lang="en-US">
                <a:solidFill>
                  <a:srgbClr val="C0C0C0"/>
                </a:solidFill>
                <a:latin typeface="Noto Sans Egyptian Hieroglyphs"/>
                <a:ea typeface="Noto Sans Egyptian Hieroglyphs"/>
                <a:cs typeface="Noto Sans Egyptian Hieroglyphs"/>
              </a:rPr>
              <a:t>view </a:t>
            </a:r>
            <a:endParaRPr sz="3200" lang="en-GB">
              <a:solidFill>
                <a:srgbClr val="C0C0C0"/>
              </a:solidFill>
            </a:endParaRPr>
          </a:p>
          <a:p>
            <a:pPr indent="-514350" marL="514350">
              <a:buFont typeface="+mj-lt"/>
              <a:buAutoNum type="arabicPeriod" startAt="1"/>
            </a:pPr>
            <a:r>
              <a:rPr altLang="en-GB" sz="3600" lang="en-US">
                <a:solidFill>
                  <a:srgbClr val="C0C0C0"/>
                </a:solidFill>
                <a:latin typeface="Noto Sans Egyptian Hieroglyphs"/>
                <a:ea typeface="Noto Sans Egyptian Hieroglyphs"/>
                <a:cs typeface="Noto Sans Egyptian Hieroglyphs"/>
              </a:rPr>
              <a:t>E</a:t>
            </a:r>
            <a:r>
              <a:rPr altLang="en-GB" sz="3600" lang="en-US">
                <a:solidFill>
                  <a:srgbClr val="C0C0C0"/>
                </a:solidFill>
                <a:latin typeface="Noto Sans Egyptian Hieroglyphs"/>
                <a:ea typeface="Noto Sans Egyptian Hieroglyphs"/>
                <a:cs typeface="Noto Sans Egyptian Hieroglyphs"/>
              </a:rPr>
              <a:t>n</a:t>
            </a:r>
            <a:r>
              <a:rPr altLang="en-GB" sz="3600" lang="en-US">
                <a:solidFill>
                  <a:srgbClr val="C0C0C0"/>
                </a:solidFill>
                <a:latin typeface="Noto Sans Egyptian Hieroglyphs"/>
                <a:ea typeface="Noto Sans Egyptian Hieroglyphs"/>
                <a:cs typeface="Noto Sans Egyptian Hieroglyphs"/>
              </a:rPr>
              <a:t>d</a:t>
            </a:r>
            <a:r>
              <a:rPr altLang="en-GB" sz="3600" lang="en-US">
                <a:solidFill>
                  <a:srgbClr val="C0C0C0"/>
                </a:solidFill>
                <a:latin typeface="Noto Sans Egyptian Hieroglyphs"/>
                <a:ea typeface="Noto Sans Egyptian Hieroglyphs"/>
                <a:cs typeface="Noto Sans Egyptian Hieroglyphs"/>
              </a:rPr>
              <a:t> </a:t>
            </a:r>
            <a:r>
              <a:rPr altLang="en-GB" sz="3600" lang="en-US">
                <a:solidFill>
                  <a:srgbClr val="C0C0C0"/>
                </a:solidFill>
                <a:latin typeface="Noto Sans Egyptian Hieroglyphs"/>
                <a:ea typeface="Noto Sans Egyptian Hieroglyphs"/>
                <a:cs typeface="Noto Sans Egyptian Hieroglyphs"/>
              </a:rPr>
              <a:t>Users </a:t>
            </a:r>
            <a:endParaRPr sz="3200" lang="en-GB">
              <a:solidFill>
                <a:srgbClr val="C0C0C0"/>
              </a:solidFill>
            </a:endParaRPr>
          </a:p>
          <a:p>
            <a:pPr indent="-514350" marL="514350">
              <a:buFont typeface="+mj-lt"/>
              <a:buAutoNum type="arabicPeriod" startAt="1"/>
            </a:pPr>
            <a:r>
              <a:rPr altLang="en-GB" sz="3600" lang="en-US">
                <a:solidFill>
                  <a:srgbClr val="C0C0C0"/>
                </a:solidFill>
                <a:latin typeface="Noto Sans AnatoHiero"/>
                <a:ea typeface="Noto Sans AnatoHiero"/>
                <a:cs typeface="Noto Sans AnatoHiero"/>
              </a:rPr>
              <a:t>T</a:t>
            </a:r>
            <a:r>
              <a:rPr altLang="en-GB" sz="3600" lang="en-US">
                <a:solidFill>
                  <a:srgbClr val="C0C0C0"/>
                </a:solidFill>
                <a:latin typeface="Noto Sans AnatoHiero"/>
                <a:ea typeface="Noto Sans AnatoHiero"/>
                <a:cs typeface="Noto Sans AnatoHiero"/>
              </a:rPr>
              <a:t>o</a:t>
            </a:r>
            <a:r>
              <a:rPr altLang="en-GB" sz="3600" lang="en-US">
                <a:solidFill>
                  <a:srgbClr val="C0C0C0"/>
                </a:solidFill>
                <a:latin typeface="Noto Sans AnatoHiero"/>
                <a:ea typeface="Noto Sans AnatoHiero"/>
                <a:cs typeface="Noto Sans AnatoHiero"/>
              </a:rPr>
              <a:t>o</a:t>
            </a:r>
            <a:r>
              <a:rPr altLang="en-GB" sz="3600" lang="en-US">
                <a:solidFill>
                  <a:srgbClr val="C0C0C0"/>
                </a:solidFill>
                <a:latin typeface="Noto Sans AnatoHiero"/>
                <a:ea typeface="Noto Sans AnatoHiero"/>
                <a:cs typeface="Noto Sans AnatoHiero"/>
              </a:rPr>
              <a:t>l</a:t>
            </a:r>
            <a:r>
              <a:rPr altLang="en-GB" sz="3600" lang="en-US">
                <a:solidFill>
                  <a:srgbClr val="C0C0C0"/>
                </a:solidFill>
                <a:latin typeface="Noto Sans AnatoHiero"/>
                <a:ea typeface="Noto Sans AnatoHiero"/>
                <a:cs typeface="Noto Sans AnatoHiero"/>
              </a:rPr>
              <a:t>s</a:t>
            </a:r>
            <a:r>
              <a:rPr altLang="en-GB" sz="3600" lang="en-US">
                <a:solidFill>
                  <a:srgbClr val="C0C0C0"/>
                </a:solidFill>
                <a:latin typeface="Noto Sans AnatoHiero"/>
                <a:ea typeface="Noto Sans AnatoHiero"/>
                <a:cs typeface="Noto Sans AnatoHiero"/>
              </a:rPr>
              <a:t> </a:t>
            </a:r>
            <a:r>
              <a:rPr altLang="en-GB" sz="3600" lang="en-US">
                <a:solidFill>
                  <a:srgbClr val="C0C0C0"/>
                </a:solidFill>
                <a:latin typeface="Noto Sans AnatoHiero"/>
                <a:ea typeface="Noto Sans AnatoHiero"/>
                <a:cs typeface="Noto Sans AnatoHiero"/>
              </a:rPr>
              <a:t>a</a:t>
            </a:r>
            <a:r>
              <a:rPr altLang="en-GB" sz="3600" lang="en-US">
                <a:solidFill>
                  <a:srgbClr val="C0C0C0"/>
                </a:solidFill>
                <a:latin typeface="Noto Sans AnatoHiero"/>
                <a:ea typeface="Noto Sans AnatoHiero"/>
                <a:cs typeface="Noto Sans AnatoHiero"/>
              </a:rPr>
              <a:t>n</a:t>
            </a:r>
            <a:r>
              <a:rPr altLang="en-GB" sz="3600" lang="en-US">
                <a:solidFill>
                  <a:srgbClr val="C0C0C0"/>
                </a:solidFill>
                <a:latin typeface="Noto Sans AnatoHiero"/>
                <a:ea typeface="Noto Sans AnatoHiero"/>
                <a:cs typeface="Noto Sans AnatoHiero"/>
              </a:rPr>
              <a:t>d</a:t>
            </a:r>
            <a:r>
              <a:rPr altLang="en-GB" sz="3600" lang="en-US">
                <a:solidFill>
                  <a:srgbClr val="C0C0C0"/>
                </a:solidFill>
                <a:latin typeface="Noto Sans AnatoHiero"/>
                <a:ea typeface="Noto Sans AnatoHiero"/>
                <a:cs typeface="Noto Sans AnatoHiero"/>
              </a:rPr>
              <a:t> </a:t>
            </a:r>
            <a:r>
              <a:rPr altLang="en-GB" sz="3600" lang="en-US">
                <a:solidFill>
                  <a:srgbClr val="C0C0C0"/>
                </a:solidFill>
                <a:latin typeface="Noto Sans AnatoHiero"/>
                <a:ea typeface="Noto Sans AnatoHiero"/>
                <a:cs typeface="Noto Sans AnatoHiero"/>
              </a:rPr>
              <a:t> </a:t>
            </a:r>
            <a:r>
              <a:rPr altLang="en-GB" sz="3600" lang="en-US">
                <a:solidFill>
                  <a:srgbClr val="C0C0C0"/>
                </a:solidFill>
                <a:latin typeface="Noto Sans AnatoHiero"/>
                <a:ea typeface="Noto Sans AnatoHiero"/>
                <a:cs typeface="Noto Sans AnatoHiero"/>
              </a:rPr>
              <a:t>T</a:t>
            </a:r>
            <a:r>
              <a:rPr altLang="en-GB" sz="3600" lang="en-US">
                <a:solidFill>
                  <a:srgbClr val="C0C0C0"/>
                </a:solidFill>
                <a:latin typeface="Noto Sans AnatoHiero"/>
                <a:ea typeface="Noto Sans AnatoHiero"/>
                <a:cs typeface="Noto Sans AnatoHiero"/>
              </a:rPr>
              <a:t>e</a:t>
            </a:r>
            <a:r>
              <a:rPr altLang="en-GB" sz="3600" lang="en-US">
                <a:solidFill>
                  <a:srgbClr val="C0C0C0"/>
                </a:solidFill>
                <a:latin typeface="Noto Sans AnatoHiero"/>
                <a:ea typeface="Noto Sans AnatoHiero"/>
                <a:cs typeface="Noto Sans AnatoHiero"/>
              </a:rPr>
              <a:t>c</a:t>
            </a:r>
            <a:r>
              <a:rPr altLang="en-GB" sz="3600" lang="en-US">
                <a:solidFill>
                  <a:srgbClr val="C0C0C0"/>
                </a:solidFill>
                <a:latin typeface="Noto Sans AnatoHiero"/>
                <a:ea typeface="Noto Sans AnatoHiero"/>
                <a:cs typeface="Noto Sans AnatoHiero"/>
              </a:rPr>
              <a:t>h</a:t>
            </a:r>
            <a:r>
              <a:rPr altLang="en-GB" sz="3600" lang="en-US">
                <a:solidFill>
                  <a:srgbClr val="C0C0C0"/>
                </a:solidFill>
                <a:latin typeface="Noto Sans AnatoHiero"/>
                <a:ea typeface="Noto Sans AnatoHiero"/>
                <a:cs typeface="Noto Sans AnatoHiero"/>
              </a:rPr>
              <a:t>n</a:t>
            </a:r>
            <a:r>
              <a:rPr altLang="en-GB" sz="3600" lang="en-US">
                <a:solidFill>
                  <a:srgbClr val="C0C0C0"/>
                </a:solidFill>
                <a:latin typeface="Noto Sans AnatoHiero"/>
                <a:ea typeface="Noto Sans AnatoHiero"/>
                <a:cs typeface="Noto Sans AnatoHiero"/>
              </a:rPr>
              <a:t>o</a:t>
            </a:r>
            <a:r>
              <a:rPr altLang="en-GB" sz="3600" lang="en-US">
                <a:solidFill>
                  <a:srgbClr val="C0C0C0"/>
                </a:solidFill>
                <a:latin typeface="Noto Sans AnatoHiero"/>
                <a:ea typeface="Noto Sans AnatoHiero"/>
                <a:cs typeface="Noto Sans AnatoHiero"/>
              </a:rPr>
              <a:t>logies </a:t>
            </a:r>
            <a:endParaRPr sz="2800" lang="en-GB">
              <a:solidFill>
                <a:srgbClr val="C0C0C0"/>
              </a:solidFill>
            </a:endParaRPr>
          </a:p>
        </p:txBody>
      </p:sp>
      <p:sp>
        <p:nvSpPr>
          <p:cNvPr id="1048619" name=""/>
          <p:cNvSpPr txBox="1"/>
          <p:nvPr/>
        </p:nvSpPr>
        <p:spPr>
          <a:xfrm>
            <a:off x="6416097" y="1954530"/>
            <a:ext cx="6910930" cy="3017520"/>
          </a:xfrm>
          <a:prstGeom prst="rect"/>
        </p:spPr>
        <p:txBody>
          <a:bodyPr rtlCol="0" wrap="square">
            <a:spAutoFit/>
          </a:bodyPr>
          <a:p>
            <a:pPr indent="0" marL="0">
              <a:buNone/>
            </a:pPr>
            <a:r>
              <a:rPr altLang="en-GB" sz="3200" lang="en-US">
                <a:solidFill>
                  <a:srgbClr val="C0C0C0"/>
                </a:solidFill>
                <a:latin typeface="Noto Sans CJK TC"/>
                <a:ea typeface="Noto Sans CJK TC"/>
              </a:rPr>
              <a:t>5</a:t>
            </a:r>
            <a:r>
              <a:rPr altLang="en-GB" sz="3200" lang="en-US">
                <a:solidFill>
                  <a:srgbClr val="C0C0C0"/>
                </a:solidFill>
                <a:latin typeface="Noto Sans CJK TC"/>
                <a:ea typeface="Noto Sans CJK TC"/>
              </a:rPr>
              <a:t>.</a:t>
            </a:r>
            <a:r>
              <a:rPr altLang="en-GB" sz="3200" lang="en-US">
                <a:solidFill>
                  <a:srgbClr val="C0C0C0"/>
                </a:solidFill>
                <a:latin typeface="Noto Sans CJK TC"/>
                <a:ea typeface="Noto Sans CJK TC"/>
              </a:rPr>
              <a:t> </a:t>
            </a:r>
            <a:r>
              <a:rPr altLang="en-GB" sz="3200" lang="en-US">
                <a:solidFill>
                  <a:srgbClr val="C0C0C0"/>
                </a:solidFill>
                <a:latin typeface="Noto Sans CJK TC"/>
                <a:ea typeface="Noto Sans CJK TC"/>
                <a:cs typeface="Noto Sans AnatoHiero"/>
              </a:rPr>
              <a:t>P</a:t>
            </a:r>
            <a:r>
              <a:rPr altLang="en-GB" sz="3200" lang="en-US">
                <a:solidFill>
                  <a:srgbClr val="C0C0C0"/>
                </a:solidFill>
                <a:latin typeface="Noto Sans CJK TC"/>
                <a:ea typeface="Noto Sans CJK TC"/>
                <a:cs typeface="Noto Sans AnatoHiero"/>
              </a:rPr>
              <a:t>o</a:t>
            </a:r>
            <a:r>
              <a:rPr altLang="en-GB" sz="3200" lang="en-US">
                <a:solidFill>
                  <a:srgbClr val="C0C0C0"/>
                </a:solidFill>
                <a:latin typeface="Noto Sans CJK TC"/>
                <a:ea typeface="Noto Sans CJK TC"/>
                <a:cs typeface="Noto Sans AnatoHiero"/>
              </a:rPr>
              <a:t>r</a:t>
            </a:r>
            <a:r>
              <a:rPr altLang="en-GB" sz="3200" lang="en-US">
                <a:solidFill>
                  <a:srgbClr val="C0C0C0"/>
                </a:solidFill>
                <a:latin typeface="Noto Sans CJK TC"/>
                <a:ea typeface="Noto Sans CJK TC"/>
                <a:cs typeface="Noto Sans AnatoHiero"/>
              </a:rPr>
              <a:t>t</a:t>
            </a:r>
            <a:r>
              <a:rPr altLang="en-GB" sz="3200" lang="en-US">
                <a:solidFill>
                  <a:srgbClr val="C0C0C0"/>
                </a:solidFill>
                <a:latin typeface="Noto Sans CJK TC"/>
                <a:ea typeface="Noto Sans CJK TC"/>
                <a:cs typeface="Noto Sans AnatoHiero"/>
              </a:rPr>
              <a:t>folio </a:t>
            </a:r>
            <a:r>
              <a:rPr altLang="en-GB" sz="3200" lang="en-US">
                <a:solidFill>
                  <a:srgbClr val="C0C0C0"/>
                </a:solidFill>
                <a:latin typeface="Noto Sans CJK TC"/>
                <a:ea typeface="Noto Sans CJK TC"/>
                <a:cs typeface="Noto Sans AnatoHiero"/>
              </a:rPr>
              <a:t>d</a:t>
            </a:r>
            <a:r>
              <a:rPr altLang="en-GB" sz="3200" lang="en-US">
                <a:solidFill>
                  <a:srgbClr val="C0C0C0"/>
                </a:solidFill>
                <a:latin typeface="Noto Sans CJK TC"/>
                <a:ea typeface="Noto Sans CJK TC"/>
                <a:cs typeface="Noto Sans AnatoHiero"/>
              </a:rPr>
              <a:t>e</a:t>
            </a:r>
            <a:r>
              <a:rPr altLang="en-GB" sz="3200" lang="en-US">
                <a:solidFill>
                  <a:srgbClr val="C0C0C0"/>
                </a:solidFill>
                <a:latin typeface="Noto Sans CJK TC"/>
                <a:ea typeface="Noto Sans CJK TC"/>
                <a:cs typeface="Noto Sans AnatoHiero"/>
              </a:rPr>
              <a:t>s</a:t>
            </a:r>
            <a:r>
              <a:rPr altLang="en-GB" sz="3200" lang="en-US">
                <a:solidFill>
                  <a:srgbClr val="C0C0C0"/>
                </a:solidFill>
                <a:latin typeface="Noto Sans CJK TC"/>
                <a:ea typeface="Noto Sans CJK TC"/>
                <a:cs typeface="Noto Sans AnatoHiero"/>
              </a:rPr>
              <a:t>i</a:t>
            </a:r>
            <a:r>
              <a:rPr altLang="en-GB" sz="3200" lang="en-US">
                <a:solidFill>
                  <a:srgbClr val="C0C0C0"/>
                </a:solidFill>
                <a:latin typeface="Noto Sans CJK TC"/>
                <a:ea typeface="Noto Sans CJK TC"/>
                <a:cs typeface="Noto Sans AnatoHiero"/>
              </a:rPr>
              <a:t>gn </a:t>
            </a:r>
            <a:r>
              <a:rPr altLang="en-GB" sz="3200" lang="en-US">
                <a:solidFill>
                  <a:srgbClr val="C0C0C0"/>
                </a:solidFill>
                <a:latin typeface="Noto Sans CJK TC"/>
                <a:ea typeface="Noto Sans CJK TC"/>
                <a:cs typeface="Noto Sans AnatoHiero"/>
              </a:rPr>
              <a:t>a</a:t>
            </a:r>
            <a:r>
              <a:rPr altLang="en-GB" sz="3200" lang="en-US">
                <a:solidFill>
                  <a:srgbClr val="C0C0C0"/>
                </a:solidFill>
                <a:latin typeface="Noto Sans CJK TC"/>
                <a:ea typeface="Noto Sans CJK TC"/>
                <a:cs typeface="Noto Sans AnatoHiero"/>
              </a:rPr>
              <a:t>n</a:t>
            </a:r>
            <a:r>
              <a:rPr altLang="en-GB" sz="3200" lang="en-US">
                <a:solidFill>
                  <a:srgbClr val="C0C0C0"/>
                </a:solidFill>
                <a:latin typeface="Noto Sans CJK TC"/>
                <a:ea typeface="Noto Sans CJK TC"/>
                <a:cs typeface="Noto Sans AnatoHiero"/>
              </a:rPr>
              <a:t>d</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L</a:t>
            </a:r>
            <a:r>
              <a:rPr altLang="en-GB" sz="3200" lang="en-US">
                <a:solidFill>
                  <a:srgbClr val="C0C0C0"/>
                </a:solidFill>
                <a:latin typeface="Noto Sans CJK TC"/>
                <a:ea typeface="Noto Sans CJK TC"/>
                <a:cs typeface="Noto Sans AnatoHiero"/>
              </a:rPr>
              <a:t>a</a:t>
            </a:r>
            <a:r>
              <a:rPr altLang="en-GB" sz="3200" lang="en-US">
                <a:solidFill>
                  <a:srgbClr val="C0C0C0"/>
                </a:solidFill>
                <a:latin typeface="Noto Sans CJK TC"/>
                <a:ea typeface="Noto Sans CJK TC"/>
                <a:cs typeface="Noto Sans AnatoHiero"/>
              </a:rPr>
              <a:t>y</a:t>
            </a:r>
            <a:r>
              <a:rPr altLang="en-GB" sz="3200" lang="en-US">
                <a:solidFill>
                  <a:srgbClr val="C0C0C0"/>
                </a:solidFill>
                <a:latin typeface="Noto Sans CJK TC"/>
                <a:ea typeface="Noto Sans CJK TC"/>
                <a:cs typeface="Noto Sans AnatoHiero"/>
              </a:rPr>
              <a:t>out </a:t>
            </a:r>
            <a:endParaRPr sz="2800" lang="en-GB">
              <a:solidFill>
                <a:srgbClr val="C0C0C0"/>
              </a:solidFill>
              <a:latin typeface="Noto Sans CJK TC"/>
              <a:ea typeface="Noto Sans CJK TC"/>
            </a:endParaRPr>
          </a:p>
          <a:p>
            <a:pPr indent="0" marL="0">
              <a:buNone/>
            </a:pPr>
            <a:r>
              <a:rPr altLang="en-GB" sz="3200" lang="en-US">
                <a:solidFill>
                  <a:srgbClr val="C0C0C0"/>
                </a:solidFill>
                <a:latin typeface="Noto Sans CJK TC"/>
                <a:ea typeface="Noto Sans CJK TC"/>
                <a:cs typeface="Noto Sans AnatoHiero"/>
              </a:rPr>
              <a:t>6</a:t>
            </a:r>
            <a:r>
              <a:rPr altLang="en-GB" sz="3200" lang="en-US">
                <a:solidFill>
                  <a:srgbClr val="C0C0C0"/>
                </a:solidFill>
                <a:latin typeface="Noto Sans CJK TC"/>
                <a:ea typeface="Noto Sans CJK TC"/>
                <a:cs typeface="Noto Sans AnatoHiero"/>
              </a:rPr>
              <a:t>.</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F</a:t>
            </a:r>
            <a:r>
              <a:rPr altLang="en-GB" sz="3200" lang="en-US">
                <a:solidFill>
                  <a:srgbClr val="C0C0C0"/>
                </a:solidFill>
                <a:latin typeface="Noto Sans CJK TC"/>
                <a:ea typeface="Noto Sans CJK TC"/>
                <a:cs typeface="Noto Sans AnatoHiero"/>
              </a:rPr>
              <a:t>e</a:t>
            </a:r>
            <a:r>
              <a:rPr altLang="en-GB" sz="3200" lang="en-US">
                <a:solidFill>
                  <a:srgbClr val="C0C0C0"/>
                </a:solidFill>
                <a:latin typeface="Noto Sans CJK TC"/>
                <a:ea typeface="Noto Sans CJK TC"/>
                <a:cs typeface="Noto Sans AnatoHiero"/>
              </a:rPr>
              <a:t>a</a:t>
            </a:r>
            <a:r>
              <a:rPr altLang="en-GB" sz="3200" lang="en-US">
                <a:solidFill>
                  <a:srgbClr val="C0C0C0"/>
                </a:solidFill>
                <a:latin typeface="Noto Sans CJK TC"/>
                <a:ea typeface="Noto Sans CJK TC"/>
                <a:cs typeface="Noto Sans AnatoHiero"/>
              </a:rPr>
              <a:t>t</a:t>
            </a:r>
            <a:r>
              <a:rPr altLang="en-GB" sz="3200" lang="en-US">
                <a:solidFill>
                  <a:srgbClr val="C0C0C0"/>
                </a:solidFill>
                <a:latin typeface="Noto Sans CJK TC"/>
                <a:ea typeface="Noto Sans CJK TC"/>
                <a:cs typeface="Noto Sans AnatoHiero"/>
              </a:rPr>
              <a:t>ures </a:t>
            </a:r>
            <a:r>
              <a:rPr altLang="en-GB" sz="3200" lang="en-US">
                <a:solidFill>
                  <a:srgbClr val="C0C0C0"/>
                </a:solidFill>
                <a:latin typeface="Noto Sans CJK TC"/>
                <a:ea typeface="Noto Sans CJK TC"/>
                <a:cs typeface="Noto Sans AnatoHiero"/>
              </a:rPr>
              <a:t>a</a:t>
            </a:r>
            <a:r>
              <a:rPr altLang="en-GB" sz="3200" lang="en-US">
                <a:solidFill>
                  <a:srgbClr val="C0C0C0"/>
                </a:solidFill>
                <a:latin typeface="Noto Sans CJK TC"/>
                <a:ea typeface="Noto Sans CJK TC"/>
                <a:cs typeface="Noto Sans AnatoHiero"/>
              </a:rPr>
              <a:t>n</a:t>
            </a:r>
            <a:r>
              <a:rPr altLang="en-GB" sz="3200" lang="en-US">
                <a:solidFill>
                  <a:srgbClr val="C0C0C0"/>
                </a:solidFill>
                <a:latin typeface="Noto Sans CJK TC"/>
                <a:ea typeface="Noto Sans CJK TC"/>
                <a:cs typeface="Noto Sans AnatoHiero"/>
              </a:rPr>
              <a:t>d</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F</a:t>
            </a:r>
            <a:r>
              <a:rPr altLang="en-GB" sz="3200" lang="en-US">
                <a:solidFill>
                  <a:srgbClr val="C0C0C0"/>
                </a:solidFill>
                <a:latin typeface="Noto Sans CJK TC"/>
                <a:ea typeface="Noto Sans CJK TC"/>
                <a:cs typeface="Noto Sans AnatoHiero"/>
              </a:rPr>
              <a:t>u</a:t>
            </a:r>
            <a:r>
              <a:rPr altLang="en-GB" sz="3200" lang="en-US">
                <a:solidFill>
                  <a:srgbClr val="C0C0C0"/>
                </a:solidFill>
                <a:latin typeface="Noto Sans CJK TC"/>
                <a:ea typeface="Noto Sans CJK TC"/>
                <a:cs typeface="Noto Sans AnatoHiero"/>
              </a:rPr>
              <a:t>n</a:t>
            </a:r>
            <a:r>
              <a:rPr altLang="en-GB" sz="3200" lang="en-US">
                <a:solidFill>
                  <a:srgbClr val="C0C0C0"/>
                </a:solidFill>
                <a:latin typeface="Noto Sans CJK TC"/>
                <a:ea typeface="Noto Sans CJK TC"/>
                <a:cs typeface="Noto Sans AnatoHiero"/>
              </a:rPr>
              <a:t>c</a:t>
            </a:r>
            <a:r>
              <a:rPr altLang="en-GB" sz="3200" lang="en-US">
                <a:solidFill>
                  <a:srgbClr val="C0C0C0"/>
                </a:solidFill>
                <a:latin typeface="Noto Sans CJK TC"/>
                <a:ea typeface="Noto Sans CJK TC"/>
                <a:cs typeface="Noto Sans AnatoHiero"/>
              </a:rPr>
              <a:t>tionality </a:t>
            </a:r>
            <a:endParaRPr sz="2800" lang="en-GB">
              <a:solidFill>
                <a:srgbClr val="C0C0C0"/>
              </a:solidFill>
              <a:latin typeface="Noto Sans CJK TC"/>
              <a:ea typeface="Noto Sans CJK TC"/>
            </a:endParaRPr>
          </a:p>
          <a:p>
            <a:pPr indent="0" marL="0">
              <a:buNone/>
            </a:pPr>
            <a:r>
              <a:rPr altLang="en-GB" sz="3200" lang="en-US">
                <a:solidFill>
                  <a:srgbClr val="C0C0C0"/>
                </a:solidFill>
                <a:latin typeface="Noto Sans CJK TC"/>
                <a:ea typeface="Noto Sans CJK TC"/>
                <a:cs typeface="Noto Sans AnatoHiero"/>
              </a:rPr>
              <a:t>7</a:t>
            </a:r>
            <a:r>
              <a:rPr altLang="en-GB" sz="3200" lang="en-US">
                <a:solidFill>
                  <a:srgbClr val="C0C0C0"/>
                </a:solidFill>
                <a:latin typeface="Noto Sans CJK TC"/>
                <a:ea typeface="Noto Sans CJK TC"/>
                <a:cs typeface="Noto Sans AnatoHiero"/>
              </a:rPr>
              <a:t>.</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R</a:t>
            </a:r>
            <a:r>
              <a:rPr altLang="en-GB" sz="3200" lang="en-US">
                <a:solidFill>
                  <a:srgbClr val="C0C0C0"/>
                </a:solidFill>
                <a:latin typeface="Noto Sans CJK TC"/>
                <a:ea typeface="Noto Sans CJK TC"/>
                <a:cs typeface="Noto Sans AnatoHiero"/>
              </a:rPr>
              <a:t>e</a:t>
            </a:r>
            <a:r>
              <a:rPr altLang="en-GB" sz="3200" lang="en-US">
                <a:solidFill>
                  <a:srgbClr val="C0C0C0"/>
                </a:solidFill>
                <a:latin typeface="Noto Sans CJK TC"/>
                <a:ea typeface="Noto Sans CJK TC"/>
                <a:cs typeface="Noto Sans AnatoHiero"/>
              </a:rPr>
              <a:t>s</a:t>
            </a:r>
            <a:r>
              <a:rPr altLang="en-GB" sz="3200" lang="en-US">
                <a:solidFill>
                  <a:srgbClr val="C0C0C0"/>
                </a:solidFill>
                <a:latin typeface="Noto Sans CJK TC"/>
                <a:ea typeface="Noto Sans CJK TC"/>
                <a:cs typeface="Noto Sans AnatoHiero"/>
              </a:rPr>
              <a:t>u</a:t>
            </a:r>
            <a:r>
              <a:rPr altLang="en-GB" sz="3200" lang="en-US">
                <a:solidFill>
                  <a:srgbClr val="C0C0C0"/>
                </a:solidFill>
                <a:latin typeface="Noto Sans CJK TC"/>
                <a:ea typeface="Noto Sans CJK TC"/>
                <a:cs typeface="Noto Sans AnatoHiero"/>
              </a:rPr>
              <a:t>lt</a:t>
            </a:r>
            <a:r>
              <a:rPr altLang="en-GB" sz="3200" lang="en-US">
                <a:solidFill>
                  <a:srgbClr val="C0C0C0"/>
                </a:solidFill>
                <a:latin typeface="Noto Sans CJK TC"/>
                <a:ea typeface="Noto Sans CJK TC"/>
                <a:cs typeface="Noto Sans AnatoHiero"/>
              </a:rPr>
              <a:t>s</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a</a:t>
            </a:r>
            <a:r>
              <a:rPr altLang="en-GB" sz="3200" lang="en-US">
                <a:solidFill>
                  <a:srgbClr val="C0C0C0"/>
                </a:solidFill>
                <a:latin typeface="Noto Sans CJK TC"/>
                <a:ea typeface="Noto Sans CJK TC"/>
                <a:cs typeface="Noto Sans AnatoHiero"/>
              </a:rPr>
              <a:t>n</a:t>
            </a:r>
            <a:r>
              <a:rPr altLang="en-GB" sz="3200" lang="en-US">
                <a:solidFill>
                  <a:srgbClr val="C0C0C0"/>
                </a:solidFill>
                <a:latin typeface="Noto Sans CJK TC"/>
                <a:ea typeface="Noto Sans CJK TC"/>
                <a:cs typeface="Noto Sans AnatoHiero"/>
              </a:rPr>
              <a:t>d</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S</a:t>
            </a:r>
            <a:r>
              <a:rPr altLang="en-GB" sz="3200" lang="en-US">
                <a:solidFill>
                  <a:srgbClr val="C0C0C0"/>
                </a:solidFill>
                <a:latin typeface="Noto Sans CJK TC"/>
                <a:ea typeface="Noto Sans CJK TC"/>
                <a:cs typeface="Noto Sans AnatoHiero"/>
              </a:rPr>
              <a:t>c</a:t>
            </a:r>
            <a:r>
              <a:rPr altLang="en-GB" sz="3200" lang="en-US">
                <a:solidFill>
                  <a:srgbClr val="C0C0C0"/>
                </a:solidFill>
                <a:latin typeface="Noto Sans CJK TC"/>
                <a:ea typeface="Noto Sans CJK TC"/>
                <a:cs typeface="Noto Sans AnatoHiero"/>
              </a:rPr>
              <a:t>r</a:t>
            </a:r>
            <a:r>
              <a:rPr altLang="en-GB" sz="3200" lang="en-US">
                <a:solidFill>
                  <a:srgbClr val="C0C0C0"/>
                </a:solidFill>
                <a:latin typeface="Noto Sans CJK TC"/>
                <a:ea typeface="Noto Sans CJK TC"/>
                <a:cs typeface="Noto Sans AnatoHiero"/>
              </a:rPr>
              <a:t>e</a:t>
            </a:r>
            <a:r>
              <a:rPr altLang="en-GB" sz="3200" lang="en-US">
                <a:solidFill>
                  <a:srgbClr val="C0C0C0"/>
                </a:solidFill>
                <a:latin typeface="Noto Sans CJK TC"/>
                <a:ea typeface="Noto Sans CJK TC"/>
                <a:cs typeface="Noto Sans AnatoHiero"/>
              </a:rPr>
              <a:t>e</a:t>
            </a:r>
            <a:r>
              <a:rPr altLang="en-GB" sz="3200" lang="en-US">
                <a:solidFill>
                  <a:srgbClr val="C0C0C0"/>
                </a:solidFill>
                <a:latin typeface="Noto Sans CJK TC"/>
                <a:ea typeface="Noto Sans CJK TC"/>
                <a:cs typeface="Noto Sans AnatoHiero"/>
              </a:rPr>
              <a:t>n</a:t>
            </a:r>
            <a:r>
              <a:rPr altLang="en-GB" sz="3200" lang="en-US">
                <a:solidFill>
                  <a:srgbClr val="C0C0C0"/>
                </a:solidFill>
                <a:latin typeface="Noto Sans CJK TC"/>
                <a:ea typeface="Noto Sans CJK TC"/>
                <a:cs typeface="Noto Sans AnatoHiero"/>
              </a:rPr>
              <a:t>s</a:t>
            </a:r>
            <a:r>
              <a:rPr altLang="en-GB" sz="3200" lang="en-US">
                <a:solidFill>
                  <a:srgbClr val="C0C0C0"/>
                </a:solidFill>
                <a:latin typeface="Noto Sans CJK TC"/>
                <a:ea typeface="Noto Sans CJK TC"/>
                <a:cs typeface="Noto Sans AnatoHiero"/>
              </a:rPr>
              <a:t>h</a:t>
            </a:r>
            <a:r>
              <a:rPr altLang="en-GB" sz="3200" lang="en-US">
                <a:solidFill>
                  <a:srgbClr val="C0C0C0"/>
                </a:solidFill>
                <a:latin typeface="Noto Sans CJK TC"/>
                <a:ea typeface="Noto Sans CJK TC"/>
                <a:cs typeface="Noto Sans AnatoHiero"/>
              </a:rPr>
              <a:t>o</a:t>
            </a:r>
            <a:r>
              <a:rPr altLang="en-GB" sz="3200" lang="en-US">
                <a:solidFill>
                  <a:srgbClr val="C0C0C0"/>
                </a:solidFill>
                <a:latin typeface="Noto Sans CJK TC"/>
                <a:ea typeface="Noto Sans CJK TC"/>
                <a:cs typeface="Noto Sans AnatoHiero"/>
              </a:rPr>
              <a:t>t</a:t>
            </a:r>
            <a:endParaRPr sz="2800" lang="en-GB">
              <a:solidFill>
                <a:srgbClr val="C0C0C0"/>
              </a:solidFill>
              <a:latin typeface="Noto Sans CJK TC"/>
              <a:ea typeface="Noto Sans CJK TC"/>
            </a:endParaRPr>
          </a:p>
          <a:p>
            <a:pPr indent="0" marL="0">
              <a:buNone/>
            </a:pPr>
            <a:r>
              <a:rPr altLang="en-GB" sz="3200" lang="en-US">
                <a:solidFill>
                  <a:srgbClr val="C0C0C0"/>
                </a:solidFill>
                <a:latin typeface="Noto Sans CJK TC"/>
                <a:ea typeface="Noto Sans CJK TC"/>
                <a:cs typeface="Noto Sans AnatoHiero"/>
              </a:rPr>
              <a:t>8</a:t>
            </a:r>
            <a:r>
              <a:rPr altLang="en-GB" sz="3200" lang="en-US">
                <a:solidFill>
                  <a:srgbClr val="C0C0C0"/>
                </a:solidFill>
                <a:latin typeface="Noto Sans CJK TC"/>
                <a:ea typeface="Noto Sans CJK TC"/>
                <a:cs typeface="Noto Sans AnatoHiero"/>
              </a:rPr>
              <a:t>.</a:t>
            </a:r>
            <a:r>
              <a:rPr altLang="en-GB" sz="3200" lang="en-US">
                <a:solidFill>
                  <a:srgbClr val="C0C0C0"/>
                </a:solidFill>
                <a:latin typeface="Noto Sans CJK TC"/>
                <a:ea typeface="Noto Sans CJK TC"/>
                <a:cs typeface="Noto Sans AnatoHiero"/>
              </a:rPr>
              <a:t> </a:t>
            </a:r>
            <a:r>
              <a:rPr altLang="en-GB" sz="3200" lang="en-US">
                <a:solidFill>
                  <a:srgbClr val="C0C0C0"/>
                </a:solidFill>
                <a:latin typeface="Noto Sans CJK TC"/>
                <a:ea typeface="Noto Sans CJK TC"/>
                <a:cs typeface="Noto Sans AnatoHiero"/>
              </a:rPr>
              <a:t>C</a:t>
            </a:r>
            <a:r>
              <a:rPr altLang="en-GB" sz="3200" lang="en-US">
                <a:solidFill>
                  <a:srgbClr val="C0C0C0"/>
                </a:solidFill>
                <a:latin typeface="Noto Sans CJK TC"/>
                <a:ea typeface="Noto Sans CJK TC"/>
                <a:cs typeface="Noto Sans AnatoHiero"/>
              </a:rPr>
              <a:t>o</a:t>
            </a:r>
            <a:r>
              <a:rPr altLang="en-GB" sz="3200" lang="en-US">
                <a:solidFill>
                  <a:srgbClr val="C0C0C0"/>
                </a:solidFill>
                <a:latin typeface="Noto Sans CJK TC"/>
                <a:ea typeface="Noto Sans CJK TC"/>
                <a:cs typeface="Noto Sans AnatoHiero"/>
              </a:rPr>
              <a:t>n</a:t>
            </a:r>
            <a:r>
              <a:rPr altLang="en-GB" sz="3200" lang="en-US">
                <a:solidFill>
                  <a:srgbClr val="C0C0C0"/>
                </a:solidFill>
                <a:latin typeface="Noto Sans CJK TC"/>
                <a:ea typeface="Noto Sans CJK TC"/>
                <a:cs typeface="Noto Sans AnatoHiero"/>
              </a:rPr>
              <a:t>c</a:t>
            </a:r>
            <a:r>
              <a:rPr altLang="en-GB" sz="3200" lang="en-US">
                <a:solidFill>
                  <a:srgbClr val="C0C0C0"/>
                </a:solidFill>
                <a:latin typeface="Noto Sans CJK TC"/>
                <a:ea typeface="Noto Sans CJK TC"/>
                <a:cs typeface="Noto Sans AnatoHiero"/>
              </a:rPr>
              <a:t>l</a:t>
            </a:r>
            <a:r>
              <a:rPr altLang="en-GB" sz="3200" lang="en-US">
                <a:solidFill>
                  <a:srgbClr val="C0C0C0"/>
                </a:solidFill>
                <a:latin typeface="Noto Sans CJK TC"/>
                <a:ea typeface="Noto Sans CJK TC"/>
                <a:cs typeface="Noto Sans AnatoHiero"/>
              </a:rPr>
              <a:t>u</a:t>
            </a:r>
            <a:r>
              <a:rPr altLang="en-GB" sz="3200" lang="en-US">
                <a:solidFill>
                  <a:srgbClr val="C0C0C0"/>
                </a:solidFill>
                <a:latin typeface="Noto Sans CJK TC"/>
                <a:ea typeface="Noto Sans CJK TC"/>
                <a:cs typeface="Noto Sans AnatoHiero"/>
              </a:rPr>
              <a:t>sion </a:t>
            </a:r>
            <a:endParaRPr sz="2800" lang="en-GB">
              <a:solidFill>
                <a:srgbClr val="C0C0C0"/>
              </a:solidFill>
              <a:latin typeface="Noto Sans CJK TC"/>
              <a:ea typeface="Noto Sans CJK TC"/>
            </a:endParaRPr>
          </a:p>
        </p:txBody>
      </p:sp>
      <p:sp>
        <p:nvSpPr>
          <p:cNvPr id="1048620" name=""/>
          <p:cNvSpPr txBox="1"/>
          <p:nvPr/>
        </p:nvSpPr>
        <p:spPr>
          <a:xfrm>
            <a:off x="4379879" y="4972050"/>
            <a:ext cx="5491683" cy="713740"/>
          </a:xfrm>
          <a:prstGeom prst="rect"/>
        </p:spPr>
        <p:txBody>
          <a:bodyPr rtlCol="0" wrap="square">
            <a:spAutoFit/>
          </a:bodyPr>
          <a:p>
            <a:r>
              <a:rPr altLang="en-GB" sz="3600" lang="en-US">
                <a:solidFill>
                  <a:srgbClr val="C0C0C0"/>
                </a:solidFill>
              </a:rPr>
              <a:t>9</a:t>
            </a:r>
            <a:r>
              <a:rPr altLang="en-GB" sz="3600" lang="en-US">
                <a:solidFill>
                  <a:srgbClr val="C0C0C0"/>
                </a:solidFill>
              </a:rPr>
              <a:t>.</a:t>
            </a:r>
            <a:r>
              <a:rPr altLang="en-GB" sz="3600" lang="en-US">
                <a:solidFill>
                  <a:srgbClr val="C0C0C0"/>
                </a:solidFill>
                <a:latin typeface="Noto Sans CanAborig"/>
                <a:ea typeface="Noto Sans CanAborig"/>
                <a:cs typeface="Noto Sans CanAborig"/>
              </a:rPr>
              <a:t>G</a:t>
            </a:r>
            <a:r>
              <a:rPr altLang="en-GB" sz="3600" lang="en-US">
                <a:solidFill>
                  <a:srgbClr val="C0C0C0"/>
                </a:solidFill>
                <a:latin typeface="Noto Sans CanAborig"/>
                <a:ea typeface="Noto Sans CanAborig"/>
                <a:cs typeface="Noto Sans CanAborig"/>
              </a:rPr>
              <a:t>i</a:t>
            </a:r>
            <a:r>
              <a:rPr altLang="en-GB" sz="3600" lang="en-US">
                <a:solidFill>
                  <a:srgbClr val="C0C0C0"/>
                </a:solidFill>
                <a:latin typeface="Noto Sans CanAborig"/>
                <a:ea typeface="Noto Sans CanAborig"/>
                <a:cs typeface="Noto Sans CanAborig"/>
              </a:rPr>
              <a:t>t</a:t>
            </a:r>
            <a:r>
              <a:rPr altLang="en-GB" sz="3600" lang="en-US">
                <a:solidFill>
                  <a:srgbClr val="C0C0C0"/>
                </a:solidFill>
                <a:latin typeface="Noto Sans CanAborig"/>
                <a:ea typeface="Noto Sans CanAborig"/>
                <a:cs typeface="Noto Sans CanAborig"/>
              </a:rPr>
              <a:t>h</a:t>
            </a:r>
            <a:r>
              <a:rPr altLang="en-GB" sz="3600" lang="en-US">
                <a:solidFill>
                  <a:srgbClr val="C0C0C0"/>
                </a:solidFill>
                <a:latin typeface="Noto Sans CanAborig"/>
                <a:ea typeface="Noto Sans CanAborig"/>
                <a:cs typeface="Noto Sans CanAborig"/>
              </a:rPr>
              <a:t>u</a:t>
            </a:r>
            <a:r>
              <a:rPr altLang="en-GB" sz="3600" lang="en-US">
                <a:solidFill>
                  <a:srgbClr val="C0C0C0"/>
                </a:solidFill>
                <a:latin typeface="Noto Sans CanAborig"/>
                <a:ea typeface="Noto Sans CanAborig"/>
                <a:cs typeface="Noto Sans CanAborig"/>
              </a:rPr>
              <a:t>p</a:t>
            </a:r>
            <a:r>
              <a:rPr altLang="en-GB" sz="3600" lang="en-US">
                <a:solidFill>
                  <a:srgbClr val="C0C0C0"/>
                </a:solidFill>
                <a:latin typeface="Noto Sans CanAborig"/>
                <a:ea typeface="Noto Sans CanAborig"/>
                <a:cs typeface="Noto Sans CanAborig"/>
              </a:rPr>
              <a:t> </a:t>
            </a:r>
            <a:r>
              <a:rPr altLang="en-GB" sz="3600" lang="en-US">
                <a:solidFill>
                  <a:srgbClr val="C0C0C0"/>
                </a:solidFill>
                <a:latin typeface="Noto Sans CanAborig"/>
                <a:ea typeface="Noto Sans CanAborig"/>
                <a:cs typeface="Noto Sans CanAborig"/>
              </a:rPr>
              <a:t>L</a:t>
            </a:r>
            <a:r>
              <a:rPr altLang="en-GB" sz="3600" lang="en-US">
                <a:solidFill>
                  <a:srgbClr val="C0C0C0"/>
                </a:solidFill>
                <a:latin typeface="Noto Sans CanAborig"/>
                <a:ea typeface="Noto Sans CanAborig"/>
                <a:cs typeface="Noto Sans CanAborig"/>
              </a:rPr>
              <a:t>i</a:t>
            </a:r>
            <a:r>
              <a:rPr altLang="en-GB" sz="3600" lang="en-US">
                <a:solidFill>
                  <a:srgbClr val="C0C0C0"/>
                </a:solidFill>
                <a:latin typeface="Noto Sans CanAborig"/>
                <a:ea typeface="Noto Sans CanAborig"/>
                <a:cs typeface="Noto Sans CanAborig"/>
              </a:rPr>
              <a:t>n</a:t>
            </a:r>
            <a:r>
              <a:rPr altLang="en-GB" sz="3600" lang="en-US">
                <a:solidFill>
                  <a:srgbClr val="C0C0C0"/>
                </a:solidFill>
                <a:latin typeface="Noto Sans CanAborig"/>
                <a:ea typeface="Noto Sans CanAborig"/>
                <a:cs typeface="Noto Sans CanAborig"/>
              </a:rPr>
              <a:t>k</a:t>
            </a:r>
            <a:endParaRPr sz="2800" lang="en-GB">
              <a:solidFill>
                <a:srgbClr val="C0C0C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1">
  <p:cSld>
    <p:spTree>
      <p:nvGrpSpPr>
        <p:cNvPr id="62" name=""/>
        <p:cNvGrpSpPr/>
        <p:nvPr/>
      </p:nvGrpSpPr>
      <p:grpSpPr>
        <a:xfrm rot="0">
          <a:off x="0" y="0"/>
          <a:ext cx="0" cy="0"/>
          <a:chOff x="0" y="0"/>
          <a:chExt cx="0" cy="0"/>
        </a:xfrm>
      </p:grpSpPr>
      <p:sp>
        <p:nvSpPr>
          <p:cNvPr id="1048621" name=""/>
          <p:cNvSpPr txBox="1"/>
          <p:nvPr/>
        </p:nvSpPr>
        <p:spPr>
          <a:xfrm>
            <a:off x="2358405" y="580168"/>
            <a:ext cx="8110233" cy="942339"/>
          </a:xfrm>
          <a:prstGeom prst="rect"/>
        </p:spPr>
        <p:txBody>
          <a:bodyPr rtlCol="0" wrap="square">
            <a:spAutoFit/>
          </a:bodyPr>
          <a:p>
            <a:r>
              <a:rPr altLang="en-GB" b="1" sz="4800" lang="en-GB">
                <a:solidFill>
                  <a:srgbClr val="FFFFFF"/>
                </a:solidFill>
                <a:latin typeface="Noto Sans AnatoHiero"/>
                <a:ea typeface="Noto Sans AnatoHiero"/>
                <a:cs typeface="Noto Sans AnatoHiero"/>
              </a:rPr>
              <a:t>💡</a:t>
            </a:r>
            <a:r>
              <a:rPr altLang="en-GB" b="1" sz="4800" lang="en-US">
                <a:solidFill>
                  <a:srgbClr val="FFFFFF"/>
                </a:solidFill>
                <a:latin typeface="Noto Sans AnatoHiero"/>
                <a:ea typeface="Noto Sans AnatoHiero"/>
                <a:cs typeface="Noto Sans AnatoHiero"/>
              </a:rPr>
              <a:t>P</a:t>
            </a:r>
            <a:r>
              <a:rPr altLang="en-GB" b="1" sz="4800" lang="en-US">
                <a:solidFill>
                  <a:srgbClr val="FFFFFF"/>
                </a:solidFill>
                <a:latin typeface="Noto Sans AnatoHiero"/>
                <a:ea typeface="Noto Sans AnatoHiero"/>
                <a:cs typeface="Noto Sans AnatoHiero"/>
              </a:rPr>
              <a:t>R</a:t>
            </a:r>
            <a:r>
              <a:rPr altLang="en-GB" b="1" sz="4800" lang="en-US">
                <a:solidFill>
                  <a:srgbClr val="FFFFFF"/>
                </a:solidFill>
                <a:latin typeface="Noto Sans AnatoHiero"/>
                <a:ea typeface="Noto Sans AnatoHiero"/>
                <a:cs typeface="Noto Sans AnatoHiero"/>
              </a:rPr>
              <a:t>O</a:t>
            </a:r>
            <a:r>
              <a:rPr altLang="en-GB" b="1" sz="4800" lang="en-US">
                <a:solidFill>
                  <a:srgbClr val="FFFFFF"/>
                </a:solidFill>
                <a:latin typeface="Noto Sans AnatoHiero"/>
                <a:ea typeface="Noto Sans AnatoHiero"/>
                <a:cs typeface="Noto Sans AnatoHiero"/>
              </a:rPr>
              <a:t>B</a:t>
            </a:r>
            <a:r>
              <a:rPr altLang="en-GB" b="1" sz="4800" lang="en-US">
                <a:solidFill>
                  <a:srgbClr val="FFFFFF"/>
                </a:solidFill>
                <a:latin typeface="Noto Sans AnatoHiero"/>
                <a:ea typeface="Noto Sans AnatoHiero"/>
                <a:cs typeface="Noto Sans AnatoHiero"/>
              </a:rPr>
              <a:t>L</a:t>
            </a:r>
            <a:r>
              <a:rPr altLang="en-GB" b="1" sz="4800" lang="en-US">
                <a:solidFill>
                  <a:srgbClr val="FFFFFF"/>
                </a:solidFill>
                <a:latin typeface="Noto Sans AnatoHiero"/>
                <a:ea typeface="Noto Sans AnatoHiero"/>
                <a:cs typeface="Noto Sans AnatoHiero"/>
              </a:rPr>
              <a:t>EM </a:t>
            </a:r>
            <a:r>
              <a:rPr altLang="en-GB" b="1" sz="4800" lang="en-US">
                <a:solidFill>
                  <a:srgbClr val="FFFFFF"/>
                </a:solidFill>
                <a:latin typeface="Noto Sans AnatoHiero"/>
                <a:ea typeface="Noto Sans AnatoHiero"/>
                <a:cs typeface="Noto Sans AnatoHiero"/>
              </a:rPr>
              <a:t>S</a:t>
            </a:r>
            <a:r>
              <a:rPr altLang="en-GB" b="1" sz="4800" lang="en-US">
                <a:solidFill>
                  <a:srgbClr val="FFFFFF"/>
                </a:solidFill>
                <a:latin typeface="Noto Sans AnatoHiero"/>
                <a:ea typeface="Noto Sans AnatoHiero"/>
                <a:cs typeface="Noto Sans AnatoHiero"/>
              </a:rPr>
              <a:t>T</a:t>
            </a:r>
            <a:r>
              <a:rPr altLang="en-GB" b="1" sz="4800" lang="en-US">
                <a:solidFill>
                  <a:srgbClr val="FFFFFF"/>
                </a:solidFill>
                <a:latin typeface="Noto Sans AnatoHiero"/>
                <a:ea typeface="Noto Sans AnatoHiero"/>
                <a:cs typeface="Noto Sans AnatoHiero"/>
              </a:rPr>
              <a:t>A</a:t>
            </a:r>
            <a:r>
              <a:rPr altLang="en-GB" b="1" sz="4800" lang="en-US">
                <a:solidFill>
                  <a:srgbClr val="FFFFFF"/>
                </a:solidFill>
                <a:latin typeface="Noto Sans AnatoHiero"/>
                <a:ea typeface="Noto Sans AnatoHiero"/>
                <a:cs typeface="Noto Sans AnatoHiero"/>
              </a:rPr>
              <a:t>TEMENT </a:t>
            </a:r>
            <a:endParaRPr b="1" sz="2800" lang="en-GB">
              <a:solidFill>
                <a:srgbClr val="FFFFFF"/>
              </a:solidFill>
            </a:endParaRPr>
          </a:p>
        </p:txBody>
      </p:sp>
      <p:sp>
        <p:nvSpPr>
          <p:cNvPr id="1048622" name=""/>
          <p:cNvSpPr txBox="1"/>
          <p:nvPr/>
        </p:nvSpPr>
        <p:spPr>
          <a:xfrm>
            <a:off x="978952" y="1763910"/>
            <a:ext cx="10869139" cy="4460241"/>
          </a:xfrm>
          <a:prstGeom prst="rect"/>
        </p:spPr>
        <p:txBody>
          <a:bodyPr rtlCol="0" wrap="square">
            <a:spAutoFit/>
          </a:bodyPr>
          <a:p>
            <a:pPr algn="l"/>
            <a:r>
              <a:rPr sz="3200" lang="en-GB">
                <a:solidFill>
                  <a:srgbClr val="C0C0C0"/>
                </a:solidFill>
                <a:latin typeface="Noto Sans CanAborig"/>
              </a:rPr>
              <a:t>In today’s competitive academic and professional environment, students need a structured and accessible way to showcase their skills, achievements, and learning experiences. Traditional resumes and paper-based profiles often fail to fully represent a student’s abilities, creativity, and growth over time. Employers, educators, and peers increasingly expect digital platforms that highlight both technical and personal competencies.</a:t>
            </a:r>
            <a:endParaRPr sz="2800" lang="en-GB">
              <a:solidFill>
                <a:srgbClr val="C0C0C0"/>
              </a:solidFill>
              <a:latin typeface="Noto Sans CanAborig"/>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1">
  <p:cSld>
    <p:spTree>
      <p:nvGrpSpPr>
        <p:cNvPr id="63" name=""/>
        <p:cNvGrpSpPr/>
        <p:nvPr/>
      </p:nvGrpSpPr>
      <p:grpSpPr>
        <a:xfrm rot="0">
          <a:off x="0" y="0"/>
          <a:ext cx="0" cy="0"/>
          <a:chOff x="0" y="0"/>
          <a:chExt cx="0" cy="0"/>
        </a:xfrm>
      </p:grpSpPr>
      <p:sp>
        <p:nvSpPr>
          <p:cNvPr id="1048623" name=""/>
          <p:cNvSpPr txBox="1"/>
          <p:nvPr/>
        </p:nvSpPr>
        <p:spPr>
          <a:xfrm>
            <a:off x="2756650" y="404537"/>
            <a:ext cx="7232033" cy="942339"/>
          </a:xfrm>
          <a:prstGeom prst="rect"/>
        </p:spPr>
        <p:txBody>
          <a:bodyPr rtlCol="0" wrap="square">
            <a:spAutoFit/>
          </a:bodyPr>
          <a:p>
            <a:r>
              <a:rPr altLang="en-GB" b="1" sz="4800" lang="en-GB">
                <a:solidFill>
                  <a:srgbClr val="FFFFFF"/>
                </a:solidFill>
                <a:latin typeface="Noto Sans AnatoHiero"/>
                <a:ea typeface="Noto Sans AnatoHiero"/>
                <a:cs typeface="Noto Sans AnatoHiero"/>
              </a:rPr>
              <a:t>📝</a:t>
            </a:r>
            <a:r>
              <a:rPr altLang="en-GB" b="1" sz="4800" lang="en-US">
                <a:solidFill>
                  <a:srgbClr val="FFFFFF"/>
                </a:solidFill>
                <a:latin typeface="Noto Sans AnatoHiero"/>
                <a:ea typeface="Noto Sans AnatoHiero"/>
                <a:cs typeface="Noto Sans AnatoHiero"/>
              </a:rPr>
              <a:t> </a:t>
            </a:r>
            <a:r>
              <a:rPr altLang="en-GB" b="1" sz="4800" lang="en-US">
                <a:solidFill>
                  <a:srgbClr val="FFFFFF"/>
                </a:solidFill>
                <a:latin typeface="Noto Sans AnatoHiero"/>
                <a:ea typeface="Noto Sans AnatoHiero"/>
                <a:cs typeface="Noto Sans AnatoHiero"/>
              </a:rPr>
              <a:t>P</a:t>
            </a:r>
            <a:r>
              <a:rPr altLang="en-GB" b="1" sz="4800" lang="en-US">
                <a:solidFill>
                  <a:srgbClr val="FFFFFF"/>
                </a:solidFill>
                <a:latin typeface="Noto Sans AnatoHiero"/>
                <a:ea typeface="Noto Sans AnatoHiero"/>
                <a:cs typeface="Noto Sans AnatoHiero"/>
              </a:rPr>
              <a:t>R</a:t>
            </a:r>
            <a:r>
              <a:rPr altLang="en-GB" b="1" sz="4800" lang="en-US">
                <a:solidFill>
                  <a:srgbClr val="FFFFFF"/>
                </a:solidFill>
                <a:latin typeface="Noto Sans AnatoHiero"/>
                <a:ea typeface="Noto Sans AnatoHiero"/>
                <a:cs typeface="Noto Sans AnatoHiero"/>
              </a:rPr>
              <a:t>O</a:t>
            </a:r>
            <a:r>
              <a:rPr altLang="en-GB" b="1" sz="4800" lang="en-US">
                <a:solidFill>
                  <a:srgbClr val="FFFFFF"/>
                </a:solidFill>
                <a:latin typeface="Noto Sans AnatoHiero"/>
                <a:ea typeface="Noto Sans AnatoHiero"/>
                <a:cs typeface="Noto Sans AnatoHiero"/>
              </a:rPr>
              <a:t>J</a:t>
            </a:r>
            <a:r>
              <a:rPr altLang="en-GB" b="1" sz="4800" lang="en-US">
                <a:solidFill>
                  <a:srgbClr val="FFFFFF"/>
                </a:solidFill>
                <a:latin typeface="Noto Sans AnatoHiero"/>
                <a:ea typeface="Noto Sans AnatoHiero"/>
                <a:cs typeface="Noto Sans AnatoHiero"/>
              </a:rPr>
              <a:t>ECT </a:t>
            </a:r>
            <a:r>
              <a:rPr altLang="en-GB" b="1" sz="4800" lang="en-US">
                <a:solidFill>
                  <a:srgbClr val="FFFFFF"/>
                </a:solidFill>
                <a:latin typeface="Noto Sans AnatoHiero"/>
                <a:ea typeface="Noto Sans AnatoHiero"/>
                <a:cs typeface="Noto Sans AnatoHiero"/>
              </a:rPr>
              <a:t>OVERVIEW</a:t>
            </a:r>
            <a:endParaRPr sz="2800" lang="en-GB">
              <a:solidFill>
                <a:srgbClr val="FFFFFF"/>
              </a:solidFill>
            </a:endParaRPr>
          </a:p>
        </p:txBody>
      </p:sp>
      <p:sp>
        <p:nvSpPr>
          <p:cNvPr id="1048624" name=""/>
          <p:cNvSpPr txBox="1"/>
          <p:nvPr/>
        </p:nvSpPr>
        <p:spPr>
          <a:xfrm>
            <a:off x="774133" y="1561928"/>
            <a:ext cx="11197067" cy="4460239"/>
          </a:xfrm>
          <a:prstGeom prst="rect"/>
        </p:spPr>
        <p:txBody>
          <a:bodyPr rtlCol="0" wrap="square">
            <a:spAutoFit/>
          </a:bodyPr>
          <a:lstStyle>
            <a:lvl1pPr algn="l" eaLnBrk="1" fontAlgn="base" hangingPunct="1" indent="0" latinLnBrk="0" marL="0" rtl="0">
              <a:lnSpc>
                <a:spcPct val="100000"/>
              </a:lnSpc>
              <a:spcBef>
                <a:spcPct val="0"/>
              </a:spcBef>
              <a:spcAft>
                <a:spcPct val="0"/>
              </a:spcAft>
              <a:buFontTx/>
              <a:buNone/>
              <a:defRPr baseline="0" b="0" sz="1800" i="0" u="none">
                <a:solidFill>
                  <a:srgbClr val="000000"/>
                </a:solidFill>
                <a:latin typeface="Calibri" pitchFamily="34" charset="0"/>
                <a:ea typeface="微软雅黑 Light" pitchFamily="34" charset="-122"/>
              </a:defRPr>
            </a:lvl1pPr>
            <a:lvl2pPr algn="l" eaLnBrk="1" fontAlgn="base" hangingPunct="1" indent="0" latinLnBrk="0" marL="457200" rtl="0">
              <a:lnSpc>
                <a:spcPct val="100000"/>
              </a:lnSpc>
              <a:spcBef>
                <a:spcPct val="0"/>
              </a:spcBef>
              <a:spcAft>
                <a:spcPct val="0"/>
              </a:spcAft>
              <a:buFontTx/>
              <a:buNone/>
              <a:defRPr baseline="0" b="0" sz="1800" i="0" u="none">
                <a:solidFill>
                  <a:srgbClr val="000000"/>
                </a:solidFill>
                <a:latin typeface="Calibri" pitchFamily="34" charset="0"/>
                <a:ea typeface="微软雅黑 Light" pitchFamily="34" charset="-122"/>
              </a:defRPr>
            </a:lvl2pPr>
            <a:lvl3pPr algn="l" eaLnBrk="1" fontAlgn="base" hangingPunct="1" indent="0" latinLnBrk="0" marL="914400" rtl="0">
              <a:lnSpc>
                <a:spcPct val="100000"/>
              </a:lnSpc>
              <a:spcBef>
                <a:spcPct val="0"/>
              </a:spcBef>
              <a:spcAft>
                <a:spcPct val="0"/>
              </a:spcAft>
              <a:buFontTx/>
              <a:buNone/>
              <a:defRPr baseline="0" b="0" sz="1800" i="0" u="none">
                <a:solidFill>
                  <a:srgbClr val="000000"/>
                </a:solidFill>
                <a:latin typeface="Calibri" pitchFamily="34" charset="0"/>
                <a:ea typeface="微软雅黑 Light" pitchFamily="34" charset="-122"/>
              </a:defRPr>
            </a:lvl3pPr>
            <a:lvl4pPr algn="l" eaLnBrk="1" fontAlgn="base" hangingPunct="1" indent="0" latinLnBrk="0" marL="1371600" rtl="0">
              <a:lnSpc>
                <a:spcPct val="100000"/>
              </a:lnSpc>
              <a:spcBef>
                <a:spcPct val="0"/>
              </a:spcBef>
              <a:spcAft>
                <a:spcPct val="0"/>
              </a:spcAft>
              <a:buFontTx/>
              <a:buNone/>
              <a:defRPr baseline="0" b="0" sz="1800" i="0" u="none">
                <a:solidFill>
                  <a:srgbClr val="000000"/>
                </a:solidFill>
                <a:latin typeface="Calibri" pitchFamily="34" charset="0"/>
                <a:ea typeface="微软雅黑 Light" pitchFamily="34" charset="-122"/>
              </a:defRPr>
            </a:lvl4pPr>
            <a:lvl5pPr algn="l" eaLnBrk="1" fontAlgn="base" hangingPunct="1" indent="0" latinLnBrk="0" marL="1828800" rtl="0">
              <a:lnSpc>
                <a:spcPct val="100000"/>
              </a:lnSpc>
              <a:spcBef>
                <a:spcPct val="0"/>
              </a:spcBef>
              <a:spcAft>
                <a:spcPct val="0"/>
              </a:spcAft>
              <a:buFontTx/>
              <a:buNone/>
              <a:defRPr baseline="0" b="0" sz="1800" i="0" u="none">
                <a:solidFill>
                  <a:srgbClr val="000000"/>
                </a:solidFill>
                <a:latin typeface="Calibri" pitchFamily="34" charset="0"/>
                <a:ea typeface="微软雅黑 Light" pitchFamily="34" charset="-122"/>
              </a:defRPr>
            </a:lvl5pPr>
          </a:lstStyle>
          <a:p>
            <a:pPr algn="l"/>
            <a:r>
              <a:rPr altLang="en-GB" sz="3200" lang="en-US">
                <a:solidFill>
                  <a:srgbClr val="C0C0C0"/>
                </a:solidFill>
                <a:latin typeface="Noto Sans CanAborig"/>
              </a:rPr>
              <a:t>The Student Portfolio project aims to create a digital platform where students can effectively showcase their academic achievements, skills, projects, and extracurricular activities in a structured and visually appealing manner. It serves as a personal branding tool, providing educators, peers, and potential employers with a clear understanding of the student’s capabilities and growth. </a:t>
            </a:r>
            <a:r>
              <a:rPr altLang="en-GB" sz="3200" lang="en-US">
                <a:solidFill>
                  <a:srgbClr val="C0C0C0"/>
                </a:solidFill>
                <a:latin typeface="Noto Sans CanAborig"/>
              </a:rPr>
              <a:t>T</a:t>
            </a:r>
            <a:r>
              <a:rPr altLang="en-GB" sz="3200" lang="en-US">
                <a:solidFill>
                  <a:srgbClr val="C0C0C0"/>
                </a:solidFill>
                <a:latin typeface="Noto Sans CanAborig"/>
              </a:rPr>
              <a:t>h</a:t>
            </a:r>
            <a:r>
              <a:rPr altLang="en-GB" sz="3200" lang="en-US">
                <a:solidFill>
                  <a:srgbClr val="C0C0C0"/>
                </a:solidFill>
                <a:latin typeface="Noto Sans CanAborig"/>
              </a:rPr>
              <a:t>e</a:t>
            </a:r>
            <a:r>
              <a:rPr altLang="en-GB" sz="3200" lang="en-US">
                <a:solidFill>
                  <a:srgbClr val="C0C0C0"/>
                </a:solidFill>
                <a:latin typeface="Noto Sans CanAborig"/>
              </a:rPr>
              <a:t> </a:t>
            </a:r>
            <a:r>
              <a:rPr altLang="en-GB" sz="3200" lang="en-US">
                <a:solidFill>
                  <a:srgbClr val="C0C0C0"/>
                </a:solidFill>
                <a:latin typeface="Noto Sans CanAborig"/>
              </a:rPr>
              <a:t>p</a:t>
            </a:r>
            <a:r>
              <a:rPr altLang="en-GB" sz="3200" lang="en-US">
                <a:solidFill>
                  <a:srgbClr val="C0C0C0"/>
                </a:solidFill>
                <a:latin typeface="Noto Sans CanAborig"/>
              </a:rPr>
              <a:t>o</a:t>
            </a:r>
            <a:r>
              <a:rPr altLang="en-GB" sz="3200" lang="en-US">
                <a:solidFill>
                  <a:srgbClr val="C0C0C0"/>
                </a:solidFill>
                <a:latin typeface="Noto Sans CanAborig"/>
              </a:rPr>
              <a:t>r</a:t>
            </a:r>
            <a:r>
              <a:rPr altLang="en-GB" sz="3200" lang="en-US">
                <a:solidFill>
                  <a:srgbClr val="C0C0C0"/>
                </a:solidFill>
                <a:latin typeface="Noto Sans CanAborig"/>
              </a:rPr>
              <a:t>t</a:t>
            </a:r>
            <a:r>
              <a:rPr altLang="en-GB" sz="3200" lang="en-US">
                <a:solidFill>
                  <a:srgbClr val="C0C0C0"/>
                </a:solidFill>
                <a:latin typeface="Noto Sans CanAborig"/>
              </a:rPr>
              <a:t>f</a:t>
            </a:r>
            <a:r>
              <a:rPr altLang="en-GB" sz="3200" lang="en-US">
                <a:solidFill>
                  <a:srgbClr val="C0C0C0"/>
                </a:solidFill>
                <a:latin typeface="Noto Sans CanAborig"/>
              </a:rPr>
              <a:t>o</a:t>
            </a:r>
            <a:r>
              <a:rPr altLang="en-GB" sz="3200" lang="en-US">
                <a:solidFill>
                  <a:srgbClr val="C0C0C0"/>
                </a:solidFill>
                <a:latin typeface="Noto Sans CanAborig"/>
              </a:rPr>
              <a:t>lio </a:t>
            </a:r>
            <a:r>
              <a:rPr altLang="en-GB" sz="3200" lang="en-US">
                <a:solidFill>
                  <a:srgbClr val="C0C0C0"/>
                </a:solidFill>
                <a:latin typeface="Noto Sans CanAborig"/>
              </a:rPr>
              <a:t>c</a:t>
            </a:r>
            <a:r>
              <a:rPr altLang="en-GB" sz="3200" lang="en-US">
                <a:solidFill>
                  <a:srgbClr val="C0C0C0"/>
                </a:solidFill>
                <a:latin typeface="Noto Sans CanAborig"/>
              </a:rPr>
              <a:t>a</a:t>
            </a:r>
            <a:r>
              <a:rPr altLang="en-GB" sz="3200" lang="en-US">
                <a:solidFill>
                  <a:srgbClr val="C0C0C0"/>
                </a:solidFill>
                <a:latin typeface="Noto Sans CanAborig"/>
              </a:rPr>
              <a:t>n</a:t>
            </a:r>
            <a:r>
              <a:rPr altLang="en-GB" sz="3200" lang="en-US">
                <a:solidFill>
                  <a:srgbClr val="C0C0C0"/>
                </a:solidFill>
                <a:latin typeface="Noto Sans CanAborig"/>
              </a:rPr>
              <a:t> </a:t>
            </a:r>
            <a:r>
              <a:rPr altLang="en-GB" sz="3200" lang="en-US">
                <a:solidFill>
                  <a:srgbClr val="C0C0C0"/>
                </a:solidFill>
                <a:latin typeface="Noto Sans CanAborig"/>
              </a:rPr>
              <a:t>b</a:t>
            </a:r>
            <a:r>
              <a:rPr altLang="en-GB" sz="3200" lang="en-US">
                <a:solidFill>
                  <a:srgbClr val="C0C0C0"/>
                </a:solidFill>
                <a:latin typeface="Noto Sans CanAborig"/>
              </a:rPr>
              <a:t>e</a:t>
            </a:r>
            <a:r>
              <a:rPr altLang="en-GB" sz="3200" lang="en-US">
                <a:solidFill>
                  <a:srgbClr val="C0C0C0"/>
                </a:solidFill>
                <a:latin typeface="Noto Sans CanAborig"/>
              </a:rPr>
              <a:t> </a:t>
            </a:r>
            <a:r>
              <a:rPr altLang="en-GB" sz="3200" lang="en-US">
                <a:solidFill>
                  <a:srgbClr val="C0C0C0"/>
                </a:solidFill>
                <a:latin typeface="Noto Sans CanAborig"/>
              </a:rPr>
              <a:t>a</a:t>
            </a:r>
            <a:r>
              <a:rPr altLang="en-GB" sz="3200" lang="en-US">
                <a:solidFill>
                  <a:srgbClr val="C0C0C0"/>
                </a:solidFill>
                <a:latin typeface="Noto Sans CanAborig"/>
              </a:rPr>
              <a:t>c</a:t>
            </a:r>
            <a:r>
              <a:rPr altLang="en-GB" sz="3200" lang="en-US">
                <a:solidFill>
                  <a:srgbClr val="C0C0C0"/>
                </a:solidFill>
                <a:latin typeface="Noto Sans CanAborig"/>
              </a:rPr>
              <a:t>c</a:t>
            </a:r>
            <a:r>
              <a:rPr altLang="en-GB" sz="3200" lang="en-US">
                <a:solidFill>
                  <a:srgbClr val="C0C0C0"/>
                </a:solidFill>
                <a:latin typeface="Noto Sans CanAborig"/>
              </a:rPr>
              <a:t>e</a:t>
            </a:r>
            <a:r>
              <a:rPr altLang="en-GB" sz="3200" lang="en-US">
                <a:solidFill>
                  <a:srgbClr val="C0C0C0"/>
                </a:solidFill>
                <a:latin typeface="Noto Sans CanAborig"/>
              </a:rPr>
              <a:t>ssed </a:t>
            </a:r>
            <a:r>
              <a:rPr altLang="en-GB" sz="3200" lang="en-US">
                <a:solidFill>
                  <a:srgbClr val="C0C0C0"/>
                </a:solidFill>
                <a:latin typeface="Noto Sans CanAborig"/>
              </a:rPr>
              <a:t>o</a:t>
            </a:r>
            <a:r>
              <a:rPr altLang="en-GB" sz="3200" lang="en-US">
                <a:solidFill>
                  <a:srgbClr val="C0C0C0"/>
                </a:solidFill>
                <a:latin typeface="Noto Sans CanAborig"/>
              </a:rPr>
              <a:t>n</a:t>
            </a:r>
            <a:r>
              <a:rPr altLang="en-GB" sz="3200" lang="en-US">
                <a:solidFill>
                  <a:srgbClr val="C0C0C0"/>
                </a:solidFill>
                <a:latin typeface="Noto Sans CanAborig"/>
              </a:rPr>
              <a:t>l</a:t>
            </a:r>
            <a:r>
              <a:rPr altLang="en-GB" sz="3200" lang="en-US">
                <a:solidFill>
                  <a:srgbClr val="C0C0C0"/>
                </a:solidFill>
                <a:latin typeface="Noto Sans CanAborig"/>
              </a:rPr>
              <a:t>i</a:t>
            </a:r>
            <a:r>
              <a:rPr altLang="en-GB" sz="3200" lang="en-US">
                <a:solidFill>
                  <a:srgbClr val="C0C0C0"/>
                </a:solidFill>
                <a:latin typeface="Noto Sans CanAborig"/>
              </a:rPr>
              <a:t>ne </a:t>
            </a:r>
            <a:r>
              <a:rPr altLang="en-GB" sz="3200" lang="en-US">
                <a:solidFill>
                  <a:srgbClr val="C0C0C0"/>
                </a:solidFill>
                <a:latin typeface="Noto Sans CanAborig"/>
              </a:rPr>
              <a:t>,</a:t>
            </a:r>
            <a:r>
              <a:rPr altLang="en-GB" sz="3200" lang="en-US">
                <a:solidFill>
                  <a:srgbClr val="C0C0C0"/>
                </a:solidFill>
                <a:latin typeface="Noto Sans CanAborig"/>
              </a:rPr>
              <a:t> ensuring </a:t>
            </a:r>
            <a:r>
              <a:rPr altLang="en-GB" sz="3200" lang="en-US">
                <a:solidFill>
                  <a:srgbClr val="C0C0C0"/>
                </a:solidFill>
                <a:latin typeface="Noto Sans CanAborig"/>
              </a:rPr>
              <a:t>e</a:t>
            </a:r>
            <a:r>
              <a:rPr altLang="en-GB" sz="3200" lang="en-US">
                <a:solidFill>
                  <a:srgbClr val="C0C0C0"/>
                </a:solidFill>
                <a:latin typeface="Noto Sans CanAborig"/>
              </a:rPr>
              <a:t>a</a:t>
            </a:r>
            <a:r>
              <a:rPr altLang="en-GB" sz="3200" lang="en-US">
                <a:solidFill>
                  <a:srgbClr val="C0C0C0"/>
                </a:solidFill>
                <a:latin typeface="Noto Sans CanAborig"/>
              </a:rPr>
              <a:t>s</a:t>
            </a:r>
            <a:r>
              <a:rPr altLang="en-GB" sz="3200" lang="en-US">
                <a:solidFill>
                  <a:srgbClr val="C0C0C0"/>
                </a:solidFill>
                <a:latin typeface="Noto Sans CanAborig"/>
              </a:rPr>
              <a:t>y</a:t>
            </a:r>
            <a:r>
              <a:rPr altLang="en-GB" sz="3200" lang="en-US">
                <a:solidFill>
                  <a:srgbClr val="C0C0C0"/>
                </a:solidFill>
                <a:latin typeface="Noto Sans CanAborig"/>
              </a:rPr>
              <a:t> </a:t>
            </a:r>
            <a:r>
              <a:rPr altLang="en-GB" sz="3200" lang="en-US">
                <a:solidFill>
                  <a:srgbClr val="C0C0C0"/>
                </a:solidFill>
                <a:latin typeface="Noto Sans CanAborig"/>
              </a:rPr>
              <a:t>s</a:t>
            </a:r>
            <a:r>
              <a:rPr altLang="en-GB" sz="3200" lang="en-US">
                <a:solidFill>
                  <a:srgbClr val="C0C0C0"/>
                </a:solidFill>
                <a:latin typeface="Noto Sans CanAborig"/>
              </a:rPr>
              <a:t>h</a:t>
            </a:r>
            <a:r>
              <a:rPr altLang="en-GB" sz="3200" lang="en-US">
                <a:solidFill>
                  <a:srgbClr val="C0C0C0"/>
                </a:solidFill>
                <a:latin typeface="Noto Sans CanAborig"/>
              </a:rPr>
              <a:t>a</a:t>
            </a:r>
            <a:r>
              <a:rPr altLang="en-GB" sz="3200" lang="en-US">
                <a:solidFill>
                  <a:srgbClr val="C0C0C0"/>
                </a:solidFill>
                <a:latin typeface="Noto Sans CanAborig"/>
              </a:rPr>
              <a:t>r</a:t>
            </a:r>
            <a:r>
              <a:rPr altLang="en-GB" sz="3200" lang="en-US">
                <a:solidFill>
                  <a:srgbClr val="C0C0C0"/>
                </a:solidFill>
                <a:latin typeface="Noto Sans CanAborig"/>
              </a:rPr>
              <a:t>i</a:t>
            </a:r>
            <a:r>
              <a:rPr altLang="en-GB" sz="3200" lang="en-US">
                <a:solidFill>
                  <a:srgbClr val="C0C0C0"/>
                </a:solidFill>
                <a:latin typeface="Noto Sans CanAborig"/>
              </a:rPr>
              <a:t>ng </a:t>
            </a:r>
            <a:r>
              <a:rPr altLang="en-GB" sz="3200" lang="en-US">
                <a:solidFill>
                  <a:srgbClr val="C0C0C0"/>
                </a:solidFill>
                <a:latin typeface="Noto Sans CanAborig"/>
              </a:rPr>
              <a:t>a</a:t>
            </a:r>
            <a:r>
              <a:rPr altLang="en-GB" sz="3200" lang="en-US">
                <a:solidFill>
                  <a:srgbClr val="C0C0C0"/>
                </a:solidFill>
                <a:latin typeface="Noto Sans CanAborig"/>
              </a:rPr>
              <a:t>n</a:t>
            </a:r>
            <a:r>
              <a:rPr altLang="en-GB" sz="3200" lang="en-US">
                <a:solidFill>
                  <a:srgbClr val="C0C0C0"/>
                </a:solidFill>
                <a:latin typeface="Noto Sans CanAborig"/>
              </a:rPr>
              <a:t>d</a:t>
            </a:r>
            <a:r>
              <a:rPr altLang="en-GB" sz="3200" lang="en-US">
                <a:solidFill>
                  <a:srgbClr val="C0C0C0"/>
                </a:solidFill>
                <a:latin typeface="Noto Sans CanAborig"/>
              </a:rPr>
              <a:t> </a:t>
            </a:r>
            <a:r>
              <a:rPr altLang="en-GB" sz="3200" lang="en-US">
                <a:solidFill>
                  <a:srgbClr val="C0C0C0"/>
                </a:solidFill>
                <a:latin typeface="Noto Sans CanAborig"/>
              </a:rPr>
              <a:t>a</a:t>
            </a:r>
            <a:r>
              <a:rPr altLang="en-GB" sz="3200" lang="en-US">
                <a:solidFill>
                  <a:srgbClr val="C0C0C0"/>
                </a:solidFill>
                <a:latin typeface="Noto Sans CanAborig"/>
              </a:rPr>
              <a:t>c</a:t>
            </a:r>
            <a:r>
              <a:rPr altLang="en-GB" sz="3200" lang="en-US">
                <a:solidFill>
                  <a:srgbClr val="C0C0C0"/>
                </a:solidFill>
                <a:latin typeface="Noto Sans CanAborig"/>
              </a:rPr>
              <a:t>c</a:t>
            </a:r>
            <a:r>
              <a:rPr altLang="en-GB" sz="3200" lang="en-US">
                <a:solidFill>
                  <a:srgbClr val="C0C0C0"/>
                </a:solidFill>
                <a:latin typeface="Noto Sans CanAborig"/>
              </a:rPr>
              <a:t>e</a:t>
            </a:r>
            <a:r>
              <a:rPr altLang="en-GB" sz="3200" lang="en-US">
                <a:solidFill>
                  <a:srgbClr val="C0C0C0"/>
                </a:solidFill>
                <a:latin typeface="Noto Sans CanAborig"/>
              </a:rPr>
              <a:t>s</a:t>
            </a:r>
            <a:r>
              <a:rPr altLang="en-GB" sz="3200" lang="en-US">
                <a:solidFill>
                  <a:srgbClr val="C0C0C0"/>
                </a:solidFill>
                <a:latin typeface="Noto Sans CanAborig"/>
              </a:rPr>
              <a:t>s</a:t>
            </a:r>
            <a:r>
              <a:rPr altLang="en-GB" sz="3200" lang="en-US">
                <a:solidFill>
                  <a:srgbClr val="C0C0C0"/>
                </a:solidFill>
                <a:latin typeface="Noto Sans CanAborig"/>
              </a:rPr>
              <a:t>ibility</a:t>
            </a:r>
            <a:r>
              <a:rPr altLang="en-GB" sz="3200" lang="en-US">
                <a:solidFill>
                  <a:srgbClr val="C0C0C0"/>
                </a:solidFill>
                <a:latin typeface="Noto Sans CanAborig"/>
              </a:rPr>
              <a:t>.</a:t>
            </a:r>
            <a:endParaRPr sz="2800" lang="en-GB">
              <a:solidFill>
                <a:srgbClr val="C0C0C0"/>
              </a:solidFill>
              <a:latin typeface="Noto Sans CanAborig"/>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1">
  <p:cSld>
    <p:spTree>
      <p:nvGrpSpPr>
        <p:cNvPr id="64" name=""/>
        <p:cNvGrpSpPr/>
        <p:nvPr/>
      </p:nvGrpSpPr>
      <p:grpSpPr>
        <a:xfrm rot="0">
          <a:off x="0" y="0"/>
          <a:ext cx="0" cy="0"/>
          <a:chOff x="0" y="0"/>
          <a:chExt cx="0" cy="0"/>
        </a:xfrm>
      </p:grpSpPr>
      <p:sp>
        <p:nvSpPr>
          <p:cNvPr id="1048625" name=""/>
          <p:cNvSpPr txBox="1"/>
          <p:nvPr/>
        </p:nvSpPr>
        <p:spPr>
          <a:xfrm>
            <a:off x="3801894" y="358138"/>
            <a:ext cx="6296415" cy="942340"/>
          </a:xfrm>
          <a:prstGeom prst="rect"/>
        </p:spPr>
        <p:txBody>
          <a:bodyPr rtlCol="0" wrap="square">
            <a:spAutoFit/>
          </a:bodyPr>
          <a:p>
            <a:r>
              <a:rPr altLang="en-GB" b="1" sz="4800" lang="en-GB">
                <a:solidFill>
                  <a:srgbClr val="FFFFFF"/>
                </a:solidFill>
                <a:latin typeface="Noto Sans AnatoHiero"/>
                <a:ea typeface="Noto Sans AnatoHiero"/>
                <a:cs typeface="Noto Sans AnatoHiero"/>
              </a:rPr>
              <a:t>🧑🏻‍💻</a:t>
            </a:r>
            <a:r>
              <a:rPr altLang="en-GB" b="1" sz="4800" lang="en-US">
                <a:solidFill>
                  <a:srgbClr val="FFFFFF"/>
                </a:solidFill>
                <a:latin typeface="Noto Sans AnatoHiero"/>
                <a:ea typeface="Noto Sans AnatoHiero"/>
                <a:cs typeface="Noto Sans AnatoHiero"/>
              </a:rPr>
              <a:t> </a:t>
            </a:r>
            <a:r>
              <a:rPr altLang="en-GB" b="1" sz="4800" lang="en-US">
                <a:solidFill>
                  <a:srgbClr val="FFFFFF"/>
                </a:solidFill>
                <a:latin typeface="Noto Sans AnatoHiero"/>
                <a:ea typeface="Noto Sans AnatoHiero"/>
                <a:cs typeface="Noto Sans AnatoHiero"/>
              </a:rPr>
              <a:t>E</a:t>
            </a:r>
            <a:r>
              <a:rPr altLang="en-GB" b="1" sz="4800" lang="en-US">
                <a:solidFill>
                  <a:srgbClr val="FFFFFF"/>
                </a:solidFill>
                <a:latin typeface="Noto Sans AnatoHiero"/>
                <a:ea typeface="Noto Sans AnatoHiero"/>
                <a:cs typeface="Noto Sans AnatoHiero"/>
              </a:rPr>
              <a:t>N</a:t>
            </a:r>
            <a:r>
              <a:rPr altLang="en-GB" b="1" sz="4800" lang="en-US">
                <a:solidFill>
                  <a:srgbClr val="FFFFFF"/>
                </a:solidFill>
                <a:latin typeface="Noto Sans AnatoHiero"/>
                <a:ea typeface="Noto Sans AnatoHiero"/>
                <a:cs typeface="Noto Sans AnatoHiero"/>
              </a:rPr>
              <a:t>D</a:t>
            </a:r>
            <a:r>
              <a:rPr altLang="en-GB" b="1" sz="4800" lang="en-US">
                <a:solidFill>
                  <a:srgbClr val="FFFFFF"/>
                </a:solidFill>
                <a:latin typeface="Noto Sans AnatoHiero"/>
                <a:ea typeface="Noto Sans AnatoHiero"/>
                <a:cs typeface="Noto Sans AnatoHiero"/>
              </a:rPr>
              <a:t> </a:t>
            </a:r>
            <a:r>
              <a:rPr altLang="en-GB" b="1" sz="4800" lang="en-US">
                <a:solidFill>
                  <a:srgbClr val="FFFFFF"/>
                </a:solidFill>
                <a:latin typeface="Noto Sans AnatoHiero"/>
                <a:ea typeface="Noto Sans AnatoHiero"/>
                <a:cs typeface="Noto Sans AnatoHiero"/>
              </a:rPr>
              <a:t>U</a:t>
            </a:r>
            <a:r>
              <a:rPr altLang="en-GB" b="1" sz="4800" lang="en-US">
                <a:solidFill>
                  <a:srgbClr val="FFFFFF"/>
                </a:solidFill>
                <a:latin typeface="Noto Sans AnatoHiero"/>
                <a:ea typeface="Noto Sans AnatoHiero"/>
                <a:cs typeface="Noto Sans AnatoHiero"/>
              </a:rPr>
              <a:t>S</a:t>
            </a:r>
            <a:r>
              <a:rPr altLang="en-GB" b="1" sz="4800" lang="en-US">
                <a:solidFill>
                  <a:srgbClr val="FFFFFF"/>
                </a:solidFill>
                <a:latin typeface="Noto Sans AnatoHiero"/>
                <a:ea typeface="Noto Sans AnatoHiero"/>
                <a:cs typeface="Noto Sans AnatoHiero"/>
              </a:rPr>
              <a:t>E</a:t>
            </a:r>
            <a:r>
              <a:rPr altLang="en-GB" b="1" sz="4800" lang="en-US">
                <a:solidFill>
                  <a:srgbClr val="FFFFFF"/>
                </a:solidFill>
                <a:latin typeface="Noto Sans AnatoHiero"/>
                <a:ea typeface="Noto Sans AnatoHiero"/>
                <a:cs typeface="Noto Sans AnatoHiero"/>
              </a:rPr>
              <a:t>R</a:t>
            </a:r>
            <a:r>
              <a:rPr altLang="en-GB" b="1" sz="4800" lang="en-US">
                <a:solidFill>
                  <a:srgbClr val="FFFFFF"/>
                </a:solidFill>
                <a:latin typeface="Noto Sans AnatoHiero"/>
                <a:ea typeface="Noto Sans AnatoHiero"/>
                <a:cs typeface="Noto Sans AnatoHiero"/>
              </a:rPr>
              <a:t>S</a:t>
            </a:r>
            <a:endParaRPr b="1" sz="2800" lang="en-GB">
              <a:solidFill>
                <a:srgbClr val="FFFFFF"/>
              </a:solidFill>
            </a:endParaRPr>
          </a:p>
        </p:txBody>
      </p:sp>
      <p:sp>
        <p:nvSpPr>
          <p:cNvPr id="1048626" name=""/>
          <p:cNvSpPr txBox="1"/>
          <p:nvPr/>
        </p:nvSpPr>
        <p:spPr>
          <a:xfrm>
            <a:off x="857640" y="1369059"/>
            <a:ext cx="11047241" cy="5488940"/>
          </a:xfrm>
          <a:prstGeom prst="rect"/>
        </p:spPr>
        <p:txBody>
          <a:bodyPr rtlCol="0" wrap="square">
            <a:spAutoFit/>
          </a:bodyPr>
          <a:p>
            <a:pPr algn="l"/>
            <a:r>
              <a:rPr altLang="en-GB" sz="3200" lang="en-US">
                <a:solidFill>
                  <a:srgbClr val="C0C0C0"/>
                </a:solidFill>
                <a:latin typeface="Noto Sans CanAborig"/>
              </a:rPr>
              <a:t>The end users of a student portfolio include the students themselves, who create and maintain it to showcase their skills, projects, and achievements, as well as educators who use it to assess progress and provide feedback. Potential employers and recruiters also access the portfolio to evaluate qualifications for internships, jobs, or other opportunities, and career counselors can use it to guide students effectively.</a:t>
            </a:r>
            <a:endParaRPr sz="2800" lang="en-GB">
              <a:solidFill>
                <a:srgbClr val="C0C0C0"/>
              </a:solidFill>
              <a:latin typeface="Noto Sans CanAborig"/>
            </a:endParaRPr>
          </a:p>
          <a:p>
            <a:pPr algn="l"/>
            <a:endParaRPr sz="3200" lang="en-GB">
              <a:solidFill>
                <a:srgbClr val="C0C0C0"/>
              </a:solidFill>
              <a:latin typeface="Noto Sans CanAborig"/>
            </a:endParaRPr>
          </a:p>
          <a:p>
            <a:pPr algn="l"/>
            <a:endParaRPr sz="2800" lang="en-GB">
              <a:solidFill>
                <a:srgbClr val="C0C0C0"/>
              </a:solidFill>
              <a:latin typeface="Noto Sans CanAborig"/>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1">
  <p:cSld>
    <p:spTree>
      <p:nvGrpSpPr>
        <p:cNvPr id="65" name=""/>
        <p:cNvGrpSpPr/>
        <p:nvPr/>
      </p:nvGrpSpPr>
      <p:grpSpPr>
        <a:xfrm rot="0">
          <a:off x="0" y="0"/>
          <a:ext cx="0" cy="0"/>
          <a:chOff x="0" y="0"/>
          <a:chExt cx="0" cy="0"/>
        </a:xfrm>
      </p:grpSpPr>
      <p:sp>
        <p:nvSpPr>
          <p:cNvPr id="1048627" name=""/>
          <p:cNvSpPr txBox="1"/>
          <p:nvPr/>
        </p:nvSpPr>
        <p:spPr>
          <a:xfrm>
            <a:off x="2208924" y="461217"/>
            <a:ext cx="9983076" cy="878840"/>
          </a:xfrm>
          <a:prstGeom prst="rect"/>
        </p:spPr>
        <p:txBody>
          <a:bodyPr rtlCol="0" wrap="square">
            <a:spAutoFit/>
          </a:bodyPr>
          <a:p>
            <a:r>
              <a:rPr altLang="en-GB" b="1" sz="4400" lang="en-GB">
                <a:solidFill>
                  <a:srgbClr val="FFFFFF"/>
                </a:solidFill>
                <a:latin typeface="Noto Sans AnatoHiero"/>
                <a:ea typeface="Noto Sans AnatoHiero"/>
                <a:cs typeface="Noto Sans AnatoHiero"/>
              </a:rPr>
              <a:t>⚒️</a:t>
            </a:r>
            <a:r>
              <a:rPr altLang="en-GB" b="1" sz="4400" lang="en-US">
                <a:solidFill>
                  <a:srgbClr val="FFFFFF"/>
                </a:solidFill>
                <a:latin typeface="Noto Sans AnatoHiero"/>
                <a:ea typeface="Noto Sans AnatoHiero"/>
                <a:cs typeface="Noto Sans AnatoHiero"/>
              </a:rPr>
              <a:t> </a:t>
            </a:r>
            <a:r>
              <a:rPr altLang="en-GB" b="1" sz="4400" lang="en-US">
                <a:solidFill>
                  <a:srgbClr val="FFFFFF"/>
                </a:solidFill>
                <a:latin typeface="Noto Sans AnatoHiero"/>
                <a:ea typeface="Noto Sans AnatoHiero"/>
                <a:cs typeface="Noto Sans AnatoHiero"/>
              </a:rPr>
              <a:t>T</a:t>
            </a:r>
            <a:r>
              <a:rPr altLang="en-GB" b="1" sz="4400" lang="en-US">
                <a:solidFill>
                  <a:srgbClr val="FFFFFF"/>
                </a:solidFill>
                <a:latin typeface="Noto Sans AnatoHiero"/>
                <a:ea typeface="Noto Sans AnatoHiero"/>
                <a:cs typeface="Noto Sans AnatoHiero"/>
              </a:rPr>
              <a:t>O</a:t>
            </a:r>
            <a:r>
              <a:rPr altLang="en-GB" b="1" sz="4400" lang="en-US">
                <a:solidFill>
                  <a:srgbClr val="FFFFFF"/>
                </a:solidFill>
                <a:latin typeface="Noto Sans AnatoHiero"/>
                <a:ea typeface="Noto Sans AnatoHiero"/>
                <a:cs typeface="Noto Sans AnatoHiero"/>
              </a:rPr>
              <a:t>O</a:t>
            </a:r>
            <a:r>
              <a:rPr altLang="en-GB" b="1" sz="4400" lang="en-US">
                <a:solidFill>
                  <a:srgbClr val="FFFFFF"/>
                </a:solidFill>
                <a:latin typeface="Noto Sans AnatoHiero"/>
                <a:ea typeface="Noto Sans AnatoHiero"/>
                <a:cs typeface="Noto Sans AnatoHiero"/>
              </a:rPr>
              <a:t>L</a:t>
            </a:r>
            <a:r>
              <a:rPr altLang="en-GB" b="1" sz="4400" lang="en-US">
                <a:solidFill>
                  <a:srgbClr val="FFFFFF"/>
                </a:solidFill>
                <a:latin typeface="Noto Sans AnatoHiero"/>
                <a:ea typeface="Noto Sans AnatoHiero"/>
                <a:cs typeface="Noto Sans AnatoHiero"/>
              </a:rPr>
              <a:t>S</a:t>
            </a:r>
            <a:r>
              <a:rPr altLang="en-GB" b="1" sz="4400" lang="en-US">
                <a:solidFill>
                  <a:srgbClr val="FFFFFF"/>
                </a:solidFill>
                <a:latin typeface="Noto Sans AnatoHiero"/>
                <a:ea typeface="Noto Sans AnatoHiero"/>
                <a:cs typeface="Noto Sans AnatoHiero"/>
              </a:rPr>
              <a:t> </a:t>
            </a:r>
            <a:r>
              <a:rPr altLang="en-GB" b="1" sz="4400" lang="en-US">
                <a:solidFill>
                  <a:srgbClr val="FFFFFF"/>
                </a:solidFill>
                <a:latin typeface="Noto Sans AnatoHiero"/>
                <a:ea typeface="Noto Sans AnatoHiero"/>
                <a:cs typeface="Noto Sans AnatoHiero"/>
              </a:rPr>
              <a:t>A</a:t>
            </a:r>
            <a:r>
              <a:rPr altLang="en-GB" b="1" sz="4400" lang="en-US">
                <a:solidFill>
                  <a:srgbClr val="FFFFFF"/>
                </a:solidFill>
                <a:latin typeface="Noto Sans AnatoHiero"/>
                <a:ea typeface="Noto Sans AnatoHiero"/>
                <a:cs typeface="Noto Sans AnatoHiero"/>
              </a:rPr>
              <a:t>N</a:t>
            </a:r>
            <a:r>
              <a:rPr altLang="en-GB" b="1" sz="4400" lang="en-US">
                <a:solidFill>
                  <a:srgbClr val="FFFFFF"/>
                </a:solidFill>
                <a:latin typeface="Noto Sans AnatoHiero"/>
                <a:ea typeface="Noto Sans AnatoHiero"/>
                <a:cs typeface="Noto Sans AnatoHiero"/>
              </a:rPr>
              <a:t>D</a:t>
            </a:r>
            <a:r>
              <a:rPr altLang="en-GB" b="1" sz="4400" lang="en-US">
                <a:solidFill>
                  <a:srgbClr val="FFFFFF"/>
                </a:solidFill>
                <a:latin typeface="Noto Sans AnatoHiero"/>
                <a:ea typeface="Noto Sans AnatoHiero"/>
                <a:cs typeface="Noto Sans AnatoHiero"/>
              </a:rPr>
              <a:t> </a:t>
            </a:r>
            <a:r>
              <a:rPr altLang="en-GB" b="1" sz="4400" lang="en-US">
                <a:solidFill>
                  <a:srgbClr val="FFFFFF"/>
                </a:solidFill>
                <a:latin typeface="Noto Sans AnatoHiero"/>
                <a:ea typeface="Noto Sans AnatoHiero"/>
                <a:cs typeface="Noto Sans AnatoHiero"/>
              </a:rPr>
              <a:t>T</a:t>
            </a:r>
            <a:r>
              <a:rPr altLang="en-GB" b="1" sz="4400" lang="en-US">
                <a:solidFill>
                  <a:srgbClr val="FFFFFF"/>
                </a:solidFill>
                <a:latin typeface="Noto Sans AnatoHiero"/>
                <a:ea typeface="Noto Sans AnatoHiero"/>
                <a:cs typeface="Noto Sans AnatoHiero"/>
              </a:rPr>
              <a:t>E</a:t>
            </a:r>
            <a:r>
              <a:rPr altLang="en-GB" b="1" sz="4400" lang="en-US">
                <a:solidFill>
                  <a:srgbClr val="FFFFFF"/>
                </a:solidFill>
                <a:latin typeface="Noto Sans AnatoHiero"/>
                <a:ea typeface="Noto Sans AnatoHiero"/>
                <a:cs typeface="Noto Sans AnatoHiero"/>
              </a:rPr>
              <a:t>C</a:t>
            </a:r>
            <a:r>
              <a:rPr altLang="en-GB" b="1" sz="4400" lang="en-US">
                <a:solidFill>
                  <a:srgbClr val="FFFFFF"/>
                </a:solidFill>
                <a:latin typeface="Noto Sans AnatoHiero"/>
                <a:ea typeface="Noto Sans AnatoHiero"/>
                <a:cs typeface="Noto Sans AnatoHiero"/>
              </a:rPr>
              <a:t>HNOLOG</a:t>
            </a:r>
            <a:r>
              <a:rPr altLang="en-GB" b="1" sz="4400" lang="en-US">
                <a:solidFill>
                  <a:srgbClr val="FFFFFF"/>
                </a:solidFill>
                <a:latin typeface="Noto Sans AnatoHiero"/>
                <a:ea typeface="Noto Sans AnatoHiero"/>
                <a:cs typeface="Noto Sans AnatoHiero"/>
              </a:rPr>
              <a:t>IES </a:t>
            </a:r>
            <a:endParaRPr sz="2800" lang="en-GB">
              <a:solidFill>
                <a:srgbClr val="FFFFFF"/>
              </a:solidFill>
            </a:endParaRPr>
          </a:p>
        </p:txBody>
      </p:sp>
      <p:sp>
        <p:nvSpPr>
          <p:cNvPr id="1048628" name=""/>
          <p:cNvSpPr txBox="1"/>
          <p:nvPr/>
        </p:nvSpPr>
        <p:spPr>
          <a:xfrm>
            <a:off x="1617109" y="1697897"/>
            <a:ext cx="9732316" cy="4422139"/>
          </a:xfrm>
          <a:prstGeom prst="rect"/>
        </p:spPr>
        <p:txBody>
          <a:bodyPr rtlCol="0" wrap="square">
            <a:spAutoFit/>
          </a:bodyPr>
          <a:p>
            <a:r>
              <a:rPr altLang="en-GB" b="0" sz="3200" lang="en-US">
                <a:solidFill>
                  <a:srgbClr val="C0C0C0"/>
                </a:solidFill>
                <a:latin typeface="Noto Sans AnatoHiero"/>
              </a:rPr>
              <a:t>1. Frontend Technologies – HTML, CSS, JavaScript, React, Angular</a:t>
            </a:r>
            <a:endParaRPr b="0" sz="3600" lang="en-GB">
              <a:solidFill>
                <a:srgbClr val="C0C0C0"/>
              </a:solidFill>
              <a:latin typeface="Noto Sans AnatoHiero"/>
            </a:endParaRPr>
          </a:p>
          <a:p>
            <a:r>
              <a:rPr altLang="en-GB" b="0" sz="3200" lang="en-US">
                <a:solidFill>
                  <a:srgbClr val="C0C0C0"/>
                </a:solidFill>
                <a:latin typeface="Noto Sans AnatoHiero"/>
              </a:rPr>
              <a:t>2. Styling Tools – Bootstrap, Tailwind CSS</a:t>
            </a:r>
            <a:endParaRPr b="0" sz="3600" lang="en-GB">
              <a:solidFill>
                <a:srgbClr val="C0C0C0"/>
              </a:solidFill>
              <a:latin typeface="Noto Sans AnatoHiero"/>
            </a:endParaRPr>
          </a:p>
          <a:p>
            <a:r>
              <a:rPr altLang="en-GB" b="0" sz="3200" lang="en-US">
                <a:solidFill>
                  <a:srgbClr val="C0C0C0"/>
                </a:solidFill>
                <a:latin typeface="Noto Sans AnatoHiero"/>
              </a:rPr>
              <a:t>3. Version Control &amp; Collaboration – GitHub, GitLab, Bitbucket</a:t>
            </a:r>
            <a:endParaRPr b="0" sz="3600" lang="en-GB">
              <a:solidFill>
                <a:srgbClr val="C0C0C0"/>
              </a:solidFill>
              <a:latin typeface="Noto Sans AnatoHiero"/>
            </a:endParaRPr>
          </a:p>
          <a:p>
            <a:r>
              <a:rPr altLang="en-GB" b="0" sz="3200" lang="en-US">
                <a:solidFill>
                  <a:srgbClr val="C0C0C0"/>
                </a:solidFill>
                <a:latin typeface="Noto Sans AnatoHiero"/>
              </a:rPr>
              <a:t>4. Cloud Storage – Google Drive, OneDrive</a:t>
            </a:r>
            <a:endParaRPr b="0" sz="3600" lang="en-GB">
              <a:solidFill>
                <a:srgbClr val="C0C0C0"/>
              </a:solidFill>
              <a:latin typeface="Noto Sans AnatoHiero"/>
            </a:endParaRPr>
          </a:p>
          <a:p>
            <a:r>
              <a:rPr altLang="en-GB" b="0" sz="3200" lang="en-US">
                <a:solidFill>
                  <a:srgbClr val="C0C0C0"/>
                </a:solidFill>
                <a:latin typeface="Noto Sans AnatoHiero"/>
              </a:rPr>
              <a:t>5. Hosting Platforms – Netlify, Vercel, GitHub Pages</a:t>
            </a:r>
            <a:endParaRPr b="0" sz="3600" lang="en-GB">
              <a:solidFill>
                <a:srgbClr val="C0C0C0"/>
              </a:solidFill>
              <a:latin typeface="Noto Sans AnatoHiero"/>
            </a:endParaRPr>
          </a:p>
          <a:p>
            <a:endParaRPr altLang="en-US" b="0" lang="zh-CN">
              <a:solidFill>
                <a:srgbClr val="C0C0C0"/>
              </a:solidFill>
              <a:latin typeface="Noto Sans AnatoHier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1">
  <p:cSld>
    <p:spTree>
      <p:nvGrpSpPr>
        <p:cNvPr id="66" name=""/>
        <p:cNvGrpSpPr/>
        <p:nvPr/>
      </p:nvGrpSpPr>
      <p:grpSpPr>
        <a:xfrm rot="0">
          <a:off x="0" y="0"/>
          <a:ext cx="0" cy="0"/>
          <a:chOff x="0" y="0"/>
          <a:chExt cx="0" cy="0"/>
        </a:xfrm>
      </p:grpSpPr>
      <p:sp>
        <p:nvSpPr>
          <p:cNvPr id="1048629" name=""/>
          <p:cNvSpPr txBox="1"/>
          <p:nvPr/>
        </p:nvSpPr>
        <p:spPr>
          <a:xfrm>
            <a:off x="1460370" y="230717"/>
            <a:ext cx="10450409" cy="878840"/>
          </a:xfrm>
          <a:prstGeom prst="rect"/>
        </p:spPr>
        <p:txBody>
          <a:bodyPr rtlCol="0" wrap="square">
            <a:spAutoFit/>
          </a:bodyPr>
          <a:p>
            <a:r>
              <a:rPr altLang="en-GB" b="1" sz="4400" lang="en-GB">
                <a:solidFill>
                  <a:srgbClr val="FFFFFF"/>
                </a:solidFill>
                <a:latin typeface="Noto Sans AnatoHiero"/>
                <a:ea typeface="Noto Sans AnatoHiero"/>
                <a:cs typeface="Noto Sans AnatoHiero"/>
              </a:rPr>
              <a:t>🎨</a:t>
            </a:r>
            <a:r>
              <a:rPr altLang="en-GB" b="1" sz="4400" lang="en-US">
                <a:solidFill>
                  <a:srgbClr val="FFFFFF"/>
                </a:solidFill>
                <a:latin typeface="Noto Sans AnatoHiero"/>
                <a:ea typeface="Noto Sans AnatoHiero"/>
                <a:cs typeface="Noto Sans AnatoHiero"/>
              </a:rPr>
              <a:t> </a:t>
            </a:r>
            <a:r>
              <a:rPr altLang="en-GB" b="1" sz="4400" lang="en-US">
                <a:solidFill>
                  <a:srgbClr val="FFFFFF"/>
                </a:solidFill>
                <a:latin typeface="Noto Sans AnatoHiero"/>
                <a:ea typeface="Noto Sans AnatoHiero"/>
                <a:cs typeface="Noto Sans AnatoHiero"/>
              </a:rPr>
              <a:t>P</a:t>
            </a:r>
            <a:r>
              <a:rPr altLang="en-GB" b="1" sz="4400" lang="en-US">
                <a:solidFill>
                  <a:srgbClr val="FFFFFF"/>
                </a:solidFill>
                <a:latin typeface="Noto Sans AnatoHiero"/>
                <a:ea typeface="Noto Sans AnatoHiero"/>
                <a:cs typeface="Noto Sans AnatoHiero"/>
              </a:rPr>
              <a:t>O</a:t>
            </a:r>
            <a:r>
              <a:rPr altLang="en-GB" b="1" sz="4400" lang="en-US">
                <a:solidFill>
                  <a:srgbClr val="FFFFFF"/>
                </a:solidFill>
                <a:latin typeface="Noto Sans AnatoHiero"/>
                <a:ea typeface="Noto Sans AnatoHiero"/>
                <a:cs typeface="Noto Sans AnatoHiero"/>
              </a:rPr>
              <a:t>R</a:t>
            </a:r>
            <a:r>
              <a:rPr altLang="en-GB" b="1" sz="4400" lang="en-US">
                <a:solidFill>
                  <a:srgbClr val="FFFFFF"/>
                </a:solidFill>
                <a:latin typeface="Noto Sans AnatoHiero"/>
                <a:ea typeface="Noto Sans AnatoHiero"/>
                <a:cs typeface="Noto Sans AnatoHiero"/>
              </a:rPr>
              <a:t>T</a:t>
            </a:r>
            <a:r>
              <a:rPr altLang="en-GB" b="1" sz="4400" lang="en-US">
                <a:solidFill>
                  <a:srgbClr val="FFFFFF"/>
                </a:solidFill>
                <a:latin typeface="Noto Sans AnatoHiero"/>
                <a:ea typeface="Noto Sans AnatoHiero"/>
                <a:cs typeface="Noto Sans AnatoHiero"/>
              </a:rPr>
              <a:t>FOLIO </a:t>
            </a:r>
            <a:r>
              <a:rPr altLang="en-GB" b="1" sz="4400" lang="en-US">
                <a:solidFill>
                  <a:srgbClr val="FFFFFF"/>
                </a:solidFill>
                <a:latin typeface="Noto Sans AnatoHiero"/>
                <a:ea typeface="Noto Sans AnatoHiero"/>
                <a:cs typeface="Noto Sans AnatoHiero"/>
              </a:rPr>
              <a:t>DESIGN </a:t>
            </a:r>
            <a:r>
              <a:rPr altLang="en-GB" b="1" sz="4400" lang="en-US">
                <a:solidFill>
                  <a:srgbClr val="FFFFFF"/>
                </a:solidFill>
                <a:latin typeface="Noto Sans AnatoHiero"/>
                <a:ea typeface="Noto Sans AnatoHiero"/>
                <a:cs typeface="Noto Sans AnatoHiero"/>
              </a:rPr>
              <a:t>AND </a:t>
            </a:r>
            <a:r>
              <a:rPr altLang="en-GB" b="1" sz="4400" lang="en-US">
                <a:solidFill>
                  <a:srgbClr val="FFFFFF"/>
                </a:solidFill>
                <a:latin typeface="Noto Sans AnatoHiero"/>
                <a:ea typeface="Noto Sans AnatoHiero"/>
                <a:cs typeface="Noto Sans AnatoHiero"/>
              </a:rPr>
              <a:t>L</a:t>
            </a:r>
            <a:r>
              <a:rPr altLang="en-GB" b="1" sz="4400" lang="en-US">
                <a:solidFill>
                  <a:srgbClr val="FFFFFF"/>
                </a:solidFill>
                <a:latin typeface="Noto Sans AnatoHiero"/>
                <a:ea typeface="Noto Sans AnatoHiero"/>
                <a:cs typeface="Noto Sans AnatoHiero"/>
              </a:rPr>
              <a:t>A</a:t>
            </a:r>
            <a:r>
              <a:rPr altLang="en-GB" b="1" sz="4400" lang="en-US">
                <a:solidFill>
                  <a:srgbClr val="FFFFFF"/>
                </a:solidFill>
                <a:latin typeface="Noto Sans AnatoHiero"/>
                <a:ea typeface="Noto Sans AnatoHiero"/>
                <a:cs typeface="Noto Sans AnatoHiero"/>
              </a:rPr>
              <a:t>Y</a:t>
            </a:r>
            <a:r>
              <a:rPr altLang="en-GB" b="1" sz="4400" lang="en-US">
                <a:solidFill>
                  <a:srgbClr val="FFFFFF"/>
                </a:solidFill>
                <a:latin typeface="Noto Sans AnatoHiero"/>
                <a:ea typeface="Noto Sans AnatoHiero"/>
                <a:cs typeface="Noto Sans AnatoHiero"/>
              </a:rPr>
              <a:t>OUT </a:t>
            </a:r>
            <a:endParaRPr b="1" sz="2800" lang="en-GB">
              <a:solidFill>
                <a:srgbClr val="FFFFFF"/>
              </a:solidFill>
            </a:endParaRPr>
          </a:p>
        </p:txBody>
      </p:sp>
      <p:sp>
        <p:nvSpPr>
          <p:cNvPr id="1048630" name=""/>
          <p:cNvSpPr txBox="1"/>
          <p:nvPr/>
        </p:nvSpPr>
        <p:spPr>
          <a:xfrm>
            <a:off x="1179152" y="1318260"/>
            <a:ext cx="11012847" cy="5539740"/>
          </a:xfrm>
          <a:prstGeom prst="rect"/>
        </p:spPr>
        <p:txBody>
          <a:bodyPr rtlCol="0" wrap="square">
            <a:spAutoFit/>
          </a:bodyPr>
          <a:p>
            <a:r>
              <a:rPr altLang="en-GB" b="0" sz="2800" lang="en-US">
                <a:solidFill>
                  <a:srgbClr val="C0C0C0"/>
                </a:solidFill>
                <a:latin typeface="Noto Sans AnatoHiero"/>
              </a:rPr>
              <a:t>A well-structured student portfolio design typically begins with a clean header featuring the student’s name and navigation menu, followed by a hero section with a short introduction, tagline, and a call-to-action like “View Projects” or “Download Resume.” It should also include an “About Me” section to highlight academic background and career goals. A dedicated projects section can showcase work with images, descriptions, and links. Finally, a skills area with simple icons or progress bars helps demonstrate technical strengths in a visually engaging way.</a:t>
            </a:r>
            <a:endParaRPr b="0" sz="2400" lang="en-GB">
              <a:solidFill>
                <a:srgbClr val="C0C0C0"/>
              </a:solidFill>
              <a:latin typeface="Noto Sans AnatoHiero"/>
            </a:endParaRPr>
          </a:p>
          <a:p>
            <a:endParaRPr b="0" sz="2800" lang="en-GB">
              <a:solidFill>
                <a:srgbClr val="C0C0C0"/>
              </a:solidFill>
              <a:latin typeface="Noto Sans AnatoHiero"/>
            </a:endParaRPr>
          </a:p>
          <a:p>
            <a:endParaRPr b="0" sz="2800" lang="en-GB">
              <a:solidFill>
                <a:srgbClr val="C0C0C0"/>
              </a:solidFill>
              <a:latin typeface="Noto Sans AnatoHier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1">
  <p:cSld>
    <p:spTree>
      <p:nvGrpSpPr>
        <p:cNvPr id="67" name=""/>
        <p:cNvGrpSpPr/>
        <p:nvPr/>
      </p:nvGrpSpPr>
      <p:grpSpPr>
        <a:xfrm rot="0">
          <a:off x="0" y="0"/>
          <a:ext cx="0" cy="0"/>
          <a:chOff x="0" y="0"/>
          <a:chExt cx="0" cy="0"/>
        </a:xfrm>
      </p:grpSpPr>
      <p:sp>
        <p:nvSpPr>
          <p:cNvPr id="1048631" name=""/>
          <p:cNvSpPr txBox="1"/>
          <p:nvPr/>
        </p:nvSpPr>
        <p:spPr>
          <a:xfrm>
            <a:off x="2065460" y="293173"/>
            <a:ext cx="8805490" cy="878840"/>
          </a:xfrm>
          <a:prstGeom prst="rect"/>
        </p:spPr>
        <p:txBody>
          <a:bodyPr rtlCol="0" wrap="square">
            <a:spAutoFit/>
          </a:bodyPr>
          <a:p>
            <a:r>
              <a:rPr altLang="en-GB" b="1" sz="4400" lang="en-US">
                <a:solidFill>
                  <a:srgbClr val="FFFFFF"/>
                </a:solidFill>
                <a:latin typeface="Noto Sans AnatoHiero"/>
                <a:ea typeface="Noto Sans AnatoHiero"/>
                <a:cs typeface="Noto Sans AnatoHiero"/>
              </a:rPr>
              <a:t>F</a:t>
            </a:r>
            <a:r>
              <a:rPr altLang="en-GB" b="1" sz="4400" lang="en-US">
                <a:solidFill>
                  <a:srgbClr val="FFFFFF"/>
                </a:solidFill>
                <a:latin typeface="Noto Sans AnatoHiero"/>
                <a:ea typeface="Noto Sans AnatoHiero"/>
                <a:cs typeface="Noto Sans AnatoHiero"/>
              </a:rPr>
              <a:t>E</a:t>
            </a:r>
            <a:r>
              <a:rPr altLang="en-GB" b="1" sz="4400" lang="en-US">
                <a:solidFill>
                  <a:srgbClr val="FFFFFF"/>
                </a:solidFill>
                <a:latin typeface="Noto Sans AnatoHiero"/>
                <a:ea typeface="Noto Sans AnatoHiero"/>
                <a:cs typeface="Noto Sans AnatoHiero"/>
              </a:rPr>
              <a:t>A</a:t>
            </a:r>
            <a:r>
              <a:rPr altLang="en-GB" b="1" sz="4400" lang="en-US">
                <a:solidFill>
                  <a:srgbClr val="FFFFFF"/>
                </a:solidFill>
                <a:latin typeface="Noto Sans AnatoHiero"/>
                <a:ea typeface="Noto Sans AnatoHiero"/>
                <a:cs typeface="Noto Sans AnatoHiero"/>
              </a:rPr>
              <a:t>TURES </a:t>
            </a:r>
            <a:r>
              <a:rPr altLang="en-GB" b="1" sz="4400" lang="en-US">
                <a:solidFill>
                  <a:srgbClr val="FFFFFF"/>
                </a:solidFill>
                <a:latin typeface="Noto Sans AnatoHiero"/>
                <a:ea typeface="Noto Sans AnatoHiero"/>
                <a:cs typeface="Noto Sans AnatoHiero"/>
              </a:rPr>
              <a:t>AND </a:t>
            </a:r>
            <a:r>
              <a:rPr altLang="en-GB" b="1" sz="4400" lang="en-US">
                <a:solidFill>
                  <a:srgbClr val="FFFFFF"/>
                </a:solidFill>
                <a:latin typeface="Noto Sans AnatoHiero"/>
                <a:ea typeface="Noto Sans AnatoHiero"/>
                <a:cs typeface="Noto Sans AnatoHiero"/>
              </a:rPr>
              <a:t>F</a:t>
            </a:r>
            <a:r>
              <a:rPr altLang="en-GB" b="1" sz="4400" lang="en-US">
                <a:solidFill>
                  <a:srgbClr val="FFFFFF"/>
                </a:solidFill>
                <a:latin typeface="Noto Sans AnatoHiero"/>
                <a:ea typeface="Noto Sans AnatoHiero"/>
                <a:cs typeface="Noto Sans AnatoHiero"/>
              </a:rPr>
              <a:t>U</a:t>
            </a:r>
            <a:r>
              <a:rPr altLang="en-GB" b="1" sz="4400" lang="en-US">
                <a:solidFill>
                  <a:srgbClr val="FFFFFF"/>
                </a:solidFill>
                <a:latin typeface="Noto Sans AnatoHiero"/>
                <a:ea typeface="Noto Sans AnatoHiero"/>
                <a:cs typeface="Noto Sans AnatoHiero"/>
              </a:rPr>
              <a:t>NCTIONALITY </a:t>
            </a:r>
            <a:endParaRPr b="1" sz="2800" lang="en-GB">
              <a:solidFill>
                <a:srgbClr val="FFFFFF"/>
              </a:solidFill>
            </a:endParaRPr>
          </a:p>
        </p:txBody>
      </p:sp>
      <p:sp>
        <p:nvSpPr>
          <p:cNvPr id="1048632" name=""/>
          <p:cNvSpPr txBox="1"/>
          <p:nvPr/>
        </p:nvSpPr>
        <p:spPr>
          <a:xfrm>
            <a:off x="199661" y="1429402"/>
            <a:ext cx="5896339" cy="2402840"/>
          </a:xfrm>
          <a:prstGeom prst="rect"/>
        </p:spPr>
        <p:txBody>
          <a:bodyPr rtlCol="0" wrap="square">
            <a:spAutoFit/>
          </a:bodyPr>
          <a:p>
            <a:r>
              <a:rPr sz="2800" lang="en-GB">
                <a:solidFill>
                  <a:srgbClr val="C0C0C0"/>
                </a:solidFill>
                <a:latin typeface="Noto Sans AnatoHiero"/>
              </a:rPr>
              <a:t>🔹 Responsive Design</a:t>
            </a:r>
            <a:r>
              <a:rPr altLang="en-GB" sz="2800" lang="en-US">
                <a:solidFill>
                  <a:srgbClr val="C0C0C0"/>
                </a:solidFill>
                <a:latin typeface="Noto Sans AnatoHiero"/>
              </a:rPr>
              <a:t> </a:t>
            </a:r>
            <a:r>
              <a:rPr altLang="en-GB" b="1" sz="2800" lang="en-US">
                <a:solidFill>
                  <a:srgbClr val="C0C0C0"/>
                </a:solidFill>
                <a:latin typeface="Noto Sans AnatoHiero"/>
              </a:rPr>
              <a:t>:</a:t>
            </a:r>
            <a:endParaRPr sz="2800" lang="en-GB">
              <a:solidFill>
                <a:srgbClr val="C0C0C0"/>
              </a:solidFill>
              <a:latin typeface="Noto Sans AnatoHiero"/>
            </a:endParaRPr>
          </a:p>
          <a:p>
            <a:r>
              <a:rPr sz="2800" lang="en-GB">
                <a:solidFill>
                  <a:srgbClr val="C0C0C0"/>
                </a:solidFill>
                <a:latin typeface="Noto Sans AnatoHiero"/>
              </a:rPr>
              <a:t>The portfolio should be accessible across all devices with a clean, user-friendly layout.</a:t>
            </a:r>
            <a:endParaRPr sz="2800" lang="en-GB">
              <a:solidFill>
                <a:srgbClr val="C0C0C0"/>
              </a:solidFill>
              <a:latin typeface="Noto Sans AnatoHiero"/>
            </a:endParaRPr>
          </a:p>
          <a:p>
            <a:endParaRPr altLang="en-US" lang="zh-CN">
              <a:solidFill>
                <a:srgbClr val="C0C0C0"/>
              </a:solidFill>
              <a:latin typeface="Noto Sans AnatoHiero"/>
            </a:endParaRPr>
          </a:p>
        </p:txBody>
      </p:sp>
      <p:sp>
        <p:nvSpPr>
          <p:cNvPr id="1048633" name=""/>
          <p:cNvSpPr txBox="1"/>
          <p:nvPr/>
        </p:nvSpPr>
        <p:spPr>
          <a:xfrm>
            <a:off x="6468205" y="1429401"/>
            <a:ext cx="5558636" cy="2402840"/>
          </a:xfrm>
          <a:prstGeom prst="rect"/>
        </p:spPr>
        <p:txBody>
          <a:bodyPr rtlCol="0" wrap="square">
            <a:spAutoFit/>
          </a:bodyPr>
          <a:p>
            <a:r>
              <a:rPr sz="2800" lang="en-GB">
                <a:solidFill>
                  <a:srgbClr val="C0C0C0"/>
                </a:solidFill>
                <a:latin typeface="Noto Sans AnatoHiero"/>
              </a:rPr>
              <a:t>🔹 Navigation</a:t>
            </a:r>
            <a:r>
              <a:rPr altLang="en-GB" sz="2800" lang="en-US">
                <a:solidFill>
                  <a:srgbClr val="C0C0C0"/>
                </a:solidFill>
                <a:latin typeface="Noto Sans AnatoHiero"/>
              </a:rPr>
              <a:t> </a:t>
            </a:r>
            <a:r>
              <a:rPr altLang="en-GB" b="1" sz="2800" lang="en-US">
                <a:solidFill>
                  <a:srgbClr val="C0C0C0"/>
                </a:solidFill>
                <a:latin typeface="Noto Sans AnatoHiero"/>
              </a:rPr>
              <a:t>:</a:t>
            </a:r>
            <a:endParaRPr sz="2800" lang="en-GB">
              <a:solidFill>
                <a:srgbClr val="C0C0C0"/>
              </a:solidFill>
              <a:latin typeface="Noto Sans AnatoHiero"/>
            </a:endParaRPr>
          </a:p>
          <a:p>
            <a:r>
              <a:rPr sz="2800" lang="en-GB">
                <a:solidFill>
                  <a:srgbClr val="C0C0C0"/>
                </a:solidFill>
                <a:latin typeface="Noto Sans AnatoHiero"/>
              </a:rPr>
              <a:t>A well-structured navigation menu ensures smooth movement between sections.</a:t>
            </a:r>
            <a:endParaRPr sz="2800" lang="en-GB">
              <a:solidFill>
                <a:srgbClr val="C0C0C0"/>
              </a:solidFill>
              <a:latin typeface="Noto Sans AnatoHiero"/>
            </a:endParaRPr>
          </a:p>
          <a:p>
            <a:endParaRPr altLang="en-US" lang="zh-CN">
              <a:solidFill>
                <a:srgbClr val="C0C0C0"/>
              </a:solidFill>
              <a:latin typeface="Noto Sans AnatoHiero"/>
            </a:endParaRPr>
          </a:p>
        </p:txBody>
      </p:sp>
      <p:sp>
        <p:nvSpPr>
          <p:cNvPr id="1048634" name=""/>
          <p:cNvSpPr txBox="1"/>
          <p:nvPr/>
        </p:nvSpPr>
        <p:spPr>
          <a:xfrm>
            <a:off x="108740" y="4089630"/>
            <a:ext cx="6078181" cy="2072641"/>
          </a:xfrm>
          <a:prstGeom prst="rect"/>
        </p:spPr>
        <p:txBody>
          <a:bodyPr rtlCol="0" wrap="square">
            <a:spAutoFit/>
          </a:bodyPr>
          <a:p>
            <a:r>
              <a:rPr altLang="en-GB" sz="2800" lang="en-US">
                <a:solidFill>
                  <a:srgbClr val="C0C0C0"/>
                </a:solidFill>
                <a:latin typeface="Noto Sans AnatoHiero"/>
              </a:rPr>
              <a:t>🔹 Skills Section</a:t>
            </a:r>
            <a:r>
              <a:rPr altLang="en-GB" sz="2800" lang="en-US">
                <a:solidFill>
                  <a:srgbClr val="C0C0C0"/>
                </a:solidFill>
                <a:latin typeface="Noto Sans AnatoHiero"/>
              </a:rPr>
              <a:t> </a:t>
            </a:r>
            <a:r>
              <a:rPr altLang="en-GB" b="1" sz="2800" lang="en-US">
                <a:solidFill>
                  <a:srgbClr val="C0C0C0"/>
                </a:solidFill>
                <a:latin typeface="Noto Sans AnatoHiero"/>
              </a:rPr>
              <a:t>:</a:t>
            </a:r>
            <a:endParaRPr sz="2800" lang="en-GB">
              <a:solidFill>
                <a:srgbClr val="C0C0C0"/>
              </a:solidFill>
              <a:latin typeface="Noto Sans AnatoHiero"/>
            </a:endParaRPr>
          </a:p>
          <a:p>
            <a:r>
              <a:rPr altLang="en-GB" sz="2800" lang="en-US">
                <a:solidFill>
                  <a:srgbClr val="C0C0C0"/>
                </a:solidFill>
                <a:latin typeface="Noto Sans AnatoHiero"/>
              </a:rPr>
              <a:t>Visually represents technical expertise with progress bars, icons, or badges for clarity.</a:t>
            </a:r>
            <a:endParaRPr sz="2800" lang="en-GB">
              <a:solidFill>
                <a:srgbClr val="C0C0C0"/>
              </a:solidFill>
              <a:latin typeface="Noto Sans AnatoHiero"/>
            </a:endParaRPr>
          </a:p>
        </p:txBody>
      </p:sp>
      <p:sp>
        <p:nvSpPr>
          <p:cNvPr id="1048635" name=""/>
          <p:cNvSpPr txBox="1"/>
          <p:nvPr/>
        </p:nvSpPr>
        <p:spPr>
          <a:xfrm>
            <a:off x="6434813" y="3676880"/>
            <a:ext cx="5625420" cy="2898140"/>
          </a:xfrm>
          <a:prstGeom prst="rect"/>
        </p:spPr>
        <p:txBody>
          <a:bodyPr rtlCol="0" wrap="square">
            <a:spAutoFit/>
          </a:bodyPr>
          <a:p>
            <a:r>
              <a:rPr sz="2800" lang="en-GB">
                <a:solidFill>
                  <a:srgbClr val="C0C0C0"/>
                </a:solidFill>
                <a:latin typeface="Noto Sans AnatoHiero"/>
              </a:rPr>
              <a:t>🔹 Projects Showcase</a:t>
            </a:r>
            <a:r>
              <a:rPr altLang="en-GB" sz="2800" lang="en-US">
                <a:solidFill>
                  <a:srgbClr val="C0C0C0"/>
                </a:solidFill>
                <a:latin typeface="Noto Sans AnatoHiero"/>
              </a:rPr>
              <a:t> </a:t>
            </a:r>
            <a:r>
              <a:rPr altLang="en-GB" b="1" sz="2800" lang="en-US">
                <a:solidFill>
                  <a:srgbClr val="C0C0C0"/>
                </a:solidFill>
                <a:latin typeface="Noto Sans AnatoHiero"/>
              </a:rPr>
              <a:t>:</a:t>
            </a:r>
            <a:endParaRPr sz="2800" lang="en-GB">
              <a:solidFill>
                <a:srgbClr val="C0C0C0"/>
              </a:solidFill>
              <a:latin typeface="Noto Sans AnatoHiero"/>
            </a:endParaRPr>
          </a:p>
          <a:p>
            <a:r>
              <a:rPr sz="2800" lang="en-GB">
                <a:solidFill>
                  <a:srgbClr val="C0C0C0"/>
                </a:solidFill>
                <a:latin typeface="Noto Sans AnatoHiero"/>
              </a:rPr>
              <a:t>Displays work using interactive cards with images, descriptions, and links to live demos or GitHub repositories.</a:t>
            </a:r>
            <a:endParaRPr sz="2800" lang="en-GB">
              <a:solidFill>
                <a:srgbClr val="C0C0C0"/>
              </a:solidFill>
              <a:latin typeface="Noto Sans AnatoHiero"/>
            </a:endParaRPr>
          </a:p>
          <a:p>
            <a:endParaRPr altLang="en-US" lang="zh-CN">
              <a:solidFill>
                <a:srgbClr val="C0C0C0"/>
              </a:solidFill>
              <a:latin typeface="Noto Sans AnatoHiero"/>
            </a:endParaRPr>
          </a:p>
        </p:txBody>
      </p:sp>
    </p:spTree>
  </p:cSld>
  <p:clrMapOvr>
    <a:masterClrMapping/>
  </p:clrMapOvr>
</p:sld>
</file>

<file path=ppt/theme/theme1.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2.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3.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4.xml><?xml version="1.0" encoding="utf-8"?>
<a:theme xmlns:a="http://schemas.openxmlformats.org/drawingml/2006/main" name="Office 主题">
  <a:themeElements>
    <a:clrScheme name="Default Color Sche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Default Color Scheme 1">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extraClrScheme>
  </a:extraClrSchemeLst>
</a:theme>
</file>

<file path=ppt/theme/theme5.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6.xml><?xml version="1.0" encoding="utf-8"?>
<a:theme xmlns:a="http://schemas.openxmlformats.org/drawingml/2006/main" name="Office 主题">
  <a:themeElements>
    <a:clrScheme name="">
      <a:dk1>
        <a:srgbClr val="000000"/>
      </a:dk1>
      <a:lt1>
        <a:srgbClr val="FFFFFF"/>
      </a:lt1>
      <a:dk2>
        <a:srgbClr val="E7E6E6"/>
      </a:dk2>
      <a:lt2>
        <a:srgbClr val="44546A"/>
      </a:lt2>
      <a:accent1>
        <a:srgbClr val="5B9BD5"/>
      </a:accent1>
      <a:accent2>
        <a:srgbClr val="ED7D31"/>
      </a:accent2>
      <a:accent3>
        <a:srgbClr val="FFFFFF"/>
      </a:accent3>
      <a:accent4>
        <a:srgbClr val="000000"/>
      </a:accent4>
      <a:accent5>
        <a:srgbClr val="B6CBE6"/>
      </a:accent5>
      <a:accent6>
        <a:srgbClr val="D4702B"/>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7.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ScaleCrop>0</ScaleCrop>
  <LinksUpToDate>0</LinksUpToDate>
</Properties>
</file>

<file path=docProps/core.xml><?xml version="1.0" encoding="utf-8"?>
<cp:coreProperties xmlns:cp="http://schemas.openxmlformats.org/package/2006/metadata/core-properties" xmlns:dc="http://purl.org/dc/elements/1.1/" xmlns:dcterms="http://purl.org/dc/terms/" xmlns:xsi="http://www.w3.org/2001/XMLSchema-instance">
  <dc:title>PowerPoint 演示文稿</dc:title>
  <dc:creator>annjo</dc:creator>
  <cp:lastModifiedBy>WPS_1620700284</cp:lastModifiedBy>
  <dcterms:created xsi:type="dcterms:W3CDTF">2015-10-04T00:15:30Z</dcterms:created>
  <dcterms:modified xsi:type="dcterms:W3CDTF">2025-09-02T05:50:28Z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1033-11.2.0.10351</vt:lpwstr>
  </property>
  <property fmtid="{D5CDD505-2E9C-101B-9397-08002B2CF9AE}" pid="3" name="ICV">
    <vt:lpwstr>85077e38025e4a028d889a2a1a39c945</vt:lpwstr>
  </property>
</Properties>
</file>