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7" r:id="rId4"/>
    <p:sldId id="279" r:id="rId5"/>
    <p:sldId id="284" r:id="rId6"/>
    <p:sldId id="292" r:id="rId7"/>
    <p:sldId id="289" r:id="rId8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26" autoAdjust="0"/>
    <p:restoredTop sz="87621" autoAdjust="0"/>
  </p:normalViewPr>
  <p:slideViewPr>
    <p:cSldViewPr>
      <p:cViewPr varScale="1">
        <p:scale>
          <a:sx n="95" d="100"/>
          <a:sy n="95" d="100"/>
        </p:scale>
        <p:origin x="547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9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8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9/9/2024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9/9/2024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1617" y="440089"/>
            <a:ext cx="8229600" cy="2038350"/>
          </a:xfrm>
        </p:spPr>
        <p:txBody>
          <a:bodyPr>
            <a:normAutofit fontScale="90000"/>
          </a:bodyPr>
          <a:lstStyle/>
          <a:p>
            <a:pPr algn="r"/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74074" y="4629150"/>
            <a:ext cx="6503225" cy="42272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22AIP10 - INTERNET OF THINGS AND ITS APPLICATION LABORATORY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17" y="3369207"/>
            <a:ext cx="269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   :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DR.K.LALITHA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48400" y="3276717"/>
            <a:ext cx="2330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  :</a:t>
            </a:r>
          </a:p>
          <a:p>
            <a:r>
              <a:rPr lang="en-US" dirty="0">
                <a:solidFill>
                  <a:srgbClr val="FF0000"/>
                </a:solidFill>
              </a:rPr>
              <a:t>DEEPIKA.L(22AI010)</a:t>
            </a:r>
          </a:p>
          <a:p>
            <a:r>
              <a:rPr lang="en-US" dirty="0">
                <a:solidFill>
                  <a:srgbClr val="FF0000"/>
                </a:solidFill>
              </a:rPr>
              <a:t>KAVITHA.S(22AI021)</a:t>
            </a:r>
          </a:p>
          <a:p>
            <a:r>
              <a:rPr lang="en-US" dirty="0">
                <a:solidFill>
                  <a:srgbClr val="FF0000"/>
                </a:solidFill>
              </a:rPr>
              <a:t>THANISTA.S(22AI054)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17F5CA-F50F-09C9-4EC5-DD800E7E3176}"/>
              </a:ext>
            </a:extLst>
          </p:cNvPr>
          <p:cNvSpPr txBox="1"/>
          <p:nvPr/>
        </p:nvSpPr>
        <p:spPr>
          <a:xfrm>
            <a:off x="2133600" y="1123950"/>
            <a:ext cx="441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FOOT ULCER DETECTION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854F2-0704-C52C-EF17-C049846048A1}"/>
              </a:ext>
            </a:extLst>
          </p:cNvPr>
          <p:cNvSpPr txBox="1"/>
          <p:nvPr/>
        </p:nvSpPr>
        <p:spPr>
          <a:xfrm>
            <a:off x="71617" y="4629150"/>
            <a:ext cx="198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NO: 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2B1318-5F2D-4AD4-D7F1-B634819AE383}"/>
              </a:ext>
            </a:extLst>
          </p:cNvPr>
          <p:cNvSpPr txBox="1"/>
          <p:nvPr/>
        </p:nvSpPr>
        <p:spPr>
          <a:xfrm>
            <a:off x="609600" y="1581150"/>
            <a:ext cx="8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Diabetic foot ulcers affect 15% of diabetic patients and can lead to severe complications, including amputations.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To prevent this, we developed a smart insole that monitors temperature, pressure, and humidity in real-time, providing feedback to a smartphone.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This allows diabetic patients to self-monitor their feet and detect early signs of ulcer risk.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 By incorporating this insole into daily footwear, patients can reduce the occurrence of foot ulcers and take preventive actions before complications arise.</a:t>
            </a:r>
            <a:endParaRPr lang="en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E5D90-DCD1-2902-B7D3-5BAE297FB8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352549"/>
            <a:ext cx="8121501" cy="32686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 design a smart insole capable of monitoring key parameters (temperature, pressure, and humidity) related to diabetic foot ulcer formation.</a:t>
            </a:r>
          </a:p>
          <a:p>
            <a:r>
              <a:rPr lang="en-US" dirty="0"/>
              <a:t>To provide real-time data feedback to smartphones, enabling diabetic patients to self-monitor their foot health.</a:t>
            </a:r>
          </a:p>
          <a:p>
            <a:r>
              <a:rPr lang="en-US" dirty="0"/>
              <a:t>To analyze variations in monitored parameters during different activities, such as sitting and walking.</a:t>
            </a:r>
          </a:p>
          <a:p>
            <a:r>
              <a:rPr lang="en-US" dirty="0"/>
              <a:t>To reduce the risk of diabetic foot ulcers by enabling early detection and preventive actions.</a:t>
            </a:r>
          </a:p>
          <a:p>
            <a:r>
              <a:rPr lang="en-US" dirty="0"/>
              <a:t>To incorporate the smart insole into traditional footwear for diabetic patients to promote daily use and ulcer prevention.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Required: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57200" y="1809750"/>
            <a:ext cx="3886200" cy="3200400"/>
          </a:xfrm>
        </p:spPr>
        <p:txBody>
          <a:bodyPr anchor="ctr"/>
          <a:lstStyle/>
          <a:p>
            <a:pPr marL="274320" lvl="1">
              <a:buNone/>
            </a:pPr>
            <a:endParaRPr lang="en-US" altLang="x-none" dirty="0"/>
          </a:p>
          <a:p>
            <a:pPr marL="274320" lvl="1">
              <a:buNone/>
            </a:pPr>
            <a:endParaRPr lang="en-US" sz="40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42AD4-C8F7-B480-331D-3E03BB511C76}"/>
              </a:ext>
            </a:extLst>
          </p:cNvPr>
          <p:cNvSpPr txBox="1"/>
          <p:nvPr/>
        </p:nvSpPr>
        <p:spPr>
          <a:xfrm>
            <a:off x="381000" y="1581150"/>
            <a:ext cx="769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Force Sensing Resistor(FSR)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Temperature and Humidity Sensor(DHT11)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ESP22 microcontroller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Smartphone with Bluetooth and </a:t>
            </a:r>
            <a:r>
              <a:rPr lang="en-US" sz="2400" dirty="0" err="1"/>
              <a:t>wifi</a:t>
            </a:r>
            <a:r>
              <a:rPr lang="en-US" sz="2400" dirty="0"/>
              <a:t> connection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Arduino platform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1622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/>
          </p:cNvSpPr>
          <p:nvPr/>
        </p:nvSpPr>
        <p:spPr>
          <a:xfrm>
            <a:off x="76200" y="2887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Flow Diagram: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3D6BFF-C928-4CF0-2754-2A2CFE26D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833" y="1581150"/>
            <a:ext cx="5484334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0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Implementation:</a:t>
            </a:r>
            <a:br>
              <a:rPr lang="en-US" dirty="0"/>
            </a:br>
            <a:r>
              <a:rPr lang="en-US" sz="2800" dirty="0"/>
              <a:t>(Hardware or software)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E9144F-A31E-4823-A917-6446A8E13C66}"/>
              </a:ext>
            </a:extLst>
          </p:cNvPr>
          <p:cNvSpPr txBox="1"/>
          <p:nvPr/>
        </p:nvSpPr>
        <p:spPr>
          <a:xfrm>
            <a:off x="609600" y="1332071"/>
            <a:ext cx="815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FSR A covers the area of metatarsal and metatarsalgia.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FSR B covers the area of heel region though it covers the maximum area of three main pressure points.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By applying pressure on our foot, we get the analog signals from the sensors FSR A and FSR B.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analog signals are transmitted to the ESP32 and It controls the output.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Temperature and humidity sensors send the analog input to the ESP32.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analog signals are converted into digital and transmitted to the mobile app connecting to the </a:t>
            </a:r>
            <a:r>
              <a:rPr lang="en-US" dirty="0" err="1"/>
              <a:t>bluetooth</a:t>
            </a:r>
            <a:r>
              <a:rPr lang="en-US" dirty="0"/>
              <a:t> or Wi-Fi of our smart phone.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Acquiring the required parameters with the sensors.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Transferring the real time data to the cloud-based servers using IOT technology.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Gives instant data feedback to our smartphones and warns the patient.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18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190750"/>
            <a:ext cx="3657600" cy="100584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4404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417</Words>
  <Application>Microsoft Office PowerPoint</Application>
  <PresentationFormat>On-screen Show (16:9)</PresentationFormat>
  <Paragraphs>45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Tw Cen MT</vt:lpstr>
      <vt:lpstr>Wingdings</vt:lpstr>
      <vt:lpstr>Wingdings 2</vt:lpstr>
      <vt:lpstr>WidescreenPresentation</vt:lpstr>
      <vt:lpstr>          </vt:lpstr>
      <vt:lpstr>Abstract</vt:lpstr>
      <vt:lpstr>Objectives:</vt:lpstr>
      <vt:lpstr>Components Required:</vt:lpstr>
      <vt:lpstr>PowerPoint Presentation</vt:lpstr>
      <vt:lpstr>Implementation: (Hardware or software)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2015-08-10T20:36:54Z</dcterms:created>
  <dcterms:modified xsi:type="dcterms:W3CDTF">2024-09-09T10:40:42Z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