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79" r:id="rId5"/>
    <p:sldId id="284" r:id="rId6"/>
    <p:sldId id="292" r:id="rId7"/>
    <p:sldId id="293" r:id="rId8"/>
    <p:sldId id="295" r:id="rId9"/>
    <p:sldId id="294" r:id="rId10"/>
    <p:sldId id="296" r:id="rId11"/>
    <p:sldId id="289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95" d="100"/>
          <a:sy n="95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11/25/2024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11/25/2024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22AIP10 - INTERNET OF THINGS AND ITS APPLICATION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DR.K.LALITHA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276717"/>
            <a:ext cx="2330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>
                <a:solidFill>
                  <a:srgbClr val="FF0000"/>
                </a:solidFill>
              </a:rPr>
              <a:t>DEEPIKA.L(22AI010)</a:t>
            </a:r>
          </a:p>
          <a:p>
            <a:r>
              <a:rPr lang="en-US" dirty="0">
                <a:solidFill>
                  <a:srgbClr val="FF0000"/>
                </a:solidFill>
              </a:rPr>
              <a:t>KAVITHA.S(22AI021)</a:t>
            </a:r>
          </a:p>
          <a:p>
            <a:r>
              <a:rPr lang="en-US" dirty="0">
                <a:solidFill>
                  <a:srgbClr val="FF0000"/>
                </a:solidFill>
              </a:rPr>
              <a:t>THANISTA.S(22AI054)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2133600" y="112395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FOOT ULCER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787D-FA91-653D-A844-10CF2AAF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OUTPUT SCREENSHOTS: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9B334-6B7C-4B17-0EFB-5E4E22029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28750"/>
            <a:ext cx="2306885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B4B37-FC01-05B2-FF3E-5B8AABA4F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8750"/>
            <a:ext cx="2306885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B28A5C-69B5-92B3-8CDB-CA2BA44ABD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57" y="1428750"/>
            <a:ext cx="230688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90750"/>
            <a:ext cx="3657600" cy="100584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B1318-5F2D-4AD4-D7F1-B634819AE383}"/>
              </a:ext>
            </a:extLst>
          </p:cNvPr>
          <p:cNvSpPr txBox="1"/>
          <p:nvPr/>
        </p:nvSpPr>
        <p:spPr>
          <a:xfrm>
            <a:off x="609600" y="158115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Diabetic foot ulcers affect 15% of diabetic patients and can lead to severe complications, including amputations.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To prevent this, we developed a smart insole that monitors temperature, pressure, and humidity in real-time, providing feedback to a smartphone.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allows diabetic patients to self-monitor their feet and detect early signs of ulcer risk.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By incorporating this insole into daily footwear, patients can reduce the occurrence of foot ulcers and take preventive actions before complications arise.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8121501" cy="32686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design a smart insole capable of monitoring key parameters (temperature, pressure, and humidity) related to diabetic foot ulcer formation.</a:t>
            </a:r>
          </a:p>
          <a:p>
            <a:r>
              <a:rPr lang="en-US" dirty="0"/>
              <a:t>To provide real-time data feedback to smartphones, enabling diabetic patients to self-monitor their foot health.</a:t>
            </a:r>
          </a:p>
          <a:p>
            <a:r>
              <a:rPr lang="en-US" dirty="0"/>
              <a:t>To analyze variations in monitored parameters during different activities, such as sitting and walking.</a:t>
            </a:r>
          </a:p>
          <a:p>
            <a:r>
              <a:rPr lang="en-US" dirty="0"/>
              <a:t>To reduce the risk of diabetic foot ulcers by enabling early detection and preventive actions.</a:t>
            </a:r>
          </a:p>
          <a:p>
            <a:r>
              <a:rPr lang="en-US" dirty="0"/>
              <a:t>To incorporate the smart insole into traditional footwear for diabetic patients to promote daily use and ulcer prevention.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42AD4-C8F7-B480-331D-3E03BB511C76}"/>
              </a:ext>
            </a:extLst>
          </p:cNvPr>
          <p:cNvSpPr txBox="1"/>
          <p:nvPr/>
        </p:nvSpPr>
        <p:spPr>
          <a:xfrm>
            <a:off x="381000" y="158115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Force Sensing Resistor(FSR)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Temperature and Humidity Sensor(DHT11)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ESP32 microcontroller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Smartphone with Bluetooth and </a:t>
            </a:r>
            <a:r>
              <a:rPr lang="en-US" sz="2400" dirty="0" err="1"/>
              <a:t>wifi</a:t>
            </a:r>
            <a:r>
              <a:rPr lang="en-US" sz="2400" dirty="0"/>
              <a:t>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Arduino IoT Cloud platform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10kohm Resistor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Jumper Wires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D6BFF-C928-4CF0-2754-2A2CFE26D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33" y="1581150"/>
            <a:ext cx="548433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9144F-A31E-4823-A917-6446A8E13C66}"/>
              </a:ext>
            </a:extLst>
          </p:cNvPr>
          <p:cNvSpPr txBox="1"/>
          <p:nvPr/>
        </p:nvSpPr>
        <p:spPr>
          <a:xfrm>
            <a:off x="609600" y="1332071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FSR A covers the area of metatarsal and metatarsalgia.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FSR B covers the area of heel region though it covers the maximum area of three main pressure points.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By applying pressure on our foot, we get the analog signals from the sensors FSR A and FSR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analog signals are transmitted to the ESP32 and It controls the output.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Temperature and humidity sensors send the analog input to the ESP32.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analog signals are converted into digital and transmitted to the mobile app connecting to the </a:t>
            </a:r>
            <a:r>
              <a:rPr lang="en-US" dirty="0" err="1"/>
              <a:t>bluetooth</a:t>
            </a:r>
            <a:r>
              <a:rPr lang="en-US" dirty="0"/>
              <a:t> or Wi-Fi of our smart phone.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Acquiring the required parameters with the sensors.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Transferring the real time data to the cloud-based servers using IOT technology.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Gives instant data feedback to our smartphones and warns the patient.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4639-ACE6-9BBC-F54E-01B77192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Photo: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D68FF-EB1F-4F23-1A02-8728751050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28750"/>
            <a:ext cx="3432934" cy="3276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DA829-BB08-8FB2-8100-0D04C8063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3540"/>
            <a:ext cx="2939565" cy="33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3333-2558-D47A-5FF9-6CE818B5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61533-D1C3-9149-F6BE-92D0BBB87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28750"/>
            <a:ext cx="37338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E342F-E391-4330-34B8-46EBFA594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740615"/>
            <a:ext cx="3429000" cy="25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129-7842-8E73-6F55-050902B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AAB4-560E-2B1B-3849-6EF364EBCB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It is light weight, thin and comfortable to wear and low cost. </a:t>
            </a:r>
          </a:p>
          <a:p>
            <a:r>
              <a:rPr lang="en-US" dirty="0"/>
              <a:t>It gives instant data feedback to our smart phone through Bluetooth and Wi-Fi  module. </a:t>
            </a:r>
          </a:p>
          <a:p>
            <a:r>
              <a:rPr lang="en-US" dirty="0"/>
              <a:t>It measures diabetic foot pressure for early prevention of diabetic foot ulcer and analyze patient in monitoring foot pressure at critical points that have high risk of ulceration. </a:t>
            </a:r>
          </a:p>
          <a:p>
            <a:r>
              <a:rPr lang="en-US" dirty="0"/>
              <a:t>It is a real time and self monitoring wearable device. </a:t>
            </a:r>
          </a:p>
          <a:p>
            <a:r>
              <a:rPr lang="en-US" dirty="0"/>
              <a:t>Smart insole device integrates low-cost sensors. </a:t>
            </a:r>
          </a:p>
          <a:p>
            <a:r>
              <a:rPr lang="en-US" dirty="0"/>
              <a:t> It gives real time alert and foot self care education in improving offloading and adherence to prescribed foot wear in patients with diabetes mellitus.</a:t>
            </a:r>
          </a:p>
          <a:p>
            <a:r>
              <a:rPr lang="en-US" dirty="0"/>
              <a:t>It consumes low energy. </a:t>
            </a:r>
          </a:p>
          <a:p>
            <a:r>
              <a:rPr lang="en-US" dirty="0"/>
              <a:t> Both static and dynamic pressure can be used to measure pressure distribution of the foot under different 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30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561</Words>
  <Application>Microsoft Office PowerPoint</Application>
  <PresentationFormat>On-screen Show (16:9)</PresentationFormat>
  <Paragraphs>59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Project Photo:</vt:lpstr>
      <vt:lpstr>OUTPUT SCREENSHOTS:</vt:lpstr>
      <vt:lpstr>Advantages:</vt:lpstr>
      <vt:lpstr>OUTPUT SCREENSHOTS: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2024-11-25T06:26:21Z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