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5037-C552-4D4D-8D37-55EC6A925349}" type="datetimeFigureOut">
              <a:rPr lang="el-GR" smtClean="0"/>
              <a:t>21/12/2017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20E6-AF8A-4230-8170-D8B11FE0DF8B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Companion </a:t>
            </a:r>
            <a:r>
              <a:rPr lang="en-US" dirty="0" err="1" smtClean="0"/>
              <a:t>DataBase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Entity-Relationship-Diagram</a:t>
            </a:r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pic>
        <p:nvPicPr>
          <p:cNvPr id="5" name="4 - Θέση περιεχομένου" descr="FitnessDb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915400" cy="4800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Πίνακες και Σχέσεις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Οι πίνακες </a:t>
            </a:r>
            <a:r>
              <a:rPr lang="en-US" dirty="0" smtClean="0"/>
              <a:t>Food, Exercise, User, </a:t>
            </a:r>
            <a:r>
              <a:rPr lang="en-US" dirty="0" err="1" smtClean="0"/>
              <a:t>DietPlans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routine </a:t>
            </a:r>
            <a:r>
              <a:rPr lang="el-GR" dirty="0" smtClean="0"/>
              <a:t>είναι οι βασικές οντότητες μας </a:t>
            </a:r>
            <a:r>
              <a:rPr lang="en-US" dirty="0" smtClean="0"/>
              <a:t> </a:t>
            </a:r>
            <a:endParaRPr lang="el-GR" dirty="0" smtClean="0"/>
          </a:p>
          <a:p>
            <a:r>
              <a:rPr lang="el-GR" dirty="0" smtClean="0"/>
              <a:t>Ενώ αντίθετα φαίνονται τα </a:t>
            </a:r>
            <a:r>
              <a:rPr lang="en-US" dirty="0" smtClean="0"/>
              <a:t>bridge tables : User_Routine, User_DietPlans ,</a:t>
            </a:r>
            <a:r>
              <a:rPr lang="en-US" dirty="0" err="1" smtClean="0"/>
              <a:t>Routine_Exercise,DietPlans_Food</a:t>
            </a:r>
            <a:r>
              <a:rPr lang="en-US" dirty="0" smtClean="0"/>
              <a:t>.</a:t>
            </a:r>
          </a:p>
          <a:p>
            <a:r>
              <a:rPr lang="el-GR" dirty="0" smtClean="0"/>
              <a:t>Ο πίνακας </a:t>
            </a:r>
            <a:r>
              <a:rPr lang="en-US" dirty="0" smtClean="0"/>
              <a:t>goals </a:t>
            </a:r>
            <a:r>
              <a:rPr lang="el-GR" dirty="0" smtClean="0"/>
              <a:t>είναι ξεχωριστή περίπτωση καθώς θα τροποποιηθεί για να υποστηρίξουμε την υλοποίηση του </a:t>
            </a:r>
            <a:r>
              <a:rPr lang="en-US" dirty="0" smtClean="0"/>
              <a:t>progress tracking </a:t>
            </a:r>
            <a:r>
              <a:rPr lang="el-GR" dirty="0" smtClean="0"/>
              <a:t>συστήματος που θα εμπεριέχει το πρόγραμμα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Κανονική μορφή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Όλοι οι πίνακες βρίσκονται σε 3</a:t>
            </a:r>
            <a:r>
              <a:rPr lang="en-US" dirty="0" smtClean="0"/>
              <a:t>NF </a:t>
            </a:r>
            <a:endParaRPr lang="el-GR" dirty="0" smtClean="0"/>
          </a:p>
          <a:p>
            <a:r>
              <a:rPr lang="el-GR" dirty="0" smtClean="0"/>
              <a:t>Λόγω της φύσης των προγραμμάτων γυμναστικής και διατροφής ήταν απαραίτητο σε κάποιους πίνακες το κύριο κλειδί να είναι το σύνολο των πεδίων τους 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Προβολή στην οθόνη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5" baseType="lpstr">
      <vt:lpstr>Θέμα του Office</vt:lpstr>
      <vt:lpstr>Health Companion DataBase </vt:lpstr>
      <vt:lpstr>Entity-Relationship-Diagram </vt:lpstr>
      <vt:lpstr>Πίνακες και Σχέσεις</vt:lpstr>
      <vt:lpstr>Κανονική μορφή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Companion DataBase</dc:title>
  <dc:creator>Owner</dc:creator>
  <cp:lastModifiedBy>Owner</cp:lastModifiedBy>
  <cp:revision>2</cp:revision>
  <dcterms:created xsi:type="dcterms:W3CDTF">2017-12-20T22:15:43Z</dcterms:created>
  <dcterms:modified xsi:type="dcterms:W3CDTF">2017-12-20T22:32:09Z</dcterms:modified>
</cp:coreProperties>
</file>