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3" r:id="rId4"/>
    <p:sldId id="328" r:id="rId5"/>
    <p:sldId id="343" r:id="rId6"/>
    <p:sldId id="344" r:id="rId7"/>
    <p:sldId id="327" r:id="rId8"/>
    <p:sldId id="345" r:id="rId9"/>
    <p:sldId id="346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48" r:id="rId18"/>
    <p:sldId id="25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292" r:id="rId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CFB0F-597E-4086-9677-A4CA5A2DE4D8}" v="1" dt="2024-07-12T08:58:24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F37CFB0F-597E-4086-9677-A4CA5A2DE4D8}"/>
    <pc:docChg chg="custSel delSld modSld modMainMaster">
      <pc:chgData name="Joakim Kävrestad" userId="a92193a0-8f3d-4a15-a47f-f5fb7ea02d29" providerId="ADAL" clId="{F37CFB0F-597E-4086-9677-A4CA5A2DE4D8}" dt="2024-07-12T09:24:50.284" v="139" actId="478"/>
      <pc:docMkLst>
        <pc:docMk/>
      </pc:docMkLst>
      <pc:sldChg chg="modSp mod">
        <pc:chgData name="Joakim Kävrestad" userId="a92193a0-8f3d-4a15-a47f-f5fb7ea02d29" providerId="ADAL" clId="{F37CFB0F-597E-4086-9677-A4CA5A2DE4D8}" dt="2024-07-12T09:24:40.758" v="138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F37CFB0F-597E-4086-9677-A4CA5A2DE4D8}" dt="2024-07-12T09:24:40.758" v="138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F37CFB0F-597E-4086-9677-A4CA5A2DE4D8}" dt="2024-07-12T08:58:10.544" v="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F37CFB0F-597E-4086-9677-A4CA5A2DE4D8}" dt="2024-07-12T08:58:10.544" v="0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F37CFB0F-597E-4086-9677-A4CA5A2DE4D8}" dt="2024-07-12T09:02:52.207" v="54" actId="790"/>
        <pc:sldMkLst>
          <pc:docMk/>
          <pc:sldMk cId="672512544" sldId="258"/>
        </pc:sldMkLst>
        <pc:spChg chg="mod">
          <ac:chgData name="Joakim Kävrestad" userId="a92193a0-8f3d-4a15-a47f-f5fb7ea02d29" providerId="ADAL" clId="{F37CFB0F-597E-4086-9677-A4CA5A2DE4D8}" dt="2024-07-12T09:02:52.207" v="54" actId="790"/>
          <ac:spMkLst>
            <pc:docMk/>
            <pc:sldMk cId="672512544" sldId="25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8:59:35.732" v="19" actId="20577"/>
        <pc:sldMkLst>
          <pc:docMk/>
          <pc:sldMk cId="2330683847" sldId="327"/>
        </pc:sldMkLst>
        <pc:spChg chg="mod">
          <ac:chgData name="Joakim Kävrestad" userId="a92193a0-8f3d-4a15-a47f-f5fb7ea02d29" providerId="ADAL" clId="{F37CFB0F-597E-4086-9677-A4CA5A2DE4D8}" dt="2024-07-12T08:59:35.732" v="19" actId="20577"/>
          <ac:spMkLst>
            <pc:docMk/>
            <pc:sldMk cId="2330683847" sldId="32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2:58.329" v="55" actId="313"/>
        <pc:sldMkLst>
          <pc:docMk/>
          <pc:sldMk cId="1455668403" sldId="329"/>
        </pc:sldMkLst>
        <pc:spChg chg="mod">
          <ac:chgData name="Joakim Kävrestad" userId="a92193a0-8f3d-4a15-a47f-f5fb7ea02d29" providerId="ADAL" clId="{F37CFB0F-597E-4086-9677-A4CA5A2DE4D8}" dt="2024-07-12T09:02:58.329" v="55" actId="313"/>
          <ac:spMkLst>
            <pc:docMk/>
            <pc:sldMk cId="1455668403" sldId="32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3:09.271" v="70" actId="20577"/>
        <pc:sldMkLst>
          <pc:docMk/>
          <pc:sldMk cId="2606749962" sldId="330"/>
        </pc:sldMkLst>
        <pc:spChg chg="mod">
          <ac:chgData name="Joakim Kävrestad" userId="a92193a0-8f3d-4a15-a47f-f5fb7ea02d29" providerId="ADAL" clId="{F37CFB0F-597E-4086-9677-A4CA5A2DE4D8}" dt="2024-07-12T09:03:09.271" v="70" actId="20577"/>
          <ac:spMkLst>
            <pc:docMk/>
            <pc:sldMk cId="2606749962" sldId="33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3:30.119" v="71" actId="20577"/>
        <pc:sldMkLst>
          <pc:docMk/>
          <pc:sldMk cId="3731106746" sldId="332"/>
        </pc:sldMkLst>
        <pc:spChg chg="mod">
          <ac:chgData name="Joakim Kävrestad" userId="a92193a0-8f3d-4a15-a47f-f5fb7ea02d29" providerId="ADAL" clId="{F37CFB0F-597E-4086-9677-A4CA5A2DE4D8}" dt="2024-07-12T09:03:30.119" v="71" actId="20577"/>
          <ac:spMkLst>
            <pc:docMk/>
            <pc:sldMk cId="3731106746" sldId="33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4:05.005" v="82" actId="27636"/>
        <pc:sldMkLst>
          <pc:docMk/>
          <pc:sldMk cId="2901145528" sldId="334"/>
        </pc:sldMkLst>
        <pc:spChg chg="mod">
          <ac:chgData name="Joakim Kävrestad" userId="a92193a0-8f3d-4a15-a47f-f5fb7ea02d29" providerId="ADAL" clId="{F37CFB0F-597E-4086-9677-A4CA5A2DE4D8}" dt="2024-07-12T09:04:05.005" v="82" actId="27636"/>
          <ac:spMkLst>
            <pc:docMk/>
            <pc:sldMk cId="2901145528" sldId="33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4:20.294" v="101" actId="20577"/>
        <pc:sldMkLst>
          <pc:docMk/>
          <pc:sldMk cId="889930473" sldId="336"/>
        </pc:sldMkLst>
        <pc:spChg chg="mod">
          <ac:chgData name="Joakim Kävrestad" userId="a92193a0-8f3d-4a15-a47f-f5fb7ea02d29" providerId="ADAL" clId="{F37CFB0F-597E-4086-9677-A4CA5A2DE4D8}" dt="2024-07-12T09:04:20.294" v="101" actId="20577"/>
          <ac:spMkLst>
            <pc:docMk/>
            <pc:sldMk cId="889930473" sldId="33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4:49.092" v="115" actId="20577"/>
        <pc:sldMkLst>
          <pc:docMk/>
          <pc:sldMk cId="3698484856" sldId="340"/>
        </pc:sldMkLst>
        <pc:spChg chg="mod">
          <ac:chgData name="Joakim Kävrestad" userId="a92193a0-8f3d-4a15-a47f-f5fb7ea02d29" providerId="ADAL" clId="{F37CFB0F-597E-4086-9677-A4CA5A2DE4D8}" dt="2024-07-12T09:04:49.092" v="115" actId="20577"/>
          <ac:spMkLst>
            <pc:docMk/>
            <pc:sldMk cId="3698484856" sldId="34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4:59.962" v="119" actId="20577"/>
        <pc:sldMkLst>
          <pc:docMk/>
          <pc:sldMk cId="2889408554" sldId="342"/>
        </pc:sldMkLst>
        <pc:spChg chg="mod">
          <ac:chgData name="Joakim Kävrestad" userId="a92193a0-8f3d-4a15-a47f-f5fb7ea02d29" providerId="ADAL" clId="{F37CFB0F-597E-4086-9677-A4CA5A2DE4D8}" dt="2024-07-12T09:04:59.962" v="119" actId="20577"/>
          <ac:spMkLst>
            <pc:docMk/>
            <pc:sldMk cId="2889408554" sldId="34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8:59:26.522" v="15" actId="14100"/>
        <pc:sldMkLst>
          <pc:docMk/>
          <pc:sldMk cId="3737598714" sldId="344"/>
        </pc:sldMkLst>
        <pc:spChg chg="mod">
          <ac:chgData name="Joakim Kävrestad" userId="a92193a0-8f3d-4a15-a47f-f5fb7ea02d29" providerId="ADAL" clId="{F37CFB0F-597E-4086-9677-A4CA5A2DE4D8}" dt="2024-07-12T08:59:26.522" v="15" actId="14100"/>
          <ac:spMkLst>
            <pc:docMk/>
            <pc:sldMk cId="3737598714" sldId="344"/>
            <ac:spMk id="2" creationId="{3CF836DB-409A-489A-82A9-A396E6CCD69A}"/>
          </ac:spMkLst>
        </pc:spChg>
        <pc:picChg chg="mod">
          <ac:chgData name="Joakim Kävrestad" userId="a92193a0-8f3d-4a15-a47f-f5fb7ea02d29" providerId="ADAL" clId="{F37CFB0F-597E-4086-9677-A4CA5A2DE4D8}" dt="2024-07-12T08:59:21.859" v="14" actId="1076"/>
          <ac:picMkLst>
            <pc:docMk/>
            <pc:sldMk cId="3737598714" sldId="344"/>
            <ac:picMk id="8" creationId="{B1DB863B-73D7-AFDA-CD22-3F853FB0ECD1}"/>
          </ac:picMkLst>
        </pc:picChg>
      </pc:sldChg>
      <pc:sldChg chg="modSp mod">
        <pc:chgData name="Joakim Kävrestad" userId="a92193a0-8f3d-4a15-a47f-f5fb7ea02d29" providerId="ADAL" clId="{F37CFB0F-597E-4086-9677-A4CA5A2DE4D8}" dt="2024-07-12T08:59:58.888" v="44" actId="20577"/>
        <pc:sldMkLst>
          <pc:docMk/>
          <pc:sldMk cId="137353087" sldId="346"/>
        </pc:sldMkLst>
        <pc:spChg chg="mod">
          <ac:chgData name="Joakim Kävrestad" userId="a92193a0-8f3d-4a15-a47f-f5fb7ea02d29" providerId="ADAL" clId="{F37CFB0F-597E-4086-9677-A4CA5A2DE4D8}" dt="2024-07-12T08:59:58.888" v="44" actId="20577"/>
          <ac:spMkLst>
            <pc:docMk/>
            <pc:sldMk cId="137353087" sldId="346"/>
            <ac:spMk id="3" creationId="{531B12F1-007B-4B93-9641-7D4AB3252337}"/>
          </ac:spMkLst>
        </pc:spChg>
      </pc:sldChg>
      <pc:sldChg chg="modSp del mod">
        <pc:chgData name="Joakim Kävrestad" userId="a92193a0-8f3d-4a15-a47f-f5fb7ea02d29" providerId="ADAL" clId="{F37CFB0F-597E-4086-9677-A4CA5A2DE4D8}" dt="2024-07-12T09:00:06.657" v="49" actId="47"/>
        <pc:sldMkLst>
          <pc:docMk/>
          <pc:sldMk cId="81247789" sldId="347"/>
        </pc:sldMkLst>
        <pc:spChg chg="mod">
          <ac:chgData name="Joakim Kävrestad" userId="a92193a0-8f3d-4a15-a47f-f5fb7ea02d29" providerId="ADAL" clId="{F37CFB0F-597E-4086-9677-A4CA5A2DE4D8}" dt="2024-07-12T09:00:03.094" v="48" actId="20577"/>
          <ac:spMkLst>
            <pc:docMk/>
            <pc:sldMk cId="81247789" sldId="34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37CFB0F-597E-4086-9677-A4CA5A2DE4D8}" dt="2024-07-12T09:02:44.307" v="53" actId="20577"/>
        <pc:sldMkLst>
          <pc:docMk/>
          <pc:sldMk cId="3248209677" sldId="348"/>
        </pc:sldMkLst>
        <pc:spChg chg="mod">
          <ac:chgData name="Joakim Kävrestad" userId="a92193a0-8f3d-4a15-a47f-f5fb7ea02d29" providerId="ADAL" clId="{F37CFB0F-597E-4086-9677-A4CA5A2DE4D8}" dt="2024-07-12T09:02:44.307" v="53" actId="20577"/>
          <ac:spMkLst>
            <pc:docMk/>
            <pc:sldMk cId="3248209677" sldId="348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F37CFB0F-597E-4086-9677-A4CA5A2DE4D8}" dt="2024-07-12T09:24:50.284" v="139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F37CFB0F-597E-4086-9677-A4CA5A2DE4D8}" dt="2024-07-12T09:24:50.284" v="139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F37CFB0F-597E-4086-9677-A4CA5A2DE4D8}" dt="2024-07-12T08:58:20.211" v="1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F37CFB0F-597E-4086-9677-A4CA5A2DE4D8}" dt="2024-07-12T09:24:50.284" v="139" actId="478"/>
            <ac:picMkLst>
              <pc:docMk/>
              <pc:sldMasterMk cId="2974652794" sldId="2147483648"/>
              <pc:sldLayoutMk cId="107159459" sldId="2147483650"/>
              <ac:picMk id="6" creationId="{2ACEA9EB-0E94-2895-81AD-C977FF37AFC9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  <pc:docChgLst>
    <pc:chgData name="Joakim Kävrestad" userId="a92193a0-8f3d-4a15-a47f-f5fb7ea02d29" providerId="ADAL" clId="{99F07431-B552-437A-A8CB-D9EFABFF7A11}"/>
    <pc:docChg chg="undo custSel addSld delSld modSld sldOrd">
      <pc:chgData name="Joakim Kävrestad" userId="a92193a0-8f3d-4a15-a47f-f5fb7ea02d29" providerId="ADAL" clId="{99F07431-B552-437A-A8CB-D9EFABFF7A11}" dt="2024-01-29T07:13:34.348" v="4867" actId="20577"/>
      <pc:docMkLst>
        <pc:docMk/>
      </pc:docMkLst>
      <pc:sldChg chg="modSp mod">
        <pc:chgData name="Joakim Kävrestad" userId="a92193a0-8f3d-4a15-a47f-f5fb7ea02d29" providerId="ADAL" clId="{99F07431-B552-437A-A8CB-D9EFABFF7A11}" dt="2023-12-21T15:11:11.905" v="49" actId="790"/>
        <pc:sldMkLst>
          <pc:docMk/>
          <pc:sldMk cId="4053168140" sldId="256"/>
        </pc:sldMkLst>
        <pc:spChg chg="mod">
          <ac:chgData name="Joakim Kävrestad" userId="a92193a0-8f3d-4a15-a47f-f5fb7ea02d29" providerId="ADAL" clId="{99F07431-B552-437A-A8CB-D9EFABFF7A11}" dt="2023-12-21T15:11:11.905" v="49" actId="790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9F07431-B552-437A-A8CB-D9EFABFF7A11}" dt="2024-01-02T06:41:13.771" v="4850" actId="313"/>
        <pc:sldMkLst>
          <pc:docMk/>
          <pc:sldMk cId="3659569746" sldId="257"/>
        </pc:sldMkLst>
        <pc:spChg chg="mod">
          <ac:chgData name="Joakim Kävrestad" userId="a92193a0-8f3d-4a15-a47f-f5fb7ea02d29" providerId="ADAL" clId="{99F07431-B552-437A-A8CB-D9EFABFF7A11}" dt="2024-01-02T06:41:13.771" v="4850" actId="313"/>
          <ac:spMkLst>
            <pc:docMk/>
            <pc:sldMk cId="3659569746" sldId="25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3:29.484" v="244" actId="790"/>
        <pc:sldMkLst>
          <pc:docMk/>
          <pc:sldMk cId="672512544" sldId="258"/>
        </pc:sldMkLst>
        <pc:spChg chg="mod">
          <ac:chgData name="Joakim Kävrestad" userId="a92193a0-8f3d-4a15-a47f-f5fb7ea02d29" providerId="ADAL" clId="{99F07431-B552-437A-A8CB-D9EFABFF7A11}" dt="2023-12-21T15:23:29.484" v="244" actId="790"/>
          <ac:spMkLst>
            <pc:docMk/>
            <pc:sldMk cId="672512544" sldId="25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9F07431-B552-437A-A8CB-D9EFABFF7A11}" dt="2023-12-21T15:19:48.958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9F07431-B552-437A-A8CB-D9EFABFF7A11}" dt="2023-12-21T15:19:48.958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891345325" sldId="29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77799413" sldId="30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959380834" sldId="30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681513382" sldId="30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4425615" sldId="30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82804118" sldId="30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25465357" sldId="30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4219478" sldId="30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817684108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318159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041398944" sldId="31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957062171" sldId="31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105558118" sldId="314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605947161" sldId="314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658853610" sldId="315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658853610" sldId="315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67772853" sldId="316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386701336" sldId="31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76904026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94647494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1512226" sldId="31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740745003" sldId="318"/>
        </pc:sldMkLst>
      </pc:sldChg>
      <pc:sldChg chg="del">
        <pc:chgData name="Joakim Kävrestad" userId="a92193a0-8f3d-4a15-a47f-f5fb7ea02d29" providerId="ADAL" clId="{99F07431-B552-437A-A8CB-D9EFABFF7A11}" dt="2023-12-21T15:11:47.507" v="96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895982249" sldId="319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299741730" sldId="320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299741730" sldId="320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34049620" sldId="32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706521663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430982778" sldId="32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63791341" sldId="323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3303744556" sldId="324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3303744556" sldId="324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9F07431-B552-437A-A8CB-D9EFABFF7A11}" dt="2023-12-22T07:01:39.118" v="2189" actId="33524"/>
        <pc:sldMkLst>
          <pc:docMk/>
          <pc:sldMk cId="3107732510" sldId="328"/>
        </pc:sldMkLst>
        <pc:spChg chg="mod">
          <ac:chgData name="Joakim Kävrestad" userId="a92193a0-8f3d-4a15-a47f-f5fb7ea02d29" providerId="ADAL" clId="{99F07431-B552-437A-A8CB-D9EFABFF7A11}" dt="2023-12-21T15:20:02.247" v="226" actId="20577"/>
          <ac:spMkLst>
            <pc:docMk/>
            <pc:sldMk cId="3107732510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01:39.118" v="2189" actId="33524"/>
          <ac:spMkLst>
            <pc:docMk/>
            <pc:sldMk cId="3107732510" sldId="32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6:43.923" v="1731" actId="313"/>
        <pc:sldMkLst>
          <pc:docMk/>
          <pc:sldMk cId="1455668403" sldId="329"/>
        </pc:sldMkLst>
        <pc:spChg chg="mod">
          <ac:chgData name="Joakim Kävrestad" userId="a92193a0-8f3d-4a15-a47f-f5fb7ea02d29" providerId="ADAL" clId="{99F07431-B552-437A-A8CB-D9EFABFF7A11}" dt="2023-12-21T15:23:55.271" v="254" actId="790"/>
          <ac:spMkLst>
            <pc:docMk/>
            <pc:sldMk cId="1455668403" sldId="32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6:43.923" v="1731" actId="313"/>
          <ac:spMkLst>
            <pc:docMk/>
            <pc:sldMk cId="1455668403" sldId="32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33.664" v="468" actId="5793"/>
        <pc:sldMkLst>
          <pc:docMk/>
          <pc:sldMk cId="2606749962" sldId="330"/>
        </pc:sldMkLst>
        <pc:spChg chg="mod">
          <ac:chgData name="Joakim Kävrestad" userId="a92193a0-8f3d-4a15-a47f-f5fb7ea02d29" providerId="ADAL" clId="{99F07431-B552-437A-A8CB-D9EFABFF7A11}" dt="2023-12-21T15:25:33.664" v="468" actId="5793"/>
          <ac:spMkLst>
            <pc:docMk/>
            <pc:sldMk cId="2606749962" sldId="33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5:26.345" v="460"/>
          <ac:spMkLst>
            <pc:docMk/>
            <pc:sldMk cId="2606749962" sldId="33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49.556" v="470"/>
        <pc:sldMkLst>
          <pc:docMk/>
          <pc:sldMk cId="1348000156" sldId="331"/>
        </pc:sldMkLst>
        <pc:spChg chg="mod">
          <ac:chgData name="Joakim Kävrestad" userId="a92193a0-8f3d-4a15-a47f-f5fb7ea02d29" providerId="ADAL" clId="{99F07431-B552-437A-A8CB-D9EFABFF7A11}" dt="2023-12-21T15:25:49.556" v="470"/>
          <ac:spMkLst>
            <pc:docMk/>
            <pc:sldMk cId="1348000156" sldId="33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22.079" v="481" actId="33524"/>
        <pc:sldMkLst>
          <pc:docMk/>
          <pc:sldMk cId="3731106746" sldId="332"/>
        </pc:sldMkLst>
        <pc:spChg chg="mod">
          <ac:chgData name="Joakim Kävrestad" userId="a92193a0-8f3d-4a15-a47f-f5fb7ea02d29" providerId="ADAL" clId="{99F07431-B552-437A-A8CB-D9EFABFF7A11}" dt="2023-12-21T15:25:59.515" v="474" actId="20577"/>
          <ac:spMkLst>
            <pc:docMk/>
            <pc:sldMk cId="3731106746" sldId="33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22.079" v="481" actId="33524"/>
          <ac:spMkLst>
            <pc:docMk/>
            <pc:sldMk cId="3731106746" sldId="33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52.088" v="486" actId="27636"/>
        <pc:sldMkLst>
          <pc:docMk/>
          <pc:sldMk cId="1902411180" sldId="333"/>
        </pc:sldMkLst>
        <pc:spChg chg="mod">
          <ac:chgData name="Joakim Kävrestad" userId="a92193a0-8f3d-4a15-a47f-f5fb7ea02d29" providerId="ADAL" clId="{99F07431-B552-437A-A8CB-D9EFABFF7A11}" dt="2023-12-21T15:26:42.029" v="484" actId="14100"/>
          <ac:spMkLst>
            <pc:docMk/>
            <pc:sldMk cId="1902411180" sldId="33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52.088" v="486" actId="27636"/>
          <ac:spMkLst>
            <pc:docMk/>
            <pc:sldMk cId="1902411180" sldId="33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18.965" v="489" actId="27636"/>
        <pc:sldMkLst>
          <pc:docMk/>
          <pc:sldMk cId="2901145528" sldId="334"/>
        </pc:sldMkLst>
        <pc:spChg chg="mod">
          <ac:chgData name="Joakim Kävrestad" userId="a92193a0-8f3d-4a15-a47f-f5fb7ea02d29" providerId="ADAL" clId="{99F07431-B552-437A-A8CB-D9EFABFF7A11}" dt="2023-12-22T06:44:18.965" v="489" actId="27636"/>
          <ac:spMkLst>
            <pc:docMk/>
            <pc:sldMk cId="2901145528" sldId="33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42.970" v="492" actId="27636"/>
        <pc:sldMkLst>
          <pc:docMk/>
          <pc:sldMk cId="1859444003" sldId="335"/>
        </pc:sldMkLst>
        <pc:spChg chg="mod">
          <ac:chgData name="Joakim Kävrestad" userId="a92193a0-8f3d-4a15-a47f-f5fb7ea02d29" providerId="ADAL" clId="{99F07431-B552-437A-A8CB-D9EFABFF7A11}" dt="2023-12-22T06:44:42.970" v="492" actId="27636"/>
          <ac:spMkLst>
            <pc:docMk/>
            <pc:sldMk cId="1859444003" sldId="33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57.284" v="495" actId="27636"/>
        <pc:sldMkLst>
          <pc:docMk/>
          <pc:sldMk cId="889930473" sldId="336"/>
        </pc:sldMkLst>
        <pc:spChg chg="mod">
          <ac:chgData name="Joakim Kävrestad" userId="a92193a0-8f3d-4a15-a47f-f5fb7ea02d29" providerId="ADAL" clId="{99F07431-B552-437A-A8CB-D9EFABFF7A11}" dt="2023-12-22T06:44:57.284" v="495" actId="27636"/>
          <ac:spMkLst>
            <pc:docMk/>
            <pc:sldMk cId="889930473" sldId="33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6:31.471" v="540" actId="20577"/>
        <pc:sldMkLst>
          <pc:docMk/>
          <pc:sldMk cId="1716940162" sldId="337"/>
        </pc:sldMkLst>
        <pc:spChg chg="mod">
          <ac:chgData name="Joakim Kävrestad" userId="a92193a0-8f3d-4a15-a47f-f5fb7ea02d29" providerId="ADAL" clId="{99F07431-B552-437A-A8CB-D9EFABFF7A11}" dt="2023-12-22T06:45:12.902" v="504" actId="20577"/>
          <ac:spMkLst>
            <pc:docMk/>
            <pc:sldMk cId="1716940162" sldId="337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46:31.471" v="540" actId="20577"/>
          <ac:spMkLst>
            <pc:docMk/>
            <pc:sldMk cId="1716940162" sldId="33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13:34.348" v="4867" actId="20577"/>
        <pc:sldMkLst>
          <pc:docMk/>
          <pc:sldMk cId="3155586231" sldId="338"/>
        </pc:sldMkLst>
        <pc:spChg chg="mod">
          <ac:chgData name="Joakim Kävrestad" userId="a92193a0-8f3d-4a15-a47f-f5fb7ea02d29" providerId="ADAL" clId="{99F07431-B552-437A-A8CB-D9EFABFF7A11}" dt="2023-12-22T06:46:39.149" v="552" actId="20577"/>
          <ac:spMkLst>
            <pc:docMk/>
            <pc:sldMk cId="3155586231" sldId="33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13:34.348" v="4867" actId="20577"/>
          <ac:spMkLst>
            <pc:docMk/>
            <pc:sldMk cId="3155586231" sldId="33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1:15.020" v="1098" actId="20577"/>
        <pc:sldMkLst>
          <pc:docMk/>
          <pc:sldMk cId="1546111993" sldId="339"/>
        </pc:sldMkLst>
        <pc:spChg chg="mod">
          <ac:chgData name="Joakim Kävrestad" userId="a92193a0-8f3d-4a15-a47f-f5fb7ea02d29" providerId="ADAL" clId="{99F07431-B552-437A-A8CB-D9EFABFF7A11}" dt="2023-12-22T06:48:11.245" v="745" actId="20577"/>
          <ac:spMkLst>
            <pc:docMk/>
            <pc:sldMk cId="1546111993" sldId="33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1:15.020" v="1098" actId="20577"/>
          <ac:spMkLst>
            <pc:docMk/>
            <pc:sldMk cId="1546111993" sldId="33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3:19.254" v="1490" actId="20577"/>
        <pc:sldMkLst>
          <pc:docMk/>
          <pc:sldMk cId="3698484856" sldId="340"/>
        </pc:sldMkLst>
        <pc:spChg chg="mod">
          <ac:chgData name="Joakim Kävrestad" userId="a92193a0-8f3d-4a15-a47f-f5fb7ea02d29" providerId="ADAL" clId="{99F07431-B552-437A-A8CB-D9EFABFF7A11}" dt="2023-12-22T06:50:56.388" v="1044" actId="27636"/>
          <ac:spMkLst>
            <pc:docMk/>
            <pc:sldMk cId="3698484856" sldId="34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3:19.254" v="1490" actId="20577"/>
          <ac:spMkLst>
            <pc:docMk/>
            <pc:sldMk cId="3698484856" sldId="34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5:15.633" v="1729" actId="20577"/>
        <pc:sldMkLst>
          <pc:docMk/>
          <pc:sldMk cId="2965378519" sldId="341"/>
        </pc:sldMkLst>
        <pc:spChg chg="mod">
          <ac:chgData name="Joakim Kävrestad" userId="a92193a0-8f3d-4a15-a47f-f5fb7ea02d29" providerId="ADAL" clId="{99F07431-B552-437A-A8CB-D9EFABFF7A11}" dt="2023-12-22T06:53:33.790" v="1495" actId="20577"/>
          <ac:spMkLst>
            <pc:docMk/>
            <pc:sldMk cId="2965378519" sldId="341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5:15.633" v="1729" actId="20577"/>
          <ac:spMkLst>
            <pc:docMk/>
            <pc:sldMk cId="2965378519" sldId="341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6:55:29.591" v="1730"/>
        <pc:sldMkLst>
          <pc:docMk/>
          <pc:sldMk cId="2889408554" sldId="342"/>
        </pc:sldMkLst>
      </pc:sldChg>
      <pc:sldChg chg="modSp add mod">
        <pc:chgData name="Joakim Kävrestad" userId="a92193a0-8f3d-4a15-a47f-f5fb7ea02d29" providerId="ADAL" clId="{99F07431-B552-437A-A8CB-D9EFABFF7A11}" dt="2023-12-22T07:10:54.992" v="2609" actId="20577"/>
        <pc:sldMkLst>
          <pc:docMk/>
          <pc:sldMk cId="223900928" sldId="343"/>
        </pc:sldMkLst>
        <pc:spChg chg="mod">
          <ac:chgData name="Joakim Kävrestad" userId="a92193a0-8f3d-4a15-a47f-f5fb7ea02d29" providerId="ADAL" clId="{99F07431-B552-437A-A8CB-D9EFABFF7A11}" dt="2023-12-22T07:02:29.276" v="2200" actId="20577"/>
          <ac:spMkLst>
            <pc:docMk/>
            <pc:sldMk cId="223900928" sldId="34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10:54.992" v="2609" actId="20577"/>
          <ac:spMkLst>
            <pc:docMk/>
            <pc:sldMk cId="223900928" sldId="343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11:26.043" v="2616" actId="1076"/>
        <pc:sldMkLst>
          <pc:docMk/>
          <pc:sldMk cId="3737598714" sldId="344"/>
        </pc:sldMkLst>
        <pc:spChg chg="mod">
          <ac:chgData name="Joakim Kävrestad" userId="a92193a0-8f3d-4a15-a47f-f5fb7ea02d29" providerId="ADAL" clId="{99F07431-B552-437A-A8CB-D9EFABFF7A11}" dt="2023-12-22T07:11:01.050" v="2611" actId="6549"/>
          <ac:spMkLst>
            <pc:docMk/>
            <pc:sldMk cId="3737598714" sldId="344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11:26.043" v="2616" actId="1076"/>
          <ac:picMkLst>
            <pc:docMk/>
            <pc:sldMk cId="3737598714" sldId="344"/>
            <ac:picMk id="8" creationId="{B1DB863B-73D7-AFDA-CD22-3F853FB0ECD1}"/>
          </ac:picMkLst>
        </pc:picChg>
      </pc:sldChg>
      <pc:sldChg chg="modSp add mod">
        <pc:chgData name="Joakim Kävrestad" userId="a92193a0-8f3d-4a15-a47f-f5fb7ea02d29" providerId="ADAL" clId="{99F07431-B552-437A-A8CB-D9EFABFF7A11}" dt="2024-01-11T10:59:00.060" v="4854" actId="20577"/>
        <pc:sldMkLst>
          <pc:docMk/>
          <pc:sldMk cId="939079441" sldId="345"/>
        </pc:sldMkLst>
        <pc:spChg chg="mod">
          <ac:chgData name="Joakim Kävrestad" userId="a92193a0-8f3d-4a15-a47f-f5fb7ea02d29" providerId="ADAL" clId="{99F07431-B552-437A-A8CB-D9EFABFF7A11}" dt="2024-01-11T10:59:00.060" v="4854" actId="20577"/>
          <ac:spMkLst>
            <pc:docMk/>
            <pc:sldMk cId="939079441" sldId="34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09:07.826" v="4862" actId="20577"/>
        <pc:sldMkLst>
          <pc:docMk/>
          <pc:sldMk cId="137353087" sldId="346"/>
        </pc:sldMkLst>
        <pc:spChg chg="mod">
          <ac:chgData name="Joakim Kävrestad" userId="a92193a0-8f3d-4a15-a47f-f5fb7ea02d29" providerId="ADAL" clId="{99F07431-B552-437A-A8CB-D9EFABFF7A11}" dt="2023-12-22T07:15:59.889" v="2934" actId="20577"/>
          <ac:spMkLst>
            <pc:docMk/>
            <pc:sldMk cId="137353087" sldId="34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09:07.826" v="4862" actId="20577"/>
          <ac:spMkLst>
            <pc:docMk/>
            <pc:sldMk cId="137353087" sldId="34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7:17:23.790" v="3168"/>
        <pc:sldMkLst>
          <pc:docMk/>
          <pc:sldMk cId="81247789" sldId="347"/>
        </pc:sldMkLst>
      </pc:sldChg>
      <pc:sldChg chg="add">
        <pc:chgData name="Joakim Kävrestad" userId="a92193a0-8f3d-4a15-a47f-f5fb7ea02d29" providerId="ADAL" clId="{99F07431-B552-437A-A8CB-D9EFABFF7A11}" dt="2023-12-22T07:26:53.282" v="3169"/>
        <pc:sldMkLst>
          <pc:docMk/>
          <pc:sldMk cId="3248209677" sldId="348"/>
        </pc:sldMkLst>
      </pc:sldChg>
      <pc:sldChg chg="modSp add mod">
        <pc:chgData name="Joakim Kävrestad" userId="a92193a0-8f3d-4a15-a47f-f5fb7ea02d29" providerId="ADAL" clId="{99F07431-B552-437A-A8CB-D9EFABFF7A11}" dt="2024-01-29T07:09:25.823" v="4864" actId="20577"/>
        <pc:sldMkLst>
          <pc:docMk/>
          <pc:sldMk cId="1753398546" sldId="349"/>
        </pc:sldMkLst>
        <pc:spChg chg="mod">
          <ac:chgData name="Joakim Kävrestad" userId="a92193a0-8f3d-4a15-a47f-f5fb7ea02d29" providerId="ADAL" clId="{99F07431-B552-437A-A8CB-D9EFABFF7A11}" dt="2023-12-22T07:28:31.903" v="3206" actId="20577"/>
          <ac:spMkLst>
            <pc:docMk/>
            <pc:sldMk cId="1753398546" sldId="34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09:25.823" v="4864" actId="20577"/>
          <ac:spMkLst>
            <pc:docMk/>
            <pc:sldMk cId="1753398546" sldId="349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30:49.207" v="3417" actId="1076"/>
        <pc:sldMkLst>
          <pc:docMk/>
          <pc:sldMk cId="2396374110" sldId="350"/>
        </pc:sldMkLst>
        <pc:spChg chg="mod">
          <ac:chgData name="Joakim Kävrestad" userId="a92193a0-8f3d-4a15-a47f-f5fb7ea02d29" providerId="ADAL" clId="{99F07431-B552-437A-A8CB-D9EFABFF7A11}" dt="2023-12-22T07:30:40.491" v="3414" actId="113"/>
          <ac:spMkLst>
            <pc:docMk/>
            <pc:sldMk cId="2396374110" sldId="350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30:49.207" v="3417" actId="1076"/>
          <ac:picMkLst>
            <pc:docMk/>
            <pc:sldMk cId="2396374110" sldId="350"/>
            <ac:picMk id="8" creationId="{CA7603A5-B10B-E262-5A8F-C6A62D2362D9}"/>
          </ac:picMkLst>
        </pc:picChg>
      </pc:sldChg>
      <pc:sldChg chg="add del">
        <pc:chgData name="Joakim Kävrestad" userId="a92193a0-8f3d-4a15-a47f-f5fb7ea02d29" providerId="ADAL" clId="{99F07431-B552-437A-A8CB-D9EFABFF7A11}" dt="2024-01-29T07:10:13.040" v="4865" actId="47"/>
        <pc:sldMkLst>
          <pc:docMk/>
          <pc:sldMk cId="2049921598" sldId="351"/>
        </pc:sldMkLst>
      </pc:sldChg>
      <pc:sldChg chg="modSp add mod ord">
        <pc:chgData name="Joakim Kävrestad" userId="a92193a0-8f3d-4a15-a47f-f5fb7ea02d29" providerId="ADAL" clId="{99F07431-B552-437A-A8CB-D9EFABFF7A11}" dt="2023-12-22T07:39:24.883" v="3732"/>
        <pc:sldMkLst>
          <pc:docMk/>
          <pc:sldMk cId="2916076670" sldId="352"/>
        </pc:sldMkLst>
        <pc:spChg chg="mod">
          <ac:chgData name="Joakim Kävrestad" userId="a92193a0-8f3d-4a15-a47f-f5fb7ea02d29" providerId="ADAL" clId="{99F07431-B552-437A-A8CB-D9EFABFF7A11}" dt="2023-12-22T07:31:45.839" v="3428" actId="20577"/>
          <ac:spMkLst>
            <pc:docMk/>
            <pc:sldMk cId="2916076670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39:12.164" v="3730" actId="20577"/>
          <ac:spMkLst>
            <pc:docMk/>
            <pc:sldMk cId="2916076670" sldId="35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3:53.668" v="3966" actId="20577"/>
        <pc:sldMkLst>
          <pc:docMk/>
          <pc:sldMk cId="3641265066" sldId="353"/>
        </pc:sldMkLst>
        <pc:spChg chg="mod">
          <ac:chgData name="Joakim Kävrestad" userId="a92193a0-8f3d-4a15-a47f-f5fb7ea02d29" providerId="ADAL" clId="{99F07431-B552-437A-A8CB-D9EFABFF7A11}" dt="2023-12-22T07:39:33.251" v="3744" actId="20577"/>
          <ac:spMkLst>
            <pc:docMk/>
            <pc:sldMk cId="3641265066" sldId="35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3:53.668" v="3966" actId="20577"/>
          <ac:spMkLst>
            <pc:docMk/>
            <pc:sldMk cId="3641265066" sldId="35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6:20.995" v="4236" actId="20577"/>
        <pc:sldMkLst>
          <pc:docMk/>
          <pc:sldMk cId="4076011874" sldId="354"/>
        </pc:sldMkLst>
        <pc:spChg chg="mod">
          <ac:chgData name="Joakim Kävrestad" userId="a92193a0-8f3d-4a15-a47f-f5fb7ea02d29" providerId="ADAL" clId="{99F07431-B552-437A-A8CB-D9EFABFF7A11}" dt="2023-12-22T07:44:14.640" v="3976" actId="20577"/>
          <ac:spMkLst>
            <pc:docMk/>
            <pc:sldMk cId="4076011874" sldId="354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6:20.995" v="4236" actId="20577"/>
          <ac:spMkLst>
            <pc:docMk/>
            <pc:sldMk cId="4076011874" sldId="35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10:46.705" v="4866" actId="313"/>
        <pc:sldMkLst>
          <pc:docMk/>
          <pc:sldMk cId="2858751107" sldId="355"/>
        </pc:sldMkLst>
        <pc:spChg chg="mod">
          <ac:chgData name="Joakim Kävrestad" userId="a92193a0-8f3d-4a15-a47f-f5fb7ea02d29" providerId="ADAL" clId="{99F07431-B552-437A-A8CB-D9EFABFF7A11}" dt="2023-12-22T07:46:46.706" v="4240" actId="20577"/>
          <ac:spMkLst>
            <pc:docMk/>
            <pc:sldMk cId="285875110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10:46.705" v="4866" actId="313"/>
          <ac:spMkLst>
            <pc:docMk/>
            <pc:sldMk cId="2858751107" sldId="35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11T11:01:31.182" v="4856" actId="20577"/>
        <pc:sldMkLst>
          <pc:docMk/>
          <pc:sldMk cId="2562379357" sldId="356"/>
        </pc:sldMkLst>
        <pc:spChg chg="mod">
          <ac:chgData name="Joakim Kävrestad" userId="a92193a0-8f3d-4a15-a47f-f5fb7ea02d29" providerId="ADAL" clId="{99F07431-B552-437A-A8CB-D9EFABFF7A11}" dt="2023-12-22T07:49:51.881" v="4581" actId="20577"/>
          <ac:spMkLst>
            <pc:docMk/>
            <pc:sldMk cId="2562379357" sldId="35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11T11:01:31.182" v="4856" actId="20577"/>
          <ac:spMkLst>
            <pc:docMk/>
            <pc:sldMk cId="2562379357" sldId="356"/>
            <ac:spMk id="3" creationId="{531B12F1-007B-4B93-9641-7D4AB3252337}"/>
          </ac:spMkLst>
        </pc:spChg>
      </pc:sldChg>
    </pc:docChg>
  </pc:docChgLst>
  <pc:docChgLst>
    <pc:chgData name="Joakim Kävrestad" userId="a92193a0-8f3d-4a15-a47f-f5fb7ea02d29" providerId="ADAL" clId="{19EB7A7A-8F93-4A43-A8EB-CD6E9CEB2264}"/>
    <pc:docChg chg="custSel modSld">
      <pc:chgData name="Joakim Kävrestad" userId="a92193a0-8f3d-4a15-a47f-f5fb7ea02d29" providerId="ADAL" clId="{19EB7A7A-8F93-4A43-A8EB-CD6E9CEB2264}" dt="2024-03-27T08:52:43.786" v="0" actId="478"/>
      <pc:docMkLst>
        <pc:docMk/>
      </pc:docMkLst>
      <pc:sldChg chg="delSp mod">
        <pc:chgData name="Joakim Kävrestad" userId="a92193a0-8f3d-4a15-a47f-f5fb7ea02d29" providerId="ADAL" clId="{19EB7A7A-8F93-4A43-A8EB-CD6E9CEB2264}" dt="2024-03-27T08:52:43.786" v="0" actId="478"/>
        <pc:sldMkLst>
          <pc:docMk/>
          <pc:sldMk cId="4053168140" sldId="256"/>
        </pc:sldMkLst>
        <pc:graphicFrameChg chg="del">
          <ac:chgData name="Joakim Kävrestad" userId="a92193a0-8f3d-4a15-a47f-f5fb7ea02d29" providerId="ADAL" clId="{19EB7A7A-8F93-4A43-A8EB-CD6E9CEB2264}" dt="2024-03-27T08:52:43.786" v="0" actId="478"/>
          <ac:graphicFrameMkLst>
            <pc:docMk/>
            <pc:sldMk cId="4053168140" sldId="256"/>
            <ac:graphicFrameMk id="5" creationId="{AEE60687-D1E3-75FA-809E-51DD2DC100E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256" y="2339529"/>
            <a:ext cx="10296144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Incident management and </a:t>
            </a:r>
            <a:r>
              <a:rPr lang="en-US" dirty="0"/>
              <a:t>response</a:t>
            </a:r>
            <a:br>
              <a:rPr lang="sv-SE" dirty="0"/>
            </a:br>
            <a:r>
              <a:rPr lang="sv-SE" dirty="0" err="1"/>
              <a:t>Introduction</a:t>
            </a:r>
            <a:r>
              <a:rPr lang="sv-SE" dirty="0"/>
              <a:t> and </a:t>
            </a:r>
            <a:r>
              <a:rPr lang="sv-SE" dirty="0" err="1"/>
              <a:t>Methods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Incident management and response Introduction and Methods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Architectural</a:t>
            </a:r>
            <a:r>
              <a:rPr lang="sv-SE" dirty="0"/>
              <a:t> </a:t>
            </a:r>
            <a:r>
              <a:rPr lang="sv-SE" dirty="0" err="1"/>
              <a:t>principles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SOIM assumes that there is some system that needs protection</a:t>
            </a:r>
          </a:p>
          <a:p>
            <a:endParaRPr lang="en-US" dirty="0"/>
          </a:p>
          <a:p>
            <a:r>
              <a:rPr lang="en-US" dirty="0"/>
              <a:t>SOIM tools and processes are deployed in that system</a:t>
            </a:r>
          </a:p>
          <a:p>
            <a:endParaRPr lang="en-US" dirty="0"/>
          </a:p>
          <a:p>
            <a:r>
              <a:rPr lang="en-US" dirty="0"/>
              <a:t>It is common practice to segment the system, for instance using DMZ and private networks</a:t>
            </a:r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339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Architectural</a:t>
            </a:r>
            <a:r>
              <a:rPr lang="sv-SE" dirty="0"/>
              <a:t> </a:t>
            </a:r>
            <a:r>
              <a:rPr lang="sv-SE" dirty="0" err="1"/>
              <a:t>principles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603A5-B10B-E262-5A8F-C6A62D23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2" y="1397757"/>
            <a:ext cx="6616357" cy="4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Knowledge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mainly refers to intelligence and analytics</a:t>
            </a:r>
          </a:p>
          <a:p>
            <a:pPr lvl="1"/>
            <a:r>
              <a:rPr lang="en-US" dirty="0"/>
              <a:t>CTI – Cyber threat intelligence</a:t>
            </a:r>
          </a:p>
          <a:p>
            <a:pPr lvl="1"/>
            <a:r>
              <a:rPr lang="en-US" dirty="0"/>
              <a:t>ISAC – Information Sharing and Analysis Centers</a:t>
            </a:r>
          </a:p>
          <a:p>
            <a:pPr lvl="1"/>
            <a:endParaRPr lang="en-US" dirty="0"/>
          </a:p>
          <a:p>
            <a:r>
              <a:rPr lang="en-US" dirty="0"/>
              <a:t>CTI</a:t>
            </a:r>
          </a:p>
          <a:p>
            <a:pPr lvl="1"/>
            <a:r>
              <a:rPr lang="en-US" dirty="0"/>
              <a:t>Detailed knowledge of threats against an organization</a:t>
            </a:r>
          </a:p>
          <a:p>
            <a:pPr lvl="1"/>
            <a:endParaRPr lang="en-US" dirty="0"/>
          </a:p>
          <a:p>
            <a:r>
              <a:rPr lang="en-US" dirty="0"/>
              <a:t>ISAC</a:t>
            </a:r>
          </a:p>
          <a:p>
            <a:pPr lvl="1"/>
            <a:r>
              <a:rPr lang="en-US" dirty="0"/>
              <a:t>Organizations that gather data on cyber threats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607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Knowledge</a:t>
            </a:r>
            <a:r>
              <a:rPr lang="sv-SE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an internal knowledge base is crucial for the ability to cross-reference system events with known intel</a:t>
            </a:r>
          </a:p>
          <a:p>
            <a:endParaRPr lang="en-US" dirty="0"/>
          </a:p>
          <a:p>
            <a:r>
              <a:rPr lang="en-US" dirty="0"/>
              <a:t>Many open and commercial databases are available</a:t>
            </a:r>
          </a:p>
          <a:p>
            <a:pPr lvl="1"/>
            <a:r>
              <a:rPr lang="en-US" dirty="0"/>
              <a:t>CVE</a:t>
            </a:r>
          </a:p>
          <a:p>
            <a:pPr lvl="1"/>
            <a:r>
              <a:rPr lang="en-US" dirty="0" err="1"/>
              <a:t>Mitre</a:t>
            </a:r>
            <a:r>
              <a:rPr lang="en-US" dirty="0"/>
              <a:t> ATT&amp;CK</a:t>
            </a:r>
          </a:p>
          <a:p>
            <a:pPr lvl="1"/>
            <a:r>
              <a:rPr lang="en-US" dirty="0"/>
              <a:t>….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26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Honeypots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system or set of systems offered as bait to attackers</a:t>
            </a:r>
          </a:p>
          <a:p>
            <a:endParaRPr lang="en-US" dirty="0"/>
          </a:p>
          <a:p>
            <a:r>
              <a:rPr lang="en-US" dirty="0"/>
              <a:t>Purpose is to present decoy machines that attackers will attack and monitor what happens</a:t>
            </a:r>
          </a:p>
          <a:p>
            <a:pPr lvl="1"/>
            <a:r>
              <a:rPr lang="en-US" dirty="0"/>
              <a:t>Learn about attacker techniques</a:t>
            </a:r>
          </a:p>
          <a:p>
            <a:pPr lvl="1"/>
            <a:r>
              <a:rPr lang="en-US" dirty="0"/>
              <a:t>Learn who the attackers are</a:t>
            </a:r>
          </a:p>
          <a:p>
            <a:pPr lvl="1"/>
            <a:endParaRPr lang="en-US" dirty="0"/>
          </a:p>
          <a:p>
            <a:r>
              <a:rPr lang="en-US" dirty="0"/>
              <a:t>A way to gather own intel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01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CTI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and signature sharing</a:t>
            </a:r>
          </a:p>
          <a:p>
            <a:pPr lvl="1"/>
            <a:r>
              <a:rPr lang="en-US" dirty="0"/>
              <a:t>Sharing intel and signatures for different platforms</a:t>
            </a:r>
          </a:p>
          <a:p>
            <a:pPr lvl="1"/>
            <a:r>
              <a:rPr lang="en-US" dirty="0"/>
              <a:t>Malware Information Sharing Platform</a:t>
            </a:r>
          </a:p>
          <a:p>
            <a:pPr lvl="1"/>
            <a:r>
              <a:rPr lang="en-US" dirty="0"/>
              <a:t>SNORT rule sets</a:t>
            </a:r>
          </a:p>
          <a:p>
            <a:pPr lvl="1"/>
            <a:r>
              <a:rPr lang="en-US" dirty="0"/>
              <a:t>YARA signature exchange</a:t>
            </a:r>
          </a:p>
          <a:p>
            <a:pPr lvl="1"/>
            <a:endParaRPr lang="en-US" dirty="0"/>
          </a:p>
          <a:p>
            <a:r>
              <a:rPr lang="en-US" dirty="0"/>
              <a:t>Indicators of Compromise (IoC)</a:t>
            </a:r>
          </a:p>
          <a:p>
            <a:pPr lvl="1"/>
            <a:r>
              <a:rPr lang="en-US" dirty="0"/>
              <a:t>Indicators of incidents, broadly speaking</a:t>
            </a:r>
          </a:p>
          <a:p>
            <a:pPr lvl="1"/>
            <a:r>
              <a:rPr lang="en-US" dirty="0"/>
              <a:t>Several standards for sharing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875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</a:t>
            </a:r>
            <a:r>
              <a:rPr lang="sv-SE" dirty="0" err="1"/>
              <a:t>Situational</a:t>
            </a:r>
            <a:r>
              <a:rPr lang="sv-SE" dirty="0"/>
              <a:t> </a:t>
            </a:r>
            <a:r>
              <a:rPr lang="sv-SE" dirty="0" err="1"/>
              <a:t>awareness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Awareness of any kind of suspicious or interesting activity taking place in cyberspace</a:t>
            </a:r>
          </a:p>
          <a:p>
            <a:pPr lvl="1"/>
            <a:endParaRPr lang="en-US" dirty="0"/>
          </a:p>
          <a:p>
            <a:r>
              <a:rPr lang="en-US" dirty="0"/>
              <a:t>Cyber threats are evolving and ever-changing</a:t>
            </a:r>
          </a:p>
          <a:p>
            <a:endParaRPr lang="en-US" dirty="0"/>
          </a:p>
          <a:p>
            <a:r>
              <a:rPr lang="en-US" dirty="0"/>
              <a:t>Adaption to current trends helps defense</a:t>
            </a:r>
          </a:p>
          <a:p>
            <a:endParaRPr lang="en-US" dirty="0"/>
          </a:p>
          <a:p>
            <a:r>
              <a:rPr lang="en-US" dirty="0"/>
              <a:t>Includes reports from official bodies such as ENISA, the European agency for cyber security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37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2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operations</a:t>
            </a:r>
          </a:p>
          <a:p>
            <a:pPr lvl="1"/>
            <a:r>
              <a:rPr lang="en-US" dirty="0"/>
              <a:t>Avoiding bad events as far as possible (feasible)</a:t>
            </a:r>
          </a:p>
          <a:p>
            <a:pPr lvl="1"/>
            <a:r>
              <a:rPr lang="en-US" dirty="0"/>
              <a:t>Detecting bad events when they occur</a:t>
            </a:r>
          </a:p>
          <a:p>
            <a:pPr lvl="1"/>
            <a:r>
              <a:rPr lang="en-US" dirty="0"/>
              <a:t>Handling them when they occur</a:t>
            </a:r>
          </a:p>
          <a:p>
            <a:pPr lvl="1"/>
            <a:endParaRPr lang="sv-SE" dirty="0"/>
          </a:p>
          <a:p>
            <a:r>
              <a:rPr lang="en-US" dirty="0"/>
              <a:t>Incident = bad/unwanted/abnormal event</a:t>
            </a:r>
          </a:p>
          <a:p>
            <a:endParaRPr lang="en-US" dirty="0"/>
          </a:p>
          <a:p>
            <a:r>
              <a:rPr lang="en-US" dirty="0"/>
              <a:t>A response process is initiated on suspicion of an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51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operate with an assume compromise set of mind</a:t>
            </a:r>
          </a:p>
          <a:p>
            <a:pPr lvl="1"/>
            <a:r>
              <a:rPr lang="en-US" dirty="0"/>
              <a:t>Incidents will happen</a:t>
            </a:r>
          </a:p>
          <a:p>
            <a:pPr lvl="1"/>
            <a:r>
              <a:rPr lang="en-US" dirty="0"/>
              <a:t>We just don't know when</a:t>
            </a:r>
          </a:p>
          <a:p>
            <a:pPr lvl="1"/>
            <a:endParaRPr lang="en-US" dirty="0"/>
          </a:p>
          <a:p>
            <a:r>
              <a:rPr lang="en-US" dirty="0"/>
              <a:t>When an incident occurs, we need to minimize its impact by following an incident response plan</a:t>
            </a:r>
          </a:p>
          <a:p>
            <a:endParaRPr lang="sv-SE" dirty="0"/>
          </a:p>
          <a:p>
            <a:r>
              <a:rPr lang="en-US" dirty="0"/>
              <a:t>Incident response is basically about managing incidents and includes the practices of responding to identified incidents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66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based on the following </a:t>
            </a:r>
            <a:r>
              <a:rPr lang="en-US" dirty="0" err="1"/>
              <a:t>CyBOK</a:t>
            </a:r>
            <a:r>
              <a:rPr lang="en-US" dirty="0"/>
              <a:t> knowledge areas:</a:t>
            </a:r>
          </a:p>
          <a:p>
            <a:pPr lvl="1"/>
            <a:r>
              <a:rPr lang="en-US" dirty="0"/>
              <a:t>Security Operations and Incident Management</a:t>
            </a:r>
          </a:p>
          <a:p>
            <a:pPr lvl="1"/>
            <a:endParaRPr lang="en-US" dirty="0"/>
          </a:p>
          <a:p>
            <a:r>
              <a:rPr lang="en-US" dirty="0"/>
              <a:t>Additional material is cited throughout the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about the threat landscape by now</a:t>
            </a:r>
          </a:p>
          <a:p>
            <a:pPr lvl="1"/>
            <a:r>
              <a:rPr lang="en-US" dirty="0"/>
              <a:t>Script kiddies</a:t>
            </a:r>
          </a:p>
          <a:p>
            <a:pPr lvl="1"/>
            <a:r>
              <a:rPr lang="en-US" dirty="0"/>
              <a:t>Malware on the loose</a:t>
            </a:r>
          </a:p>
          <a:p>
            <a:pPr lvl="1"/>
            <a:r>
              <a:rPr lang="en-US" dirty="0"/>
              <a:t>Hacktivists</a:t>
            </a:r>
          </a:p>
          <a:p>
            <a:pPr lvl="1"/>
            <a:r>
              <a:rPr lang="en-US" dirty="0"/>
              <a:t>Pranksters</a:t>
            </a:r>
          </a:p>
          <a:p>
            <a:pPr lvl="1"/>
            <a:r>
              <a:rPr lang="en-US" dirty="0"/>
              <a:t>Organized crime</a:t>
            </a:r>
          </a:p>
          <a:p>
            <a:pPr lvl="1"/>
            <a:r>
              <a:rPr lang="en-US" dirty="0"/>
              <a:t>APT/state-sponsored actors</a:t>
            </a:r>
          </a:p>
          <a:p>
            <a:pPr lvl="1"/>
            <a:endParaRPr lang="en-US" dirty="0"/>
          </a:p>
          <a:p>
            <a:r>
              <a:rPr lang="en-US" dirty="0"/>
              <a:t>Staying safe is not a choice for many organizations, it’s a requirement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74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targeted by an attacker can lead to extreme losses for an organization</a:t>
            </a:r>
          </a:p>
          <a:p>
            <a:pPr lvl="1"/>
            <a:r>
              <a:rPr lang="en-US" dirty="0"/>
              <a:t>Leaks</a:t>
            </a:r>
          </a:p>
          <a:p>
            <a:pPr lvl="1"/>
            <a:r>
              <a:rPr lang="en-US" dirty="0"/>
              <a:t>Ransomware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en-US" dirty="0"/>
          </a:p>
          <a:p>
            <a:r>
              <a:rPr lang="en-US" dirty="0"/>
              <a:t>Being able to respond to  an incident in a proper way is a core business function</a:t>
            </a:r>
          </a:p>
          <a:p>
            <a:pPr lvl="1"/>
            <a:r>
              <a:rPr lang="en-US" dirty="0"/>
              <a:t>MAERSK(Not-Petya) vs Voice integrate (1177)  </a:t>
            </a:r>
          </a:p>
          <a:p>
            <a:pPr lvl="1"/>
            <a:r>
              <a:rPr lang="en-US" dirty="0"/>
              <a:t>Impressed the IT world vs complete loss of trust and loss of business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800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Roughly divided into two tasks:</a:t>
            </a:r>
          </a:p>
          <a:p>
            <a:pPr lvl="1"/>
            <a:r>
              <a:rPr lang="en-US" dirty="0"/>
              <a:t>Establishing capabilities</a:t>
            </a:r>
          </a:p>
          <a:p>
            <a:pPr lvl="1"/>
            <a:r>
              <a:rPr lang="en-US" dirty="0"/>
              <a:t>Incident handling</a:t>
            </a:r>
          </a:p>
          <a:p>
            <a:pPr lvl="1"/>
            <a:endParaRPr lang="en-US" dirty="0"/>
          </a:p>
          <a:p>
            <a:r>
              <a:rPr lang="en-US" dirty="0"/>
              <a:t>Literature</a:t>
            </a:r>
          </a:p>
          <a:p>
            <a:pPr lvl="1"/>
            <a:r>
              <a:rPr lang="en-US" dirty="0" err="1"/>
              <a:t>CyBOK</a:t>
            </a:r>
            <a:endParaRPr lang="en-US" dirty="0"/>
          </a:p>
          <a:p>
            <a:pPr lvl="1"/>
            <a:r>
              <a:rPr lang="en-US" dirty="0"/>
              <a:t>Incident handler's handbook (SANS)</a:t>
            </a:r>
          </a:p>
          <a:p>
            <a:pPr lvl="1"/>
            <a:r>
              <a:rPr lang="en-US" dirty="0"/>
              <a:t>Guide to integrating forensic techniques into incident response. NIST Spec </a:t>
            </a:r>
            <a:r>
              <a:rPr lang="en-US" dirty="0" err="1"/>
              <a:t>Publ</a:t>
            </a:r>
            <a:r>
              <a:rPr lang="en-US" dirty="0"/>
              <a:t> 10:800–886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10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 err="1"/>
              <a:t>Establishing</a:t>
            </a:r>
            <a:r>
              <a:rPr lang="sv-SE" dirty="0"/>
              <a:t> </a:t>
            </a:r>
            <a:r>
              <a:rPr lang="sv-SE" dirty="0" err="1"/>
              <a:t>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task of getting ready</a:t>
            </a:r>
          </a:p>
          <a:p>
            <a:endParaRPr lang="en-US" dirty="0"/>
          </a:p>
          <a:p>
            <a:r>
              <a:rPr lang="en-US" dirty="0"/>
              <a:t>An incident is a stressful situation</a:t>
            </a:r>
          </a:p>
          <a:p>
            <a:pPr lvl="1"/>
            <a:r>
              <a:rPr lang="en-US" dirty="0"/>
              <a:t>Loss of production</a:t>
            </a:r>
          </a:p>
          <a:p>
            <a:pPr lvl="1"/>
            <a:r>
              <a:rPr lang="en-US" dirty="0"/>
              <a:t>Media attention</a:t>
            </a:r>
          </a:p>
          <a:p>
            <a:pPr lvl="1"/>
            <a:r>
              <a:rPr lang="en-US" dirty="0"/>
              <a:t>Legal actions</a:t>
            </a:r>
          </a:p>
          <a:p>
            <a:pPr lvl="1"/>
            <a:endParaRPr lang="en-US" dirty="0"/>
          </a:p>
          <a:p>
            <a:r>
              <a:rPr lang="en-US" dirty="0"/>
              <a:t>Being well prepared makes you know how to act and what to do</a:t>
            </a:r>
          </a:p>
          <a:p>
            <a:endParaRPr lang="en-US" dirty="0"/>
          </a:p>
          <a:p>
            <a:r>
              <a:rPr lang="en-US" dirty="0"/>
              <a:t>Note that we should consider incidents as something that WILL happen rather than something that can happen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41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 err="1"/>
              <a:t>Establishing</a:t>
            </a:r>
            <a:r>
              <a:rPr lang="sv-SE" dirty="0"/>
              <a:t> </a:t>
            </a:r>
            <a:r>
              <a:rPr lang="sv-SE" dirty="0" err="1"/>
              <a:t>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Computer Security Incident Response Team (CSIRT)</a:t>
            </a:r>
          </a:p>
          <a:p>
            <a:pPr lvl="1"/>
            <a:r>
              <a:rPr lang="en-US" dirty="0"/>
              <a:t>Technical staff</a:t>
            </a:r>
          </a:p>
          <a:p>
            <a:pPr lvl="1"/>
            <a:r>
              <a:rPr lang="en-US" dirty="0"/>
              <a:t>Legal expertise</a:t>
            </a:r>
          </a:p>
          <a:p>
            <a:pPr lvl="1"/>
            <a:r>
              <a:rPr lang="en-US" dirty="0"/>
              <a:t>Public relations</a:t>
            </a:r>
          </a:p>
          <a:p>
            <a:pPr lvl="1"/>
            <a:r>
              <a:rPr lang="en-US" dirty="0"/>
              <a:t>HR</a:t>
            </a:r>
          </a:p>
          <a:p>
            <a:pPr lvl="1"/>
            <a:endParaRPr lang="en-US" dirty="0"/>
          </a:p>
          <a:p>
            <a:r>
              <a:rPr lang="en-US" dirty="0"/>
              <a:t>Develop policies and procedures that describe what to do how, and who</a:t>
            </a:r>
          </a:p>
          <a:p>
            <a:endParaRPr lang="en-US" dirty="0"/>
          </a:p>
          <a:p>
            <a:r>
              <a:rPr lang="en-US" dirty="0"/>
              <a:t>Ensure access to relevant resources </a:t>
            </a:r>
          </a:p>
          <a:p>
            <a:endParaRPr lang="en-US" dirty="0"/>
          </a:p>
          <a:p>
            <a:r>
              <a:rPr lang="en-US" dirty="0"/>
              <a:t>Training, training, training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14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 err="1"/>
              <a:t>Establishing</a:t>
            </a:r>
            <a:r>
              <a:rPr lang="sv-SE" dirty="0"/>
              <a:t> </a:t>
            </a:r>
            <a:r>
              <a:rPr lang="sv-SE" dirty="0" err="1"/>
              <a:t>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policy should outline the rules for incident response work</a:t>
            </a:r>
          </a:p>
          <a:p>
            <a:endParaRPr lang="en-US" dirty="0"/>
          </a:p>
          <a:p>
            <a:r>
              <a:rPr lang="en-US" dirty="0"/>
              <a:t>Content to include:</a:t>
            </a:r>
          </a:p>
          <a:p>
            <a:pPr lvl="1"/>
            <a:r>
              <a:rPr lang="en-US" dirty="0"/>
              <a:t>What an incident is</a:t>
            </a:r>
          </a:p>
          <a:p>
            <a:pPr lvl="2"/>
            <a:r>
              <a:rPr lang="en-US" dirty="0"/>
              <a:t>Incident classification and how various incidents should be handled</a:t>
            </a:r>
          </a:p>
          <a:p>
            <a:pPr lvl="1"/>
            <a:r>
              <a:rPr lang="en-US" dirty="0"/>
              <a:t>CSIRT contact list</a:t>
            </a:r>
          </a:p>
          <a:p>
            <a:pPr lvl="2"/>
            <a:r>
              <a:rPr lang="en-US" dirty="0"/>
              <a:t>Members and their contact info</a:t>
            </a:r>
          </a:p>
          <a:p>
            <a:pPr lvl="1"/>
            <a:r>
              <a:rPr lang="en-US" dirty="0"/>
              <a:t>Contingency plan</a:t>
            </a:r>
          </a:p>
          <a:p>
            <a:pPr lvl="2"/>
            <a:r>
              <a:rPr lang="en-US" dirty="0"/>
              <a:t>Prioritization</a:t>
            </a:r>
          </a:p>
          <a:p>
            <a:pPr lvl="1"/>
            <a:r>
              <a:rPr lang="en-US" dirty="0"/>
              <a:t>Communication plan</a:t>
            </a:r>
          </a:p>
          <a:p>
            <a:pPr lvl="2"/>
            <a:r>
              <a:rPr lang="en-US" dirty="0"/>
              <a:t>Who to talk to and when</a:t>
            </a:r>
          </a:p>
          <a:p>
            <a:pPr lvl="1"/>
            <a:r>
              <a:rPr lang="en-US" dirty="0"/>
              <a:t>Resources that the CSIRT can use and allocate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944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 err="1"/>
              <a:t>Establishing</a:t>
            </a:r>
            <a:r>
              <a:rPr lang="sv-SE" dirty="0"/>
              <a:t> </a:t>
            </a:r>
            <a:r>
              <a:rPr lang="sv-SE" dirty="0" err="1"/>
              <a:t>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need to be easily available and can include</a:t>
            </a:r>
          </a:p>
          <a:p>
            <a:pPr lvl="1"/>
            <a:r>
              <a:rPr lang="en-US" dirty="0"/>
              <a:t>The policy</a:t>
            </a:r>
          </a:p>
          <a:p>
            <a:pPr lvl="1"/>
            <a:r>
              <a:rPr lang="en-US" dirty="0"/>
              <a:t>Important tools (more is more in this case)</a:t>
            </a:r>
          </a:p>
          <a:p>
            <a:pPr lvl="1"/>
            <a:r>
              <a:rPr lang="en-US" dirty="0"/>
              <a:t>Backup internet connection</a:t>
            </a:r>
          </a:p>
          <a:p>
            <a:pPr lvl="1"/>
            <a:r>
              <a:rPr lang="en-US" dirty="0"/>
              <a:t>Backup and recovery plans</a:t>
            </a:r>
          </a:p>
          <a:p>
            <a:pPr lvl="1"/>
            <a:r>
              <a:rPr lang="en-US" dirty="0"/>
              <a:t>Empty removable storage</a:t>
            </a:r>
          </a:p>
          <a:p>
            <a:pPr lvl="1"/>
            <a:r>
              <a:rPr lang="en-US" dirty="0"/>
              <a:t>Backup power</a:t>
            </a:r>
          </a:p>
          <a:p>
            <a:pPr lvl="1"/>
            <a:r>
              <a:rPr lang="en-US" dirty="0"/>
              <a:t>Backup peripherals</a:t>
            </a:r>
          </a:p>
          <a:p>
            <a:pPr lvl="1"/>
            <a:r>
              <a:rPr lang="en-US" dirty="0"/>
              <a:t>Backup laptop with tools</a:t>
            </a:r>
          </a:p>
          <a:p>
            <a:pPr lvl="1"/>
            <a:r>
              <a:rPr lang="en-US" dirty="0"/>
              <a:t> Evidence-gathering gear 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993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/>
              <a:t>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Mitigation</a:t>
            </a:r>
          </a:p>
          <a:p>
            <a:endParaRPr lang="en-US" dirty="0"/>
          </a:p>
          <a:p>
            <a:r>
              <a:rPr lang="en-US" dirty="0"/>
              <a:t>Communication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940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/>
              <a:t>Handling -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the incident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Scope</a:t>
            </a:r>
          </a:p>
          <a:p>
            <a:pPr lvl="1"/>
            <a:endParaRPr lang="en-US" dirty="0"/>
          </a:p>
          <a:p>
            <a:r>
              <a:rPr lang="en-US" dirty="0"/>
              <a:t>This is a difficult task that aims to understand the nature of the incident and the (potential) damage caused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58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/>
              <a:t>Handling - </a:t>
            </a:r>
            <a:r>
              <a:rPr lang="sv-SE" dirty="0" err="1"/>
              <a:t>Mitigation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Focus on containing the incident</a:t>
            </a:r>
          </a:p>
          <a:p>
            <a:pPr lvl="1"/>
            <a:r>
              <a:rPr lang="en-US" dirty="0"/>
              <a:t>Isolate infected hosts</a:t>
            </a:r>
          </a:p>
          <a:p>
            <a:pPr lvl="1"/>
            <a:r>
              <a:rPr lang="en-US" dirty="0"/>
              <a:t>Isolate hosts critical to the organization</a:t>
            </a:r>
          </a:p>
          <a:p>
            <a:pPr lvl="1"/>
            <a:endParaRPr lang="en-US" dirty="0"/>
          </a:p>
          <a:p>
            <a:r>
              <a:rPr lang="en-US" dirty="0"/>
              <a:t>Actual task depends on the nature of the incident</a:t>
            </a:r>
          </a:p>
          <a:p>
            <a:pPr lvl="1"/>
            <a:r>
              <a:rPr lang="en-US" dirty="0"/>
              <a:t>Cutting the network</a:t>
            </a:r>
          </a:p>
          <a:p>
            <a:pPr lvl="1"/>
            <a:r>
              <a:rPr lang="en-US" dirty="0"/>
              <a:t>Applying security patches</a:t>
            </a:r>
          </a:p>
          <a:p>
            <a:pPr lvl="1"/>
            <a:r>
              <a:rPr lang="en-US" dirty="0"/>
              <a:t>Reinstalling machines</a:t>
            </a:r>
          </a:p>
          <a:p>
            <a:pPr lvl="1"/>
            <a:r>
              <a:rPr lang="en-US" dirty="0"/>
              <a:t>Shutting down services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Analysis and mitigation are often iterative phases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61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Security</a:t>
            </a:r>
            <a:r>
              <a:rPr lang="sv-SE" dirty="0"/>
              <a:t> operations and incident management (SOIM) at a </a:t>
            </a:r>
            <a:r>
              <a:rPr lang="sv-SE" dirty="0" err="1"/>
              <a:t>glance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Incidents?!</a:t>
            </a:r>
          </a:p>
          <a:p>
            <a:endParaRPr lang="sv-SE" dirty="0"/>
          </a:p>
          <a:p>
            <a:r>
              <a:rPr lang="sv-SE" dirty="0"/>
              <a:t>Handling the incidents!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>
            <a:normAutofit fontScale="90000"/>
          </a:bodyPr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/>
              <a:t>Handling -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is important for several reasons</a:t>
            </a:r>
          </a:p>
          <a:p>
            <a:pPr lvl="1"/>
            <a:r>
              <a:rPr lang="en-US" dirty="0"/>
              <a:t>Legal and compliance</a:t>
            </a:r>
          </a:p>
          <a:p>
            <a:pPr lvl="1"/>
            <a:r>
              <a:rPr lang="en-US" dirty="0"/>
              <a:t>Warn others</a:t>
            </a:r>
          </a:p>
          <a:p>
            <a:pPr lvl="1"/>
            <a:r>
              <a:rPr lang="en-US" dirty="0"/>
              <a:t>Maintain trust, both internally and externally</a:t>
            </a:r>
          </a:p>
          <a:p>
            <a:pPr lvl="1"/>
            <a:endParaRPr lang="en-US" dirty="0"/>
          </a:p>
          <a:p>
            <a:r>
              <a:rPr lang="en-US" dirty="0"/>
              <a:t>NOTE! As a community, we need to create a climate where we can talk and share. We need to stop shaming attack victims!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48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64"/>
            <a:ext cx="10515600" cy="721424"/>
          </a:xfrm>
        </p:spPr>
        <p:txBody>
          <a:bodyPr/>
          <a:lstStyle/>
          <a:p>
            <a:r>
              <a:rPr lang="sv-SE" dirty="0"/>
              <a:t>Incident </a:t>
            </a:r>
            <a:r>
              <a:rPr lang="en-US" dirty="0"/>
              <a:t>Response – </a:t>
            </a:r>
            <a:r>
              <a:rPr lang="sv-SE" dirty="0"/>
              <a:t>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to normal operation</a:t>
            </a:r>
          </a:p>
          <a:p>
            <a:pPr lvl="1"/>
            <a:r>
              <a:rPr lang="en-US" dirty="0"/>
              <a:t>Purge the incident from the system</a:t>
            </a:r>
          </a:p>
          <a:p>
            <a:pPr lvl="1"/>
            <a:endParaRPr lang="en-US" dirty="0"/>
          </a:p>
          <a:p>
            <a:r>
              <a:rPr lang="en-US" dirty="0"/>
              <a:t>Post-incident activities</a:t>
            </a:r>
          </a:p>
          <a:p>
            <a:pPr lvl="1"/>
            <a:r>
              <a:rPr lang="en-US" dirty="0"/>
              <a:t>Measure the performance of the incident handling and learn from that</a:t>
            </a:r>
          </a:p>
          <a:p>
            <a:pPr lvl="1"/>
            <a:r>
              <a:rPr lang="en-US" dirty="0"/>
              <a:t>Legal aftermath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Possible long-term business impacts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378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408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Operations and Incident Response (SOIM)</a:t>
            </a:r>
          </a:p>
          <a:p>
            <a:pPr lvl="1"/>
            <a:r>
              <a:rPr lang="en-US" dirty="0"/>
              <a:t>Assumes that we can't, or won’t  fully protect our cyber environment</a:t>
            </a:r>
          </a:p>
          <a:p>
            <a:pPr lvl="1"/>
            <a:r>
              <a:rPr lang="en-US" dirty="0"/>
              <a:t>Consequently, we acknowledge that there will be incidents</a:t>
            </a:r>
          </a:p>
          <a:p>
            <a:pPr lvl="1"/>
            <a:r>
              <a:rPr lang="en-US" dirty="0"/>
              <a:t>SOIM can be described as the processes and capabilities for handling that reality</a:t>
            </a:r>
          </a:p>
          <a:p>
            <a:pPr lvl="1"/>
            <a:endParaRPr lang="en-US" dirty="0"/>
          </a:p>
          <a:p>
            <a:r>
              <a:rPr lang="en-US" dirty="0"/>
              <a:t>Why don’t we want to be fully secure?</a:t>
            </a:r>
          </a:p>
          <a:p>
            <a:pPr lvl="1"/>
            <a:r>
              <a:rPr lang="en-US" dirty="0"/>
              <a:t>Security vs Usability</a:t>
            </a:r>
          </a:p>
          <a:p>
            <a:pPr lvl="1"/>
            <a:r>
              <a:rPr lang="en-US" dirty="0"/>
              <a:t>Financial reasons</a:t>
            </a:r>
          </a:p>
          <a:p>
            <a:pPr lvl="1"/>
            <a:r>
              <a:rPr lang="en-US" dirty="0"/>
              <a:t>Also, we can't</a:t>
            </a:r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77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MAPE-K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SOIM can be seen as an application of the MAPE-K model for cybersecurity</a:t>
            </a:r>
          </a:p>
          <a:p>
            <a:pPr lvl="1"/>
            <a:r>
              <a:rPr lang="en-US" dirty="0"/>
              <a:t>Monitor, Analyze, Plan, Execute – Knowledge (MAPE-K)</a:t>
            </a:r>
          </a:p>
          <a:p>
            <a:pPr lvl="1"/>
            <a:endParaRPr lang="en-US" dirty="0"/>
          </a:p>
          <a:p>
            <a:r>
              <a:rPr lang="en-US" dirty="0"/>
              <a:t>MAPE-K is an architecture for adaptive systems</a:t>
            </a:r>
          </a:p>
          <a:p>
            <a:pPr lvl="1"/>
            <a:r>
              <a:rPr lang="en-US" dirty="0"/>
              <a:t>An event-driven loop</a:t>
            </a:r>
          </a:p>
          <a:p>
            <a:pPr lvl="1"/>
            <a:r>
              <a:rPr lang="en-US" dirty="0"/>
              <a:t>Events, or the result of events, provide feedback to the system</a:t>
            </a:r>
          </a:p>
          <a:p>
            <a:pPr lvl="1"/>
            <a:r>
              <a:rPr lang="en-US" dirty="0"/>
              <a:t>Feedback is used to change the system behavior</a:t>
            </a:r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90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/>
          <a:lstStyle/>
          <a:p>
            <a:r>
              <a:rPr lang="sv-SE" dirty="0"/>
              <a:t>SOIM – MAPE-K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B863B-73D7-AFDA-CD22-3F853FB0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1" y="1121877"/>
            <a:ext cx="6549098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68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MAPE-K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SOIM workflows</a:t>
            </a:r>
          </a:p>
          <a:p>
            <a:pPr lvl="1"/>
            <a:r>
              <a:rPr lang="en-US" dirty="0"/>
              <a:t>Intrusion detection and prevention systems (IDPS)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r>
              <a:rPr lang="en-US" dirty="0"/>
              <a:t>Security Orchestration, Automation, and Response (SOAR)</a:t>
            </a:r>
          </a:p>
          <a:p>
            <a:pPr lvl="1"/>
            <a:endParaRPr lang="en-US" dirty="0"/>
          </a:p>
          <a:p>
            <a:r>
              <a:rPr lang="en-US" dirty="0"/>
              <a:t>MAPE-K components</a:t>
            </a:r>
          </a:p>
          <a:p>
            <a:pPr lvl="1"/>
            <a:r>
              <a:rPr lang="en-US" dirty="0"/>
              <a:t>Monitor (IDPS)</a:t>
            </a:r>
          </a:p>
          <a:p>
            <a:pPr lvl="1"/>
            <a:r>
              <a:rPr lang="en-US" dirty="0"/>
              <a:t>Analyze (IDPS and SIEM)</a:t>
            </a:r>
          </a:p>
          <a:p>
            <a:pPr lvl="1"/>
            <a:r>
              <a:rPr lang="en-US" dirty="0"/>
              <a:t>Plan (SIEM and SOAR)</a:t>
            </a:r>
          </a:p>
          <a:p>
            <a:pPr lvl="1"/>
            <a:r>
              <a:rPr lang="en-US" dirty="0"/>
              <a:t>Execute (SOAR)  </a:t>
            </a:r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07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The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SOIM requires knowledge and updated knowledge</a:t>
            </a:r>
          </a:p>
          <a:p>
            <a:endParaRPr lang="en-US" dirty="0"/>
          </a:p>
          <a:p>
            <a:r>
              <a:rPr lang="en-US" dirty="0"/>
              <a:t>Several sources</a:t>
            </a:r>
          </a:p>
          <a:p>
            <a:pPr lvl="1"/>
            <a:r>
              <a:rPr lang="en-US" dirty="0"/>
              <a:t>Threat intel</a:t>
            </a:r>
          </a:p>
          <a:p>
            <a:pPr lvl="1"/>
            <a:r>
              <a:rPr lang="en-US" dirty="0"/>
              <a:t>Assets</a:t>
            </a:r>
          </a:p>
          <a:p>
            <a:pPr lvl="1"/>
            <a:r>
              <a:rPr lang="en-US" dirty="0"/>
              <a:t>Staff 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r>
              <a:rPr lang="en-US" dirty="0"/>
              <a:t> Event-driven so that events are taken through the loop and then generate new knowledge for the loop</a:t>
            </a:r>
          </a:p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1708</Words>
  <Application>Microsoft Office PowerPoint</Application>
  <PresentationFormat>Widescreen</PresentationFormat>
  <Paragraphs>414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Incident management and response Introduction and Methods</vt:lpstr>
      <vt:lpstr>Literature note</vt:lpstr>
      <vt:lpstr>Agenda</vt:lpstr>
      <vt:lpstr>SOIM</vt:lpstr>
      <vt:lpstr>SOIM – MAPE-K</vt:lpstr>
      <vt:lpstr>SOIM – MAPE-K</vt:lpstr>
      <vt:lpstr>REFLECT!</vt:lpstr>
      <vt:lpstr>SOIM – MAPE-K</vt:lpstr>
      <vt:lpstr>SOIM – The K</vt:lpstr>
      <vt:lpstr>SOIM – Architectural principles</vt:lpstr>
      <vt:lpstr>SOIM – Architectural principles</vt:lpstr>
      <vt:lpstr>SOIM – Knowledge</vt:lpstr>
      <vt:lpstr>SOIM – Knowledge management</vt:lpstr>
      <vt:lpstr>SOIM – Honeypots</vt:lpstr>
      <vt:lpstr>SOIM – CTI</vt:lpstr>
      <vt:lpstr>SOIM – Situational awareness</vt:lpstr>
      <vt:lpstr>REFLECT!</vt:lpstr>
      <vt:lpstr>Incident handling</vt:lpstr>
      <vt:lpstr>Incident Response</vt:lpstr>
      <vt:lpstr>Incident Response – why?</vt:lpstr>
      <vt:lpstr>Incident Response – why?</vt:lpstr>
      <vt:lpstr>Incident Response – how?</vt:lpstr>
      <vt:lpstr>Incident Response – Establishing capabilities</vt:lpstr>
      <vt:lpstr>Incident Response – Establishing capabilities</vt:lpstr>
      <vt:lpstr>Incident Response – Establishing capabilities</vt:lpstr>
      <vt:lpstr>Incident Response – Establishing capabilities</vt:lpstr>
      <vt:lpstr>Incident Response – Handling</vt:lpstr>
      <vt:lpstr>Incident Response – Handling - Analysis</vt:lpstr>
      <vt:lpstr>Incident Response – Handling - Mitigation</vt:lpstr>
      <vt:lpstr>Incident Response – Handling - Communication</vt:lpstr>
      <vt:lpstr>Incident Response – Post</vt:lpstr>
      <vt:lpstr>REFLECT!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2024-07-12T09:24:51Z</dcterms:modified>
</cp:coreProperties>
</file>