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3" r:id="rId4"/>
    <p:sldId id="344" r:id="rId5"/>
    <p:sldId id="345" r:id="rId6"/>
    <p:sldId id="346" r:id="rId7"/>
    <p:sldId id="347" r:id="rId8"/>
    <p:sldId id="348" r:id="rId9"/>
    <p:sldId id="350" r:id="rId10"/>
    <p:sldId id="351" r:id="rId11"/>
    <p:sldId id="327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42" r:id="rId20"/>
    <p:sldId id="359" r:id="rId21"/>
    <p:sldId id="360" r:id="rId22"/>
    <p:sldId id="362" r:id="rId23"/>
    <p:sldId id="361" r:id="rId24"/>
    <p:sldId id="368" r:id="rId25"/>
    <p:sldId id="364" r:id="rId26"/>
    <p:sldId id="365" r:id="rId27"/>
    <p:sldId id="366" r:id="rId28"/>
    <p:sldId id="367" r:id="rId29"/>
    <p:sldId id="363" r:id="rId30"/>
    <p:sldId id="369" r:id="rId31"/>
    <p:sldId id="370" r:id="rId32"/>
    <p:sldId id="371" r:id="rId33"/>
    <p:sldId id="292" r:id="rId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30A34-D8E9-42B8-99FF-E5EEB0253D7F}" v="1" dt="2024-07-12T09:06:15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0DD30A34-D8E9-42B8-99FF-E5EEB0253D7F}"/>
    <pc:docChg chg="undo custSel modSld modMainMaster">
      <pc:chgData name="Joakim Kävrestad" userId="a92193a0-8f3d-4a15-a47f-f5fb7ea02d29" providerId="ADAL" clId="{0DD30A34-D8E9-42B8-99FF-E5EEB0253D7F}" dt="2024-07-12T09:25:18.173" v="115" actId="478"/>
      <pc:docMkLst>
        <pc:docMk/>
      </pc:docMkLst>
      <pc:sldChg chg="modSp mod">
        <pc:chgData name="Joakim Kävrestad" userId="a92193a0-8f3d-4a15-a47f-f5fb7ea02d29" providerId="ADAL" clId="{0DD30A34-D8E9-42B8-99FF-E5EEB0253D7F}" dt="2024-07-12T09:25:10.304" v="114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0DD30A34-D8E9-42B8-99FF-E5EEB0253D7F}" dt="2024-07-12T09:05:24.610" v="5" actId="20577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0DD30A34-D8E9-42B8-99FF-E5EEB0253D7F}" dt="2024-07-12T09:25:10.304" v="114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0DD30A34-D8E9-42B8-99FF-E5EEB0253D7F}" dt="2024-07-12T09:06:30.467" v="18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0DD30A34-D8E9-42B8-99FF-E5EEB0253D7F}" dt="2024-07-12T09:06:30.467" v="18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0DD30A34-D8E9-42B8-99FF-E5EEB0253D7F}" dt="2024-07-12T09:05:38.699" v="7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5:49.416" v="8" actId="790"/>
        <pc:sldMkLst>
          <pc:docMk/>
          <pc:sldMk cId="3225656695" sldId="293"/>
        </pc:sldMkLst>
        <pc:spChg chg="mod">
          <ac:chgData name="Joakim Kävrestad" userId="a92193a0-8f3d-4a15-a47f-f5fb7ea02d29" providerId="ADAL" clId="{0DD30A34-D8E9-42B8-99FF-E5EEB0253D7F}" dt="2024-07-12T09:05:49.416" v="8" actId="790"/>
          <ac:spMkLst>
            <pc:docMk/>
            <pc:sldMk cId="3225656695" sldId="29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7:39.153" v="30" actId="20577"/>
        <pc:sldMkLst>
          <pc:docMk/>
          <pc:sldMk cId="2330683847" sldId="327"/>
        </pc:sldMkLst>
        <pc:spChg chg="mod">
          <ac:chgData name="Joakim Kävrestad" userId="a92193a0-8f3d-4a15-a47f-f5fb7ea02d29" providerId="ADAL" clId="{0DD30A34-D8E9-42B8-99FF-E5EEB0253D7F}" dt="2024-07-12T09:07:39.153" v="30" actId="20577"/>
          <ac:spMkLst>
            <pc:docMk/>
            <pc:sldMk cId="2330683847" sldId="32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8:51.904" v="52" actId="20577"/>
        <pc:sldMkLst>
          <pc:docMk/>
          <pc:sldMk cId="2889408554" sldId="342"/>
        </pc:sldMkLst>
        <pc:spChg chg="mod">
          <ac:chgData name="Joakim Kävrestad" userId="a92193a0-8f3d-4a15-a47f-f5fb7ea02d29" providerId="ADAL" clId="{0DD30A34-D8E9-42B8-99FF-E5EEB0253D7F}" dt="2024-07-12T09:08:51.904" v="52" actId="20577"/>
          <ac:spMkLst>
            <pc:docMk/>
            <pc:sldMk cId="2889408554" sldId="34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6:00.480" v="10" actId="167"/>
        <pc:sldMkLst>
          <pc:docMk/>
          <pc:sldMk cId="3737598714" sldId="344"/>
        </pc:sldMkLst>
        <pc:picChg chg="mod ord">
          <ac:chgData name="Joakim Kävrestad" userId="a92193a0-8f3d-4a15-a47f-f5fb7ea02d29" providerId="ADAL" clId="{0DD30A34-D8E9-42B8-99FF-E5EEB0253D7F}" dt="2024-07-12T09:06:00.480" v="10" actId="167"/>
          <ac:picMkLst>
            <pc:docMk/>
            <pc:sldMk cId="3737598714" sldId="344"/>
            <ac:picMk id="8" creationId="{B1DB863B-73D7-AFDA-CD22-3F853FB0ECD1}"/>
          </ac:picMkLst>
        </pc:picChg>
      </pc:sldChg>
      <pc:sldChg chg="modSp mod">
        <pc:chgData name="Joakim Kävrestad" userId="a92193a0-8f3d-4a15-a47f-f5fb7ea02d29" providerId="ADAL" clId="{0DD30A34-D8E9-42B8-99FF-E5EEB0253D7F}" dt="2024-07-12T09:06:46.990" v="20" actId="20577"/>
        <pc:sldMkLst>
          <pc:docMk/>
          <pc:sldMk cId="2567628913" sldId="345"/>
        </pc:sldMkLst>
        <pc:spChg chg="mod">
          <ac:chgData name="Joakim Kävrestad" userId="a92193a0-8f3d-4a15-a47f-f5fb7ea02d29" providerId="ADAL" clId="{0DD30A34-D8E9-42B8-99FF-E5EEB0253D7F}" dt="2024-07-12T09:06:46.990" v="20" actId="20577"/>
          <ac:spMkLst>
            <pc:docMk/>
            <pc:sldMk cId="2567628913" sldId="34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7:14.714" v="26" actId="20577"/>
        <pc:sldMkLst>
          <pc:docMk/>
          <pc:sldMk cId="2578081731" sldId="350"/>
        </pc:sldMkLst>
        <pc:spChg chg="mod">
          <ac:chgData name="Joakim Kävrestad" userId="a92193a0-8f3d-4a15-a47f-f5fb7ea02d29" providerId="ADAL" clId="{0DD30A34-D8E9-42B8-99FF-E5EEB0253D7F}" dt="2024-07-12T09:07:14.714" v="26" actId="20577"/>
          <ac:spMkLst>
            <pc:docMk/>
            <pc:sldMk cId="2578081731" sldId="35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7:59.154" v="38" actId="20577"/>
        <pc:sldMkLst>
          <pc:docMk/>
          <pc:sldMk cId="2039847917" sldId="354"/>
        </pc:sldMkLst>
        <pc:spChg chg="mod">
          <ac:chgData name="Joakim Kävrestad" userId="a92193a0-8f3d-4a15-a47f-f5fb7ea02d29" providerId="ADAL" clId="{0DD30A34-D8E9-42B8-99FF-E5EEB0253D7F}" dt="2024-07-12T09:07:59.154" v="38" actId="20577"/>
          <ac:spMkLst>
            <pc:docMk/>
            <pc:sldMk cId="2039847917" sldId="35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8:34.336" v="45" actId="20577"/>
        <pc:sldMkLst>
          <pc:docMk/>
          <pc:sldMk cId="1308896212" sldId="355"/>
        </pc:sldMkLst>
        <pc:spChg chg="mod">
          <ac:chgData name="Joakim Kävrestad" userId="a92193a0-8f3d-4a15-a47f-f5fb7ea02d29" providerId="ADAL" clId="{0DD30A34-D8E9-42B8-99FF-E5EEB0253D7F}" dt="2024-07-12T09:08:34.336" v="45" actId="20577"/>
          <ac:spMkLst>
            <pc:docMk/>
            <pc:sldMk cId="1308896212" sldId="35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08:38.315" v="46" actId="20577"/>
        <pc:sldMkLst>
          <pc:docMk/>
          <pc:sldMk cId="3466755027" sldId="356"/>
        </pc:sldMkLst>
        <pc:spChg chg="mod">
          <ac:chgData name="Joakim Kävrestad" userId="a92193a0-8f3d-4a15-a47f-f5fb7ea02d29" providerId="ADAL" clId="{0DD30A34-D8E9-42B8-99FF-E5EEB0253D7F}" dt="2024-07-12T09:08:38.315" v="46" actId="20577"/>
          <ac:spMkLst>
            <pc:docMk/>
            <pc:sldMk cId="3466755027" sldId="356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0DD30A34-D8E9-42B8-99FF-E5EEB0253D7F}" dt="2024-07-12T09:08:43.241" v="47" actId="20577"/>
        <pc:sldMkLst>
          <pc:docMk/>
          <pc:sldMk cId="2622451337" sldId="357"/>
        </pc:sldMkLst>
        <pc:spChg chg="mod">
          <ac:chgData name="Joakim Kävrestad" userId="a92193a0-8f3d-4a15-a47f-f5fb7ea02d29" providerId="ADAL" clId="{0DD30A34-D8E9-42B8-99FF-E5EEB0253D7F}" dt="2024-07-12T09:08:43.241" v="47" actId="20577"/>
          <ac:spMkLst>
            <pc:docMk/>
            <pc:sldMk cId="2622451337" sldId="3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0DD30A34-D8E9-42B8-99FF-E5EEB0253D7F}" dt="2024-07-12T09:08:46.073" v="48" actId="20577"/>
        <pc:sldMkLst>
          <pc:docMk/>
          <pc:sldMk cId="1044627196" sldId="358"/>
        </pc:sldMkLst>
        <pc:spChg chg="mod">
          <ac:chgData name="Joakim Kävrestad" userId="a92193a0-8f3d-4a15-a47f-f5fb7ea02d29" providerId="ADAL" clId="{0DD30A34-D8E9-42B8-99FF-E5EEB0253D7F}" dt="2024-07-12T09:08:46.073" v="48" actId="20577"/>
          <ac:spMkLst>
            <pc:docMk/>
            <pc:sldMk cId="1044627196" sldId="358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0DD30A34-D8E9-42B8-99FF-E5EEB0253D7F}" dt="2024-07-12T09:10:42.535" v="72" actId="20577"/>
        <pc:sldMkLst>
          <pc:docMk/>
          <pc:sldMk cId="1534375488" sldId="360"/>
        </pc:sldMkLst>
        <pc:spChg chg="mod">
          <ac:chgData name="Joakim Kävrestad" userId="a92193a0-8f3d-4a15-a47f-f5fb7ea02d29" providerId="ADAL" clId="{0DD30A34-D8E9-42B8-99FF-E5EEB0253D7F}" dt="2024-07-12T09:10:42.535" v="72" actId="20577"/>
          <ac:spMkLst>
            <pc:docMk/>
            <pc:sldMk cId="1534375488" sldId="36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11:20.116" v="85"/>
        <pc:sldMkLst>
          <pc:docMk/>
          <pc:sldMk cId="192636203" sldId="362"/>
        </pc:sldMkLst>
        <pc:spChg chg="mod">
          <ac:chgData name="Joakim Kävrestad" userId="a92193a0-8f3d-4a15-a47f-f5fb7ea02d29" providerId="ADAL" clId="{0DD30A34-D8E9-42B8-99FF-E5EEB0253D7F}" dt="2024-07-12T09:11:20.116" v="85"/>
          <ac:spMkLst>
            <pc:docMk/>
            <pc:sldMk cId="192636203" sldId="36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11:49.465" v="90" actId="20577"/>
        <pc:sldMkLst>
          <pc:docMk/>
          <pc:sldMk cId="983668906" sldId="364"/>
        </pc:sldMkLst>
        <pc:spChg chg="mod">
          <ac:chgData name="Joakim Kävrestad" userId="a92193a0-8f3d-4a15-a47f-f5fb7ea02d29" providerId="ADAL" clId="{0DD30A34-D8E9-42B8-99FF-E5EEB0253D7F}" dt="2024-07-12T09:11:49.465" v="90" actId="20577"/>
          <ac:spMkLst>
            <pc:docMk/>
            <pc:sldMk cId="983668906" sldId="36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11:40.514" v="89" actId="20577"/>
        <pc:sldMkLst>
          <pc:docMk/>
          <pc:sldMk cId="836810728" sldId="368"/>
        </pc:sldMkLst>
        <pc:spChg chg="mod">
          <ac:chgData name="Joakim Kävrestad" userId="a92193a0-8f3d-4a15-a47f-f5fb7ea02d29" providerId="ADAL" clId="{0DD30A34-D8E9-42B8-99FF-E5EEB0253D7F}" dt="2024-07-12T09:11:40.514" v="89" actId="20577"/>
          <ac:spMkLst>
            <pc:docMk/>
            <pc:sldMk cId="836810728" sldId="36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12:52.927" v="104" actId="20577"/>
        <pc:sldMkLst>
          <pc:docMk/>
          <pc:sldMk cId="1404041452" sldId="369"/>
        </pc:sldMkLst>
        <pc:spChg chg="mod">
          <ac:chgData name="Joakim Kävrestad" userId="a92193a0-8f3d-4a15-a47f-f5fb7ea02d29" providerId="ADAL" clId="{0DD30A34-D8E9-42B8-99FF-E5EEB0253D7F}" dt="2024-07-12T09:12:52.927" v="104" actId="20577"/>
          <ac:spMkLst>
            <pc:docMk/>
            <pc:sldMk cId="1404041452" sldId="36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0DD30A34-D8E9-42B8-99FF-E5EEB0253D7F}" dt="2024-07-12T09:13:08.493" v="108" actId="20577"/>
        <pc:sldMkLst>
          <pc:docMk/>
          <pc:sldMk cId="206574328" sldId="371"/>
        </pc:sldMkLst>
        <pc:spChg chg="mod">
          <ac:chgData name="Joakim Kävrestad" userId="a92193a0-8f3d-4a15-a47f-f5fb7ea02d29" providerId="ADAL" clId="{0DD30A34-D8E9-42B8-99FF-E5EEB0253D7F}" dt="2024-07-12T09:13:08.493" v="108" actId="20577"/>
          <ac:spMkLst>
            <pc:docMk/>
            <pc:sldMk cId="206574328" sldId="371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0DD30A34-D8E9-42B8-99FF-E5EEB0253D7F}" dt="2024-07-12T09:25:18.173" v="115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0DD30A34-D8E9-42B8-99FF-E5EEB0253D7F}" dt="2024-07-12T09:25:18.173" v="115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0DD30A34-D8E9-42B8-99FF-E5EEB0253D7F}" dt="2024-07-12T09:06:10.450" v="11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0DD30A34-D8E9-42B8-99FF-E5EEB0253D7F}" dt="2024-07-12T09:25:18.173" v="115" actId="478"/>
            <ac:picMkLst>
              <pc:docMk/>
              <pc:sldMasterMk cId="2974652794" sldId="2147483648"/>
              <pc:sldLayoutMk cId="107159459" sldId="2147483650"/>
              <ac:picMk id="6" creationId="{6461B134-6E84-E992-BE0E-D2D9657456B6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Joakim Kävrestad" userId="a92193a0-8f3d-4a15-a47f-f5fb7ea02d29" providerId="ADAL" clId="{ABCCF490-6F91-4319-8412-1E0989685925}"/>
    <pc:docChg chg="undo custSel addSld delSld modSld sldOrd">
      <pc:chgData name="Joakim Kävrestad" userId="a92193a0-8f3d-4a15-a47f-f5fb7ea02d29" providerId="ADAL" clId="{ABCCF490-6F91-4319-8412-1E0989685925}" dt="2024-01-11T11:07:26.970" v="7506" actId="20577"/>
      <pc:docMkLst>
        <pc:docMk/>
      </pc:docMkLst>
      <pc:sldChg chg="modSp mod">
        <pc:chgData name="Joakim Kävrestad" userId="a92193a0-8f3d-4a15-a47f-f5fb7ea02d29" providerId="ADAL" clId="{ABCCF490-6F91-4319-8412-1E0989685925}" dt="2023-12-22T07:54:27.208" v="131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ABCCF490-6F91-4319-8412-1E0989685925}" dt="2023-12-22T07:54:27.208" v="131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672512544" sldId="258"/>
        </pc:sldMkLst>
      </pc:sldChg>
      <pc:sldChg chg="modSp mod">
        <pc:chgData name="Joakim Kävrestad" userId="a92193a0-8f3d-4a15-a47f-f5fb7ea02d29" providerId="ADAL" clId="{ABCCF490-6F91-4319-8412-1E0989685925}" dt="2023-12-22T07:54:04.413" v="103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ABCCF490-6F91-4319-8412-1E0989685925}" dt="2023-12-22T07:54:04.413" v="103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07.177" v="104" actId="47"/>
        <pc:sldMkLst>
          <pc:docMk/>
          <pc:sldMk cId="3107732510" sldId="328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455668403" sldId="329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606749962" sldId="330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348000156" sldId="331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3731106746" sldId="332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902411180" sldId="333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901145528" sldId="334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859444003" sldId="335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889930473" sldId="336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716940162" sldId="337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3155586231" sldId="338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546111993" sldId="339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3698484856" sldId="340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965378519" sldId="341"/>
        </pc:sldMkLst>
      </pc:sldChg>
      <pc:sldChg chg="del">
        <pc:chgData name="Joakim Kävrestad" userId="a92193a0-8f3d-4a15-a47f-f5fb7ea02d29" providerId="ADAL" clId="{ABCCF490-6F91-4319-8412-1E0989685925}" dt="2023-12-22T07:54:07.177" v="104" actId="47"/>
        <pc:sldMkLst>
          <pc:docMk/>
          <pc:sldMk cId="223900928" sldId="343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939079441" sldId="345"/>
        </pc:sldMkLst>
      </pc:sldChg>
      <pc:sldChg chg="modSp add mod">
        <pc:chgData name="Joakim Kävrestad" userId="a92193a0-8f3d-4a15-a47f-f5fb7ea02d29" providerId="ADAL" clId="{ABCCF490-6F91-4319-8412-1E0989685925}" dt="2023-12-22T09:44:11.328" v="386" actId="20577"/>
        <pc:sldMkLst>
          <pc:docMk/>
          <pc:sldMk cId="2567628913" sldId="345"/>
        </pc:sldMkLst>
        <pc:spChg chg="mod">
          <ac:chgData name="Joakim Kävrestad" userId="a92193a0-8f3d-4a15-a47f-f5fb7ea02d29" providerId="ADAL" clId="{ABCCF490-6F91-4319-8412-1E0989685925}" dt="2023-12-22T09:39:55.208" v="139" actId="20577"/>
          <ac:spMkLst>
            <pc:docMk/>
            <pc:sldMk cId="2567628913" sldId="345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09:44:11.328" v="386" actId="20577"/>
          <ac:spMkLst>
            <pc:docMk/>
            <pc:sldMk cId="2567628913" sldId="34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37353087" sldId="346"/>
        </pc:sldMkLst>
      </pc:sldChg>
      <pc:sldChg chg="addSp modSp add mod">
        <pc:chgData name="Joakim Kävrestad" userId="a92193a0-8f3d-4a15-a47f-f5fb7ea02d29" providerId="ADAL" clId="{ABCCF490-6F91-4319-8412-1E0989685925}" dt="2023-12-22T09:44:40.780" v="391" actId="1076"/>
        <pc:sldMkLst>
          <pc:docMk/>
          <pc:sldMk cId="839234982" sldId="346"/>
        </pc:sldMkLst>
        <pc:spChg chg="mod">
          <ac:chgData name="Joakim Kävrestad" userId="a92193a0-8f3d-4a15-a47f-f5fb7ea02d29" providerId="ADAL" clId="{ABCCF490-6F91-4319-8412-1E0989685925}" dt="2023-12-22T09:44:25.583" v="388" actId="6549"/>
          <ac:spMkLst>
            <pc:docMk/>
            <pc:sldMk cId="839234982" sldId="346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ABCCF490-6F91-4319-8412-1E0989685925}" dt="2023-12-22T09:44:40.780" v="391" actId="1076"/>
          <ac:picMkLst>
            <pc:docMk/>
            <pc:sldMk cId="839234982" sldId="346"/>
            <ac:picMk id="8" creationId="{A97A0F19-D97F-45E0-66D0-9C55190F46D0}"/>
          </ac:picMkLst>
        </pc:pic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81247789" sldId="347"/>
        </pc:sldMkLst>
      </pc:sldChg>
      <pc:sldChg chg="modSp add mod">
        <pc:chgData name="Joakim Kävrestad" userId="a92193a0-8f3d-4a15-a47f-f5fb7ea02d29" providerId="ADAL" clId="{ABCCF490-6F91-4319-8412-1E0989685925}" dt="2023-12-22T09:47:36.205" v="558" actId="20577"/>
        <pc:sldMkLst>
          <pc:docMk/>
          <pc:sldMk cId="3272350232" sldId="347"/>
        </pc:sldMkLst>
        <pc:spChg chg="mod">
          <ac:chgData name="Joakim Kävrestad" userId="a92193a0-8f3d-4a15-a47f-f5fb7ea02d29" providerId="ADAL" clId="{ABCCF490-6F91-4319-8412-1E0989685925}" dt="2023-12-22T09:45:32.974" v="402" actId="20577"/>
          <ac:spMkLst>
            <pc:docMk/>
            <pc:sldMk cId="3272350232" sldId="347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09:47:36.205" v="558" actId="20577"/>
          <ac:spMkLst>
            <pc:docMk/>
            <pc:sldMk cId="3272350232" sldId="34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09:52:53.786" v="1054" actId="313"/>
        <pc:sldMkLst>
          <pc:docMk/>
          <pc:sldMk cId="2172759777" sldId="348"/>
        </pc:sldMkLst>
        <pc:spChg chg="mod">
          <ac:chgData name="Joakim Kävrestad" userId="a92193a0-8f3d-4a15-a47f-f5fb7ea02d29" providerId="ADAL" clId="{ABCCF490-6F91-4319-8412-1E0989685925}" dt="2023-12-22T09:52:53.786" v="1054" actId="313"/>
          <ac:spMkLst>
            <pc:docMk/>
            <pc:sldMk cId="2172759777" sldId="34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3248209677" sldId="348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1753398546" sldId="349"/>
        </pc:sldMkLst>
      </pc:sldChg>
      <pc:sldChg chg="new del">
        <pc:chgData name="Joakim Kävrestad" userId="a92193a0-8f3d-4a15-a47f-f5fb7ea02d29" providerId="ADAL" clId="{ABCCF490-6F91-4319-8412-1E0989685925}" dt="2023-12-22T10:05:43.134" v="1763" actId="47"/>
        <pc:sldMkLst>
          <pc:docMk/>
          <pc:sldMk cId="2887593847" sldId="349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396374110" sldId="350"/>
        </pc:sldMkLst>
      </pc:sldChg>
      <pc:sldChg chg="modSp add mod">
        <pc:chgData name="Joakim Kävrestad" userId="a92193a0-8f3d-4a15-a47f-f5fb7ea02d29" providerId="ADAL" clId="{ABCCF490-6F91-4319-8412-1E0989685925}" dt="2023-12-22T10:01:14.139" v="1404" actId="20577"/>
        <pc:sldMkLst>
          <pc:docMk/>
          <pc:sldMk cId="2578081731" sldId="350"/>
        </pc:sldMkLst>
        <pc:spChg chg="mod">
          <ac:chgData name="Joakim Kävrestad" userId="a92193a0-8f3d-4a15-a47f-f5fb7ea02d29" providerId="ADAL" clId="{ABCCF490-6F91-4319-8412-1E0989685925}" dt="2023-12-22T09:53:15.704" v="1063" actId="20577"/>
          <ac:spMkLst>
            <pc:docMk/>
            <pc:sldMk cId="2578081731" sldId="350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0:01:14.139" v="1404" actId="20577"/>
          <ac:spMkLst>
            <pc:docMk/>
            <pc:sldMk cId="2578081731" sldId="35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0:05:22.820" v="1762" actId="20577"/>
        <pc:sldMkLst>
          <pc:docMk/>
          <pc:sldMk cId="152600423" sldId="351"/>
        </pc:sldMkLst>
        <pc:spChg chg="mod">
          <ac:chgData name="Joakim Kävrestad" userId="a92193a0-8f3d-4a15-a47f-f5fb7ea02d29" providerId="ADAL" clId="{ABCCF490-6F91-4319-8412-1E0989685925}" dt="2023-12-22T10:02:21.027" v="1406" actId="6549"/>
          <ac:spMkLst>
            <pc:docMk/>
            <pc:sldMk cId="152600423" sldId="351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0:05:22.820" v="1762" actId="20577"/>
          <ac:spMkLst>
            <pc:docMk/>
            <pc:sldMk cId="152600423" sldId="351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049921598" sldId="351"/>
        </pc:sldMkLst>
      </pc:sldChg>
      <pc:sldChg chg="modSp add mod">
        <pc:chgData name="Joakim Kävrestad" userId="a92193a0-8f3d-4a15-a47f-f5fb7ea02d29" providerId="ADAL" clId="{ABCCF490-6F91-4319-8412-1E0989685925}" dt="2023-12-22T10:12:29.790" v="2003"/>
        <pc:sldMkLst>
          <pc:docMk/>
          <pc:sldMk cId="2561666383" sldId="352"/>
        </pc:sldMkLst>
        <pc:spChg chg="mod">
          <ac:chgData name="Joakim Kävrestad" userId="a92193a0-8f3d-4a15-a47f-f5fb7ea02d29" providerId="ADAL" clId="{ABCCF490-6F91-4319-8412-1E0989685925}" dt="2023-12-22T10:05:58.647" v="1771" actId="20577"/>
          <ac:spMkLst>
            <pc:docMk/>
            <pc:sldMk cId="2561666383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0:12:29.790" v="2003"/>
          <ac:spMkLst>
            <pc:docMk/>
            <pc:sldMk cId="2561666383" sldId="352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916076670" sldId="352"/>
        </pc:sldMkLst>
      </pc:sldChg>
      <pc:sldChg chg="addSp modSp add mod">
        <pc:chgData name="Joakim Kävrestad" userId="a92193a0-8f3d-4a15-a47f-f5fb7ea02d29" providerId="ADAL" clId="{ABCCF490-6F91-4319-8412-1E0989685925}" dt="2023-12-22T10:12:46.227" v="2008" actId="1076"/>
        <pc:sldMkLst>
          <pc:docMk/>
          <pc:sldMk cId="3166347519" sldId="353"/>
        </pc:sldMkLst>
        <pc:spChg chg="mod">
          <ac:chgData name="Joakim Kävrestad" userId="a92193a0-8f3d-4a15-a47f-f5fb7ea02d29" providerId="ADAL" clId="{ABCCF490-6F91-4319-8412-1E0989685925}" dt="2023-12-22T10:12:34.792" v="2005" actId="6549"/>
          <ac:spMkLst>
            <pc:docMk/>
            <pc:sldMk cId="3166347519" sldId="353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ABCCF490-6F91-4319-8412-1E0989685925}" dt="2023-12-22T10:12:46.227" v="2008" actId="1076"/>
          <ac:picMkLst>
            <pc:docMk/>
            <pc:sldMk cId="3166347519" sldId="353"/>
            <ac:picMk id="8" creationId="{552FE4B7-FF25-652A-ED41-E44C6FE2B20E}"/>
          </ac:picMkLst>
        </pc:pic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3641265066" sldId="353"/>
        </pc:sldMkLst>
      </pc:sldChg>
      <pc:sldChg chg="modSp add mod">
        <pc:chgData name="Joakim Kävrestad" userId="a92193a0-8f3d-4a15-a47f-f5fb7ea02d29" providerId="ADAL" clId="{ABCCF490-6F91-4319-8412-1E0989685925}" dt="2023-12-22T10:15:00.659" v="2226" actId="20577"/>
        <pc:sldMkLst>
          <pc:docMk/>
          <pc:sldMk cId="2039847917" sldId="354"/>
        </pc:sldMkLst>
        <pc:spChg chg="mod">
          <ac:chgData name="Joakim Kävrestad" userId="a92193a0-8f3d-4a15-a47f-f5fb7ea02d29" providerId="ADAL" clId="{ABCCF490-6F91-4319-8412-1E0989685925}" dt="2023-12-22T10:13:24.447" v="2029" actId="20577"/>
          <ac:spMkLst>
            <pc:docMk/>
            <pc:sldMk cId="2039847917" sldId="354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0:15:00.659" v="2226" actId="20577"/>
          <ac:spMkLst>
            <pc:docMk/>
            <pc:sldMk cId="2039847917" sldId="354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4076011874" sldId="354"/>
        </pc:sldMkLst>
      </pc:sldChg>
      <pc:sldChg chg="modSp add mod">
        <pc:chgData name="Joakim Kävrestad" userId="a92193a0-8f3d-4a15-a47f-f5fb7ea02d29" providerId="ADAL" clId="{ABCCF490-6F91-4319-8412-1E0989685925}" dt="2023-12-22T10:16:52.203" v="2500" actId="313"/>
        <pc:sldMkLst>
          <pc:docMk/>
          <pc:sldMk cId="1308896212" sldId="355"/>
        </pc:sldMkLst>
        <pc:spChg chg="mod">
          <ac:chgData name="Joakim Kävrestad" userId="a92193a0-8f3d-4a15-a47f-f5fb7ea02d29" providerId="ADAL" clId="{ABCCF490-6F91-4319-8412-1E0989685925}" dt="2023-12-22T10:16:52.203" v="2500" actId="313"/>
          <ac:spMkLst>
            <pc:docMk/>
            <pc:sldMk cId="1308896212" sldId="35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858751107" sldId="355"/>
        </pc:sldMkLst>
      </pc:sldChg>
      <pc:sldChg chg="del">
        <pc:chgData name="Joakim Kävrestad" userId="a92193a0-8f3d-4a15-a47f-f5fb7ea02d29" providerId="ADAL" clId="{ABCCF490-6F91-4319-8412-1E0989685925}" dt="2023-12-22T07:54:14.449" v="105" actId="47"/>
        <pc:sldMkLst>
          <pc:docMk/>
          <pc:sldMk cId="2562379357" sldId="356"/>
        </pc:sldMkLst>
      </pc:sldChg>
      <pc:sldChg chg="modSp add mod">
        <pc:chgData name="Joakim Kävrestad" userId="a92193a0-8f3d-4a15-a47f-f5fb7ea02d29" providerId="ADAL" clId="{ABCCF490-6F91-4319-8412-1E0989685925}" dt="2023-12-22T10:20:30.068" v="2736" actId="20577"/>
        <pc:sldMkLst>
          <pc:docMk/>
          <pc:sldMk cId="3466755027" sldId="356"/>
        </pc:sldMkLst>
        <pc:spChg chg="mod">
          <ac:chgData name="Joakim Kävrestad" userId="a92193a0-8f3d-4a15-a47f-f5fb7ea02d29" providerId="ADAL" clId="{ABCCF490-6F91-4319-8412-1E0989685925}" dt="2023-12-22T10:18:13.269" v="2507" actId="20577"/>
          <ac:spMkLst>
            <pc:docMk/>
            <pc:sldMk cId="3466755027" sldId="356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0:20:30.068" v="2736" actId="20577"/>
          <ac:spMkLst>
            <pc:docMk/>
            <pc:sldMk cId="3466755027" sldId="35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0:24:00.962" v="3092" actId="20577"/>
        <pc:sldMkLst>
          <pc:docMk/>
          <pc:sldMk cId="2622451337" sldId="357"/>
        </pc:sldMkLst>
        <pc:spChg chg="mod">
          <ac:chgData name="Joakim Kävrestad" userId="a92193a0-8f3d-4a15-a47f-f5fb7ea02d29" providerId="ADAL" clId="{ABCCF490-6F91-4319-8412-1E0989685925}" dt="2023-12-22T10:24:00.962" v="3092" actId="20577"/>
          <ac:spMkLst>
            <pc:docMk/>
            <pc:sldMk cId="2622451337" sldId="35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11T11:07:26.970" v="7506" actId="20577"/>
        <pc:sldMkLst>
          <pc:docMk/>
          <pc:sldMk cId="1044627196" sldId="358"/>
        </pc:sldMkLst>
        <pc:spChg chg="mod">
          <ac:chgData name="Joakim Kävrestad" userId="a92193a0-8f3d-4a15-a47f-f5fb7ea02d29" providerId="ADAL" clId="{ABCCF490-6F91-4319-8412-1E0989685925}" dt="2024-01-11T11:07:26.970" v="7506" actId="20577"/>
          <ac:spMkLst>
            <pc:docMk/>
            <pc:sldMk cId="1044627196" sldId="35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3:38:04.068" v="4027" actId="20577"/>
        <pc:sldMkLst>
          <pc:docMk/>
          <pc:sldMk cId="4136406599" sldId="359"/>
        </pc:sldMkLst>
        <pc:spChg chg="mod">
          <ac:chgData name="Joakim Kävrestad" userId="a92193a0-8f3d-4a15-a47f-f5fb7ea02d29" providerId="ADAL" clId="{ABCCF490-6F91-4319-8412-1E0989685925}" dt="2023-12-22T13:33:04.458" v="3599" actId="20577"/>
          <ac:spMkLst>
            <pc:docMk/>
            <pc:sldMk cId="4136406599" sldId="359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3:38:04.068" v="4027" actId="20577"/>
          <ac:spMkLst>
            <pc:docMk/>
            <pc:sldMk cId="4136406599" sldId="35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3:47:08.027" v="4652" actId="20577"/>
        <pc:sldMkLst>
          <pc:docMk/>
          <pc:sldMk cId="1534375488" sldId="360"/>
        </pc:sldMkLst>
        <pc:spChg chg="mod">
          <ac:chgData name="Joakim Kävrestad" userId="a92193a0-8f3d-4a15-a47f-f5fb7ea02d29" providerId="ADAL" clId="{ABCCF490-6F91-4319-8412-1E0989685925}" dt="2023-12-22T13:39:03.721" v="4056" actId="20577"/>
          <ac:spMkLst>
            <pc:docMk/>
            <pc:sldMk cId="1534375488" sldId="360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3:47:08.027" v="4652" actId="20577"/>
          <ac:spMkLst>
            <pc:docMk/>
            <pc:sldMk cId="1534375488" sldId="36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3:51:07.542" v="4961" actId="20577"/>
        <pc:sldMkLst>
          <pc:docMk/>
          <pc:sldMk cId="2716904738" sldId="361"/>
        </pc:sldMkLst>
        <pc:spChg chg="mod">
          <ac:chgData name="Joakim Kävrestad" userId="a92193a0-8f3d-4a15-a47f-f5fb7ea02d29" providerId="ADAL" clId="{ABCCF490-6F91-4319-8412-1E0989685925}" dt="2023-12-22T13:39:19.795" v="4077" actId="20577"/>
          <ac:spMkLst>
            <pc:docMk/>
            <pc:sldMk cId="2716904738" sldId="361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3-12-22T13:51:07.542" v="4961" actId="20577"/>
          <ac:spMkLst>
            <pc:docMk/>
            <pc:sldMk cId="2716904738" sldId="36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3-12-22T13:45:21.473" v="4593" actId="20577"/>
        <pc:sldMkLst>
          <pc:docMk/>
          <pc:sldMk cId="192636203" sldId="362"/>
        </pc:sldMkLst>
        <pc:spChg chg="mod">
          <ac:chgData name="Joakim Kävrestad" userId="a92193a0-8f3d-4a15-a47f-f5fb7ea02d29" providerId="ADAL" clId="{ABCCF490-6F91-4319-8412-1E0989685925}" dt="2023-12-22T13:45:21.473" v="4593" actId="20577"/>
          <ac:spMkLst>
            <pc:docMk/>
            <pc:sldMk cId="192636203" sldId="36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02T07:00:33.427" v="6724" actId="20577"/>
        <pc:sldMkLst>
          <pc:docMk/>
          <pc:sldMk cId="2687727912" sldId="363"/>
        </pc:sldMkLst>
        <pc:spChg chg="mod">
          <ac:chgData name="Joakim Kävrestad" userId="a92193a0-8f3d-4a15-a47f-f5fb7ea02d29" providerId="ADAL" clId="{ABCCF490-6F91-4319-8412-1E0989685925}" dt="2024-01-02T06:58:55.329" v="6463" actId="20577"/>
          <ac:spMkLst>
            <pc:docMk/>
            <pc:sldMk cId="2687727912" sldId="363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4-01-02T07:00:33.427" v="6724" actId="20577"/>
          <ac:spMkLst>
            <pc:docMk/>
            <pc:sldMk cId="2687727912" sldId="363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ABCCF490-6F91-4319-8412-1E0989685925}" dt="2024-01-02T06:38:18.411" v="5218"/>
        <pc:sldMkLst>
          <pc:docMk/>
          <pc:sldMk cId="983668906" sldId="364"/>
        </pc:sldMkLst>
        <pc:spChg chg="mod">
          <ac:chgData name="Joakim Kävrestad" userId="a92193a0-8f3d-4a15-a47f-f5fb7ea02d29" providerId="ADAL" clId="{ABCCF490-6F91-4319-8412-1E0989685925}" dt="2024-01-02T06:38:14.922" v="5216" actId="20577"/>
          <ac:spMkLst>
            <pc:docMk/>
            <pc:sldMk cId="983668906" sldId="36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02T06:43:02.820" v="5576" actId="33524"/>
        <pc:sldMkLst>
          <pc:docMk/>
          <pc:sldMk cId="4059273476" sldId="365"/>
        </pc:sldMkLst>
        <pc:spChg chg="mod">
          <ac:chgData name="Joakim Kävrestad" userId="a92193a0-8f3d-4a15-a47f-f5fb7ea02d29" providerId="ADAL" clId="{ABCCF490-6F91-4319-8412-1E0989685925}" dt="2024-01-02T06:38:37.959" v="5231" actId="20577"/>
          <ac:spMkLst>
            <pc:docMk/>
            <pc:sldMk cId="4059273476" sldId="365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4-01-02T06:43:02.820" v="5576" actId="33524"/>
          <ac:spMkLst>
            <pc:docMk/>
            <pc:sldMk cId="4059273476" sldId="36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02T06:54:03.665" v="6013" actId="20577"/>
        <pc:sldMkLst>
          <pc:docMk/>
          <pc:sldMk cId="5888349" sldId="366"/>
        </pc:sldMkLst>
        <pc:spChg chg="mod">
          <ac:chgData name="Joakim Kävrestad" userId="a92193a0-8f3d-4a15-a47f-f5fb7ea02d29" providerId="ADAL" clId="{ABCCF490-6F91-4319-8412-1E0989685925}" dt="2024-01-02T06:43:09.435" v="5580" actId="20577"/>
          <ac:spMkLst>
            <pc:docMk/>
            <pc:sldMk cId="5888349" sldId="366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4-01-02T06:54:03.665" v="6013" actId="20577"/>
          <ac:spMkLst>
            <pc:docMk/>
            <pc:sldMk cId="5888349" sldId="36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02T06:58:12.162" v="6450" actId="20577"/>
        <pc:sldMkLst>
          <pc:docMk/>
          <pc:sldMk cId="1761477537" sldId="367"/>
        </pc:sldMkLst>
        <pc:spChg chg="mod">
          <ac:chgData name="Joakim Kävrestad" userId="a92193a0-8f3d-4a15-a47f-f5fb7ea02d29" providerId="ADAL" clId="{ABCCF490-6F91-4319-8412-1E0989685925}" dt="2024-01-02T06:54:26.233" v="6020" actId="20577"/>
          <ac:spMkLst>
            <pc:docMk/>
            <pc:sldMk cId="1761477537" sldId="367"/>
            <ac:spMk id="2" creationId="{3CF836DB-409A-489A-82A9-A396E6CCD69A}"/>
          </ac:spMkLst>
        </pc:spChg>
        <pc:spChg chg="mod">
          <ac:chgData name="Joakim Kävrestad" userId="a92193a0-8f3d-4a15-a47f-f5fb7ea02d29" providerId="ADAL" clId="{ABCCF490-6F91-4319-8412-1E0989685925}" dt="2024-01-02T06:58:12.162" v="6450" actId="20577"/>
          <ac:spMkLst>
            <pc:docMk/>
            <pc:sldMk cId="1761477537" sldId="367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ABCCF490-6F91-4319-8412-1E0989685925}" dt="2024-01-02T06:58:49.515" v="6451"/>
        <pc:sldMkLst>
          <pc:docMk/>
          <pc:sldMk cId="836810728" sldId="368"/>
        </pc:sldMkLst>
      </pc:sldChg>
      <pc:sldChg chg="modSp add mod">
        <pc:chgData name="Joakim Kävrestad" userId="a92193a0-8f3d-4a15-a47f-f5fb7ea02d29" providerId="ADAL" clId="{ABCCF490-6F91-4319-8412-1E0989685925}" dt="2024-01-02T07:04:57.175" v="7103" actId="313"/>
        <pc:sldMkLst>
          <pc:docMk/>
          <pc:sldMk cId="1404041452" sldId="369"/>
        </pc:sldMkLst>
        <pc:spChg chg="mod">
          <ac:chgData name="Joakim Kävrestad" userId="a92193a0-8f3d-4a15-a47f-f5fb7ea02d29" providerId="ADAL" clId="{ABCCF490-6F91-4319-8412-1E0989685925}" dt="2024-01-02T07:04:57.175" v="7103" actId="313"/>
          <ac:spMkLst>
            <pc:docMk/>
            <pc:sldMk cId="1404041452" sldId="36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BCCF490-6F91-4319-8412-1E0989685925}" dt="2024-01-02T07:09:38.158" v="7503" actId="27636"/>
        <pc:sldMkLst>
          <pc:docMk/>
          <pc:sldMk cId="2013922439" sldId="370"/>
        </pc:sldMkLst>
        <pc:spChg chg="mod">
          <ac:chgData name="Joakim Kävrestad" userId="a92193a0-8f3d-4a15-a47f-f5fb7ea02d29" providerId="ADAL" clId="{ABCCF490-6F91-4319-8412-1E0989685925}" dt="2024-01-02T07:09:38.158" v="7503" actId="27636"/>
          <ac:spMkLst>
            <pc:docMk/>
            <pc:sldMk cId="2013922439" sldId="370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ABCCF490-6F91-4319-8412-1E0989685925}" dt="2024-01-02T07:09:45.615" v="7504"/>
        <pc:sldMkLst>
          <pc:docMk/>
          <pc:sldMk cId="206574328" sldId="371"/>
        </pc:sldMkLst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  <pc:docChgLst>
    <pc:chgData name="Joakim Kävrestad" userId="a92193a0-8f3d-4a15-a47f-f5fb7ea02d29" providerId="ADAL" clId="{99F07431-B552-437A-A8CB-D9EFABFF7A11}"/>
    <pc:docChg chg="undo custSel addSld delSld modSld sldOrd">
      <pc:chgData name="Joakim Kävrestad" userId="a92193a0-8f3d-4a15-a47f-f5fb7ea02d29" providerId="ADAL" clId="{99F07431-B552-437A-A8CB-D9EFABFF7A11}" dt="2023-12-22T07:52:05.590" v="4849" actId="20577"/>
      <pc:docMkLst>
        <pc:docMk/>
      </pc:docMkLst>
      <pc:sldChg chg="modSp mod">
        <pc:chgData name="Joakim Kävrestad" userId="a92193a0-8f3d-4a15-a47f-f5fb7ea02d29" providerId="ADAL" clId="{99F07431-B552-437A-A8CB-D9EFABFF7A11}" dt="2023-12-21T15:11:11.905" v="49" actId="790"/>
        <pc:sldMkLst>
          <pc:docMk/>
          <pc:sldMk cId="4053168140" sldId="256"/>
        </pc:sldMkLst>
        <pc:spChg chg="mod">
          <ac:chgData name="Joakim Kävrestad" userId="a92193a0-8f3d-4a15-a47f-f5fb7ea02d29" providerId="ADAL" clId="{99F07431-B552-437A-A8CB-D9EFABFF7A11}" dt="2023-12-21T15:11:11.905" v="49" actId="790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9F07431-B552-437A-A8CB-D9EFABFF7A11}" dt="2023-12-21T15:11:37.203" v="94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99F07431-B552-437A-A8CB-D9EFABFF7A11}" dt="2023-12-21T15:11:37.203" v="94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3:29.484" v="244" actId="790"/>
        <pc:sldMkLst>
          <pc:docMk/>
          <pc:sldMk cId="672512544" sldId="258"/>
        </pc:sldMkLst>
        <pc:spChg chg="mod">
          <ac:chgData name="Joakim Kävrestad" userId="a92193a0-8f3d-4a15-a47f-f5fb7ea02d29" providerId="ADAL" clId="{99F07431-B552-437A-A8CB-D9EFABFF7A11}" dt="2023-12-21T15:23:29.484" v="244" actId="790"/>
          <ac:spMkLst>
            <pc:docMk/>
            <pc:sldMk cId="672512544" sldId="25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9F07431-B552-437A-A8CB-D9EFABFF7A11}" dt="2023-12-21T15:19:48.958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9F07431-B552-437A-A8CB-D9EFABFF7A11}" dt="2023-12-21T15:19:48.958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891345325" sldId="29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77799413" sldId="30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959380834" sldId="30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681513382" sldId="30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4425615" sldId="30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82804118" sldId="30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25465357" sldId="30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4219478" sldId="30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817684108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318159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041398944" sldId="31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957062171" sldId="31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105558118" sldId="314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605947161" sldId="314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658853610" sldId="315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658853610" sldId="315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67772853" sldId="316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386701336" sldId="31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76904026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94647494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1512226" sldId="31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740745003" sldId="318"/>
        </pc:sldMkLst>
      </pc:sldChg>
      <pc:sldChg chg="del">
        <pc:chgData name="Joakim Kävrestad" userId="a92193a0-8f3d-4a15-a47f-f5fb7ea02d29" providerId="ADAL" clId="{99F07431-B552-437A-A8CB-D9EFABFF7A11}" dt="2023-12-21T15:11:47.507" v="96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895982249" sldId="319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299741730" sldId="320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299741730" sldId="320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34049620" sldId="32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706521663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430982778" sldId="32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63791341" sldId="323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3303744556" sldId="324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3303744556" sldId="324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9F07431-B552-437A-A8CB-D9EFABFF7A11}" dt="2023-12-22T07:01:39.118" v="2189" actId="33524"/>
        <pc:sldMkLst>
          <pc:docMk/>
          <pc:sldMk cId="3107732510" sldId="328"/>
        </pc:sldMkLst>
        <pc:spChg chg="mod">
          <ac:chgData name="Joakim Kävrestad" userId="a92193a0-8f3d-4a15-a47f-f5fb7ea02d29" providerId="ADAL" clId="{99F07431-B552-437A-A8CB-D9EFABFF7A11}" dt="2023-12-21T15:20:02.247" v="226" actId="20577"/>
          <ac:spMkLst>
            <pc:docMk/>
            <pc:sldMk cId="3107732510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01:39.118" v="2189" actId="33524"/>
          <ac:spMkLst>
            <pc:docMk/>
            <pc:sldMk cId="3107732510" sldId="32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6:43.923" v="1731" actId="313"/>
        <pc:sldMkLst>
          <pc:docMk/>
          <pc:sldMk cId="1455668403" sldId="329"/>
        </pc:sldMkLst>
        <pc:spChg chg="mod">
          <ac:chgData name="Joakim Kävrestad" userId="a92193a0-8f3d-4a15-a47f-f5fb7ea02d29" providerId="ADAL" clId="{99F07431-B552-437A-A8CB-D9EFABFF7A11}" dt="2023-12-21T15:23:55.271" v="254" actId="790"/>
          <ac:spMkLst>
            <pc:docMk/>
            <pc:sldMk cId="1455668403" sldId="32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6:43.923" v="1731" actId="313"/>
          <ac:spMkLst>
            <pc:docMk/>
            <pc:sldMk cId="1455668403" sldId="32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33.664" v="468" actId="5793"/>
        <pc:sldMkLst>
          <pc:docMk/>
          <pc:sldMk cId="2606749962" sldId="330"/>
        </pc:sldMkLst>
        <pc:spChg chg="mod">
          <ac:chgData name="Joakim Kävrestad" userId="a92193a0-8f3d-4a15-a47f-f5fb7ea02d29" providerId="ADAL" clId="{99F07431-B552-437A-A8CB-D9EFABFF7A11}" dt="2023-12-21T15:25:33.664" v="468" actId="5793"/>
          <ac:spMkLst>
            <pc:docMk/>
            <pc:sldMk cId="2606749962" sldId="33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5:26.345" v="460"/>
          <ac:spMkLst>
            <pc:docMk/>
            <pc:sldMk cId="2606749962" sldId="33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49.556" v="470"/>
        <pc:sldMkLst>
          <pc:docMk/>
          <pc:sldMk cId="1348000156" sldId="331"/>
        </pc:sldMkLst>
        <pc:spChg chg="mod">
          <ac:chgData name="Joakim Kävrestad" userId="a92193a0-8f3d-4a15-a47f-f5fb7ea02d29" providerId="ADAL" clId="{99F07431-B552-437A-A8CB-D9EFABFF7A11}" dt="2023-12-21T15:25:49.556" v="470"/>
          <ac:spMkLst>
            <pc:docMk/>
            <pc:sldMk cId="1348000156" sldId="33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22.079" v="481" actId="33524"/>
        <pc:sldMkLst>
          <pc:docMk/>
          <pc:sldMk cId="3731106746" sldId="332"/>
        </pc:sldMkLst>
        <pc:spChg chg="mod">
          <ac:chgData name="Joakim Kävrestad" userId="a92193a0-8f3d-4a15-a47f-f5fb7ea02d29" providerId="ADAL" clId="{99F07431-B552-437A-A8CB-D9EFABFF7A11}" dt="2023-12-21T15:25:59.515" v="474" actId="20577"/>
          <ac:spMkLst>
            <pc:docMk/>
            <pc:sldMk cId="3731106746" sldId="33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22.079" v="481" actId="33524"/>
          <ac:spMkLst>
            <pc:docMk/>
            <pc:sldMk cId="3731106746" sldId="33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52.088" v="486" actId="27636"/>
        <pc:sldMkLst>
          <pc:docMk/>
          <pc:sldMk cId="1902411180" sldId="333"/>
        </pc:sldMkLst>
        <pc:spChg chg="mod">
          <ac:chgData name="Joakim Kävrestad" userId="a92193a0-8f3d-4a15-a47f-f5fb7ea02d29" providerId="ADAL" clId="{99F07431-B552-437A-A8CB-D9EFABFF7A11}" dt="2023-12-21T15:26:42.029" v="484" actId="14100"/>
          <ac:spMkLst>
            <pc:docMk/>
            <pc:sldMk cId="1902411180" sldId="33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52.088" v="486" actId="27636"/>
          <ac:spMkLst>
            <pc:docMk/>
            <pc:sldMk cId="1902411180" sldId="33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18.965" v="489" actId="27636"/>
        <pc:sldMkLst>
          <pc:docMk/>
          <pc:sldMk cId="2901145528" sldId="334"/>
        </pc:sldMkLst>
        <pc:spChg chg="mod">
          <ac:chgData name="Joakim Kävrestad" userId="a92193a0-8f3d-4a15-a47f-f5fb7ea02d29" providerId="ADAL" clId="{99F07431-B552-437A-A8CB-D9EFABFF7A11}" dt="2023-12-22T06:44:18.965" v="489" actId="27636"/>
          <ac:spMkLst>
            <pc:docMk/>
            <pc:sldMk cId="2901145528" sldId="33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42.970" v="492" actId="27636"/>
        <pc:sldMkLst>
          <pc:docMk/>
          <pc:sldMk cId="1859444003" sldId="335"/>
        </pc:sldMkLst>
        <pc:spChg chg="mod">
          <ac:chgData name="Joakim Kävrestad" userId="a92193a0-8f3d-4a15-a47f-f5fb7ea02d29" providerId="ADAL" clId="{99F07431-B552-437A-A8CB-D9EFABFF7A11}" dt="2023-12-22T06:44:42.970" v="492" actId="27636"/>
          <ac:spMkLst>
            <pc:docMk/>
            <pc:sldMk cId="1859444003" sldId="33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57.284" v="495" actId="27636"/>
        <pc:sldMkLst>
          <pc:docMk/>
          <pc:sldMk cId="889930473" sldId="336"/>
        </pc:sldMkLst>
        <pc:spChg chg="mod">
          <ac:chgData name="Joakim Kävrestad" userId="a92193a0-8f3d-4a15-a47f-f5fb7ea02d29" providerId="ADAL" clId="{99F07431-B552-437A-A8CB-D9EFABFF7A11}" dt="2023-12-22T06:44:57.284" v="495" actId="27636"/>
          <ac:spMkLst>
            <pc:docMk/>
            <pc:sldMk cId="889930473" sldId="33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6:31.471" v="540" actId="20577"/>
        <pc:sldMkLst>
          <pc:docMk/>
          <pc:sldMk cId="1716940162" sldId="337"/>
        </pc:sldMkLst>
        <pc:spChg chg="mod">
          <ac:chgData name="Joakim Kävrestad" userId="a92193a0-8f3d-4a15-a47f-f5fb7ea02d29" providerId="ADAL" clId="{99F07431-B552-437A-A8CB-D9EFABFF7A11}" dt="2023-12-22T06:45:12.902" v="504" actId="20577"/>
          <ac:spMkLst>
            <pc:docMk/>
            <pc:sldMk cId="1716940162" sldId="337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46:31.471" v="540" actId="20577"/>
          <ac:spMkLst>
            <pc:docMk/>
            <pc:sldMk cId="1716940162" sldId="33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8:03.748" v="734" actId="20577"/>
        <pc:sldMkLst>
          <pc:docMk/>
          <pc:sldMk cId="3155586231" sldId="338"/>
        </pc:sldMkLst>
        <pc:spChg chg="mod">
          <ac:chgData name="Joakim Kävrestad" userId="a92193a0-8f3d-4a15-a47f-f5fb7ea02d29" providerId="ADAL" clId="{99F07431-B552-437A-A8CB-D9EFABFF7A11}" dt="2023-12-22T06:46:39.149" v="552" actId="20577"/>
          <ac:spMkLst>
            <pc:docMk/>
            <pc:sldMk cId="3155586231" sldId="33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48:03.748" v="734" actId="20577"/>
          <ac:spMkLst>
            <pc:docMk/>
            <pc:sldMk cId="3155586231" sldId="33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1:15.020" v="1098" actId="20577"/>
        <pc:sldMkLst>
          <pc:docMk/>
          <pc:sldMk cId="1546111993" sldId="339"/>
        </pc:sldMkLst>
        <pc:spChg chg="mod">
          <ac:chgData name="Joakim Kävrestad" userId="a92193a0-8f3d-4a15-a47f-f5fb7ea02d29" providerId="ADAL" clId="{99F07431-B552-437A-A8CB-D9EFABFF7A11}" dt="2023-12-22T06:48:11.245" v="745" actId="20577"/>
          <ac:spMkLst>
            <pc:docMk/>
            <pc:sldMk cId="1546111993" sldId="33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1:15.020" v="1098" actId="20577"/>
          <ac:spMkLst>
            <pc:docMk/>
            <pc:sldMk cId="1546111993" sldId="33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3:19.254" v="1490" actId="20577"/>
        <pc:sldMkLst>
          <pc:docMk/>
          <pc:sldMk cId="3698484856" sldId="340"/>
        </pc:sldMkLst>
        <pc:spChg chg="mod">
          <ac:chgData name="Joakim Kävrestad" userId="a92193a0-8f3d-4a15-a47f-f5fb7ea02d29" providerId="ADAL" clId="{99F07431-B552-437A-A8CB-D9EFABFF7A11}" dt="2023-12-22T06:50:56.388" v="1044" actId="27636"/>
          <ac:spMkLst>
            <pc:docMk/>
            <pc:sldMk cId="3698484856" sldId="34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3:19.254" v="1490" actId="20577"/>
          <ac:spMkLst>
            <pc:docMk/>
            <pc:sldMk cId="3698484856" sldId="34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5:15.633" v="1729" actId="20577"/>
        <pc:sldMkLst>
          <pc:docMk/>
          <pc:sldMk cId="2965378519" sldId="341"/>
        </pc:sldMkLst>
        <pc:spChg chg="mod">
          <ac:chgData name="Joakim Kävrestad" userId="a92193a0-8f3d-4a15-a47f-f5fb7ea02d29" providerId="ADAL" clId="{99F07431-B552-437A-A8CB-D9EFABFF7A11}" dt="2023-12-22T06:53:33.790" v="1495" actId="20577"/>
          <ac:spMkLst>
            <pc:docMk/>
            <pc:sldMk cId="2965378519" sldId="341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5:15.633" v="1729" actId="20577"/>
          <ac:spMkLst>
            <pc:docMk/>
            <pc:sldMk cId="2965378519" sldId="341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6:55:29.591" v="1730"/>
        <pc:sldMkLst>
          <pc:docMk/>
          <pc:sldMk cId="2889408554" sldId="342"/>
        </pc:sldMkLst>
      </pc:sldChg>
      <pc:sldChg chg="modSp add mod">
        <pc:chgData name="Joakim Kävrestad" userId="a92193a0-8f3d-4a15-a47f-f5fb7ea02d29" providerId="ADAL" clId="{99F07431-B552-437A-A8CB-D9EFABFF7A11}" dt="2023-12-22T07:10:54.992" v="2609" actId="20577"/>
        <pc:sldMkLst>
          <pc:docMk/>
          <pc:sldMk cId="223900928" sldId="343"/>
        </pc:sldMkLst>
        <pc:spChg chg="mod">
          <ac:chgData name="Joakim Kävrestad" userId="a92193a0-8f3d-4a15-a47f-f5fb7ea02d29" providerId="ADAL" clId="{99F07431-B552-437A-A8CB-D9EFABFF7A11}" dt="2023-12-22T07:02:29.276" v="2200" actId="20577"/>
          <ac:spMkLst>
            <pc:docMk/>
            <pc:sldMk cId="223900928" sldId="34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10:54.992" v="2609" actId="20577"/>
          <ac:spMkLst>
            <pc:docMk/>
            <pc:sldMk cId="223900928" sldId="343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11:26.043" v="2616" actId="1076"/>
        <pc:sldMkLst>
          <pc:docMk/>
          <pc:sldMk cId="3737598714" sldId="344"/>
        </pc:sldMkLst>
        <pc:spChg chg="mod">
          <ac:chgData name="Joakim Kävrestad" userId="a92193a0-8f3d-4a15-a47f-f5fb7ea02d29" providerId="ADAL" clId="{99F07431-B552-437A-A8CB-D9EFABFF7A11}" dt="2023-12-22T07:11:01.050" v="2611" actId="6549"/>
          <ac:spMkLst>
            <pc:docMk/>
            <pc:sldMk cId="3737598714" sldId="344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11:26.043" v="2616" actId="1076"/>
          <ac:picMkLst>
            <pc:docMk/>
            <pc:sldMk cId="3737598714" sldId="344"/>
            <ac:picMk id="8" creationId="{B1DB863B-73D7-AFDA-CD22-3F853FB0ECD1}"/>
          </ac:picMkLst>
        </pc:picChg>
      </pc:sldChg>
      <pc:sldChg chg="modSp add mod">
        <pc:chgData name="Joakim Kävrestad" userId="a92193a0-8f3d-4a15-a47f-f5fb7ea02d29" providerId="ADAL" clId="{99F07431-B552-437A-A8CB-D9EFABFF7A11}" dt="2023-12-22T07:15:32.098" v="2928" actId="313"/>
        <pc:sldMkLst>
          <pc:docMk/>
          <pc:sldMk cId="939079441" sldId="345"/>
        </pc:sldMkLst>
        <pc:spChg chg="mod">
          <ac:chgData name="Joakim Kävrestad" userId="a92193a0-8f3d-4a15-a47f-f5fb7ea02d29" providerId="ADAL" clId="{99F07431-B552-437A-A8CB-D9EFABFF7A11}" dt="2023-12-22T07:15:32.098" v="2928" actId="313"/>
          <ac:spMkLst>
            <pc:docMk/>
            <pc:sldMk cId="939079441" sldId="34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17:08.166" v="3167" actId="20577"/>
        <pc:sldMkLst>
          <pc:docMk/>
          <pc:sldMk cId="137353087" sldId="346"/>
        </pc:sldMkLst>
        <pc:spChg chg="mod">
          <ac:chgData name="Joakim Kävrestad" userId="a92193a0-8f3d-4a15-a47f-f5fb7ea02d29" providerId="ADAL" clId="{99F07431-B552-437A-A8CB-D9EFABFF7A11}" dt="2023-12-22T07:15:59.889" v="2934" actId="20577"/>
          <ac:spMkLst>
            <pc:docMk/>
            <pc:sldMk cId="137353087" sldId="34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17:08.166" v="3167" actId="20577"/>
          <ac:spMkLst>
            <pc:docMk/>
            <pc:sldMk cId="137353087" sldId="34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7:17:23.790" v="3168"/>
        <pc:sldMkLst>
          <pc:docMk/>
          <pc:sldMk cId="81247789" sldId="347"/>
        </pc:sldMkLst>
      </pc:sldChg>
      <pc:sldChg chg="add">
        <pc:chgData name="Joakim Kävrestad" userId="a92193a0-8f3d-4a15-a47f-f5fb7ea02d29" providerId="ADAL" clId="{99F07431-B552-437A-A8CB-D9EFABFF7A11}" dt="2023-12-22T07:26:53.282" v="3169"/>
        <pc:sldMkLst>
          <pc:docMk/>
          <pc:sldMk cId="3248209677" sldId="348"/>
        </pc:sldMkLst>
      </pc:sldChg>
      <pc:sldChg chg="modSp add mod">
        <pc:chgData name="Joakim Kävrestad" userId="a92193a0-8f3d-4a15-a47f-f5fb7ea02d29" providerId="ADAL" clId="{99F07431-B552-437A-A8CB-D9EFABFF7A11}" dt="2023-12-22T07:30:18.550" v="3411" actId="20577"/>
        <pc:sldMkLst>
          <pc:docMk/>
          <pc:sldMk cId="1753398546" sldId="349"/>
        </pc:sldMkLst>
        <pc:spChg chg="mod">
          <ac:chgData name="Joakim Kävrestad" userId="a92193a0-8f3d-4a15-a47f-f5fb7ea02d29" providerId="ADAL" clId="{99F07431-B552-437A-A8CB-D9EFABFF7A11}" dt="2023-12-22T07:28:31.903" v="3206" actId="20577"/>
          <ac:spMkLst>
            <pc:docMk/>
            <pc:sldMk cId="1753398546" sldId="34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30:18.550" v="3411" actId="20577"/>
          <ac:spMkLst>
            <pc:docMk/>
            <pc:sldMk cId="1753398546" sldId="349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30:49.207" v="3417" actId="1076"/>
        <pc:sldMkLst>
          <pc:docMk/>
          <pc:sldMk cId="2396374110" sldId="350"/>
        </pc:sldMkLst>
        <pc:spChg chg="mod">
          <ac:chgData name="Joakim Kävrestad" userId="a92193a0-8f3d-4a15-a47f-f5fb7ea02d29" providerId="ADAL" clId="{99F07431-B552-437A-A8CB-D9EFABFF7A11}" dt="2023-12-22T07:30:40.491" v="3414" actId="113"/>
          <ac:spMkLst>
            <pc:docMk/>
            <pc:sldMk cId="2396374110" sldId="350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30:49.207" v="3417" actId="1076"/>
          <ac:picMkLst>
            <pc:docMk/>
            <pc:sldMk cId="2396374110" sldId="350"/>
            <ac:picMk id="8" creationId="{CA7603A5-B10B-E262-5A8F-C6A62D2362D9}"/>
          </ac:picMkLst>
        </pc:picChg>
      </pc:sldChg>
      <pc:sldChg chg="add">
        <pc:chgData name="Joakim Kävrestad" userId="a92193a0-8f3d-4a15-a47f-f5fb7ea02d29" providerId="ADAL" clId="{99F07431-B552-437A-A8CB-D9EFABFF7A11}" dt="2023-12-22T07:30:53.344" v="3418"/>
        <pc:sldMkLst>
          <pc:docMk/>
          <pc:sldMk cId="2049921598" sldId="351"/>
        </pc:sldMkLst>
      </pc:sldChg>
      <pc:sldChg chg="modSp add mod ord">
        <pc:chgData name="Joakim Kävrestad" userId="a92193a0-8f3d-4a15-a47f-f5fb7ea02d29" providerId="ADAL" clId="{99F07431-B552-437A-A8CB-D9EFABFF7A11}" dt="2023-12-22T07:39:24.883" v="3732"/>
        <pc:sldMkLst>
          <pc:docMk/>
          <pc:sldMk cId="2916076670" sldId="352"/>
        </pc:sldMkLst>
        <pc:spChg chg="mod">
          <ac:chgData name="Joakim Kävrestad" userId="a92193a0-8f3d-4a15-a47f-f5fb7ea02d29" providerId="ADAL" clId="{99F07431-B552-437A-A8CB-D9EFABFF7A11}" dt="2023-12-22T07:31:45.839" v="3428" actId="20577"/>
          <ac:spMkLst>
            <pc:docMk/>
            <pc:sldMk cId="2916076670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39:12.164" v="3730" actId="20577"/>
          <ac:spMkLst>
            <pc:docMk/>
            <pc:sldMk cId="2916076670" sldId="35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3:53.668" v="3966" actId="20577"/>
        <pc:sldMkLst>
          <pc:docMk/>
          <pc:sldMk cId="3641265066" sldId="353"/>
        </pc:sldMkLst>
        <pc:spChg chg="mod">
          <ac:chgData name="Joakim Kävrestad" userId="a92193a0-8f3d-4a15-a47f-f5fb7ea02d29" providerId="ADAL" clId="{99F07431-B552-437A-A8CB-D9EFABFF7A11}" dt="2023-12-22T07:39:33.251" v="3744" actId="20577"/>
          <ac:spMkLst>
            <pc:docMk/>
            <pc:sldMk cId="3641265066" sldId="35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3:53.668" v="3966" actId="20577"/>
          <ac:spMkLst>
            <pc:docMk/>
            <pc:sldMk cId="3641265066" sldId="35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6:20.995" v="4236" actId="20577"/>
        <pc:sldMkLst>
          <pc:docMk/>
          <pc:sldMk cId="4076011874" sldId="354"/>
        </pc:sldMkLst>
        <pc:spChg chg="mod">
          <ac:chgData name="Joakim Kävrestad" userId="a92193a0-8f3d-4a15-a47f-f5fb7ea02d29" providerId="ADAL" clId="{99F07431-B552-437A-A8CB-D9EFABFF7A11}" dt="2023-12-22T07:44:14.640" v="3976" actId="20577"/>
          <ac:spMkLst>
            <pc:docMk/>
            <pc:sldMk cId="4076011874" sldId="354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6:20.995" v="4236" actId="20577"/>
          <ac:spMkLst>
            <pc:docMk/>
            <pc:sldMk cId="4076011874" sldId="35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9:33.444" v="4559" actId="20577"/>
        <pc:sldMkLst>
          <pc:docMk/>
          <pc:sldMk cId="2858751107" sldId="355"/>
        </pc:sldMkLst>
        <pc:spChg chg="mod">
          <ac:chgData name="Joakim Kävrestad" userId="a92193a0-8f3d-4a15-a47f-f5fb7ea02d29" providerId="ADAL" clId="{99F07431-B552-437A-A8CB-D9EFABFF7A11}" dt="2023-12-22T07:46:46.706" v="4240" actId="20577"/>
          <ac:spMkLst>
            <pc:docMk/>
            <pc:sldMk cId="285875110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9:33.444" v="4559" actId="20577"/>
          <ac:spMkLst>
            <pc:docMk/>
            <pc:sldMk cId="2858751107" sldId="35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52:05.590" v="4849" actId="20577"/>
        <pc:sldMkLst>
          <pc:docMk/>
          <pc:sldMk cId="2562379357" sldId="356"/>
        </pc:sldMkLst>
        <pc:spChg chg="mod">
          <ac:chgData name="Joakim Kävrestad" userId="a92193a0-8f3d-4a15-a47f-f5fb7ea02d29" providerId="ADAL" clId="{99F07431-B552-437A-A8CB-D9EFABFF7A11}" dt="2023-12-22T07:49:51.881" v="4581" actId="20577"/>
          <ac:spMkLst>
            <pc:docMk/>
            <pc:sldMk cId="2562379357" sldId="35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52:05.590" v="4849" actId="20577"/>
          <ac:spMkLst>
            <pc:docMk/>
            <pc:sldMk cId="2562379357" sldId="356"/>
            <ac:spMk id="3" creationId="{531B12F1-007B-4B93-9641-7D4AB32523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256" y="2339529"/>
            <a:ext cx="10296144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Incident management and </a:t>
            </a:r>
            <a:r>
              <a:rPr lang="en-US" dirty="0"/>
              <a:t>response</a:t>
            </a:r>
            <a:br>
              <a:rPr lang="sv-SE" dirty="0"/>
            </a:br>
            <a:r>
              <a:rPr lang="sv-SE" dirty="0" err="1"/>
              <a:t>Tool</a:t>
            </a:r>
            <a:r>
              <a:rPr lang="sv-SE" dirty="0"/>
              <a:t> and tricks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trade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Incident management and response Tool and tricks of the trade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logs from all those sources can be challenging indeed</a:t>
            </a:r>
          </a:p>
          <a:p>
            <a:endParaRPr lang="en-US" dirty="0"/>
          </a:p>
          <a:p>
            <a:r>
              <a:rPr lang="en-US" dirty="0"/>
              <a:t>It is typical to have a system that aggregates log data from all different sources</a:t>
            </a:r>
          </a:p>
          <a:p>
            <a:pPr lvl="1"/>
            <a:r>
              <a:rPr lang="en-US" dirty="0"/>
              <a:t>SIEM (Security Information and Event Management), which focuses on security data</a:t>
            </a:r>
          </a:p>
          <a:p>
            <a:pPr lvl="1"/>
            <a:r>
              <a:rPr lang="en-US" dirty="0"/>
              <a:t>Dedicated log aggregation system such as syslog for other data</a:t>
            </a:r>
          </a:p>
          <a:p>
            <a:pPr lvl="1"/>
            <a:r>
              <a:rPr lang="en-US" dirty="0"/>
              <a:t>(Those can be the same tool)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0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6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data we collect needs to be analyzed</a:t>
            </a:r>
          </a:p>
          <a:p>
            <a:endParaRPr lang="en-US" dirty="0"/>
          </a:p>
          <a:p>
            <a:r>
              <a:rPr lang="en-US" dirty="0"/>
              <a:t>With all the data that we often gather, a stringent approach is needed to make sense of that data</a:t>
            </a:r>
          </a:p>
          <a:p>
            <a:endParaRPr lang="en-US" dirty="0"/>
          </a:p>
          <a:p>
            <a:r>
              <a:rPr lang="en-US" dirty="0"/>
              <a:t>This is where the SIEM comes into play</a:t>
            </a:r>
          </a:p>
          <a:p>
            <a:pPr lvl="1"/>
            <a:r>
              <a:rPr lang="en-US" dirty="0"/>
              <a:t>ELK/Elastic stack</a:t>
            </a:r>
          </a:p>
          <a:p>
            <a:pPr lvl="1"/>
            <a:r>
              <a:rPr lang="en-US" dirty="0"/>
              <a:t>Splunk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66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FE4B7-FF25-652A-ED41-E44C6FE2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31436"/>
            <a:ext cx="8153400" cy="44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r>
              <a:rPr lang="sv-SE" dirty="0"/>
              <a:t> – </a:t>
            </a:r>
            <a:r>
              <a:rPr lang="sv-SE" dirty="0" err="1"/>
              <a:t>misuse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broad methods for data analysis</a:t>
            </a:r>
          </a:p>
          <a:p>
            <a:pPr lvl="1"/>
            <a:r>
              <a:rPr lang="en-US" dirty="0"/>
              <a:t>Misuse detection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endParaRPr lang="en-US" dirty="0"/>
          </a:p>
          <a:p>
            <a:r>
              <a:rPr lang="en-US" dirty="0"/>
              <a:t>Misuse detection relies on definitions of harmful code/behavior/traffic…</a:t>
            </a:r>
          </a:p>
          <a:p>
            <a:pPr lvl="1"/>
            <a:r>
              <a:rPr lang="en-US" dirty="0"/>
              <a:t>Signatures</a:t>
            </a:r>
          </a:p>
          <a:p>
            <a:pPr lvl="1"/>
            <a:r>
              <a:rPr lang="en-US" dirty="0"/>
              <a:t>IoC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984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r>
              <a:rPr lang="sv-SE" dirty="0"/>
              <a:t> – </a:t>
            </a:r>
            <a:r>
              <a:rPr lang="sv-SE" dirty="0" err="1"/>
              <a:t>misuse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technical perspective, a misuse detection tool will match the signature of bad, and report when a hit is found</a:t>
            </a:r>
          </a:p>
          <a:p>
            <a:endParaRPr lang="en-US" dirty="0"/>
          </a:p>
          <a:p>
            <a:r>
              <a:rPr lang="en-US" dirty="0"/>
              <a:t>Misuse detection is comparably cheap and easy to implement</a:t>
            </a:r>
          </a:p>
          <a:p>
            <a:endParaRPr lang="en-US" dirty="0"/>
          </a:p>
          <a:p>
            <a:r>
              <a:rPr lang="en-US" dirty="0"/>
              <a:t>A downside is difficulty in identifying new events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889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r>
              <a:rPr lang="sv-SE" dirty="0"/>
              <a:t> – </a:t>
            </a:r>
            <a:r>
              <a:rPr lang="sv-SE" dirty="0" err="1"/>
              <a:t>Anomaly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 is essentially about finding deviations from normal system operations</a:t>
            </a:r>
          </a:p>
          <a:p>
            <a:endParaRPr lang="en-US" dirty="0"/>
          </a:p>
          <a:p>
            <a:r>
              <a:rPr lang="en-US" dirty="0"/>
              <a:t>Builds on the theory that an incident is an anomaly</a:t>
            </a:r>
          </a:p>
          <a:p>
            <a:endParaRPr lang="en-US" dirty="0"/>
          </a:p>
          <a:p>
            <a:r>
              <a:rPr lang="en-US" dirty="0"/>
              <a:t>Used in both SIEMs and IDPS systems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675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r>
              <a:rPr lang="sv-SE" dirty="0"/>
              <a:t> – </a:t>
            </a:r>
            <a:r>
              <a:rPr lang="sv-SE" dirty="0" err="1"/>
              <a:t>Anomaly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 relies on models (often statistical) that define normal and anomalous behavior</a:t>
            </a:r>
          </a:p>
          <a:p>
            <a:endParaRPr lang="en-US" dirty="0"/>
          </a:p>
          <a:p>
            <a:r>
              <a:rPr lang="en-US" dirty="0"/>
              <a:t>Events will be given a score that reflect how normal they are</a:t>
            </a:r>
          </a:p>
          <a:p>
            <a:endParaRPr lang="en-US" dirty="0"/>
          </a:p>
          <a:p>
            <a:r>
              <a:rPr lang="en-US" dirty="0"/>
              <a:t>A threshold for when an alarm is raised must be decided upon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245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Analyze</a:t>
            </a:r>
            <a:r>
              <a:rPr lang="sv-SE" dirty="0"/>
              <a:t> – </a:t>
            </a:r>
            <a:r>
              <a:rPr lang="sv-SE" dirty="0" err="1"/>
              <a:t>Anomaly</a:t>
            </a:r>
            <a:r>
              <a:rPr lang="sv-SE" dirty="0"/>
              <a:t> </a:t>
            </a:r>
            <a:r>
              <a:rPr lang="sv-SE" dirty="0" err="1"/>
              <a:t>detection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the threshold, we will get more or less false positives or false negatives</a:t>
            </a:r>
          </a:p>
          <a:p>
            <a:pPr lvl="1"/>
            <a:r>
              <a:rPr lang="en-US" dirty="0"/>
              <a:t>False positive: Alert is raised for benign event</a:t>
            </a:r>
          </a:p>
          <a:p>
            <a:pPr lvl="1"/>
            <a:r>
              <a:rPr lang="en-US" dirty="0"/>
              <a:t>False negative: Alert is not raised for malicious event</a:t>
            </a:r>
          </a:p>
          <a:p>
            <a:pPr lvl="1"/>
            <a:r>
              <a:rPr lang="en-US" dirty="0"/>
              <a:t>True positive</a:t>
            </a:r>
            <a:r>
              <a:rPr lang="en-US"/>
              <a:t>: Alert </a:t>
            </a:r>
            <a:r>
              <a:rPr lang="en-US" dirty="0"/>
              <a:t>is raised for malicious even</a:t>
            </a:r>
          </a:p>
          <a:p>
            <a:pPr lvl="1"/>
            <a:r>
              <a:rPr lang="en-US" dirty="0"/>
              <a:t>True negative: Alert is not raised for benign event</a:t>
            </a:r>
          </a:p>
          <a:p>
            <a:pPr lvl="1"/>
            <a:endParaRPr lang="en-US" dirty="0"/>
          </a:p>
          <a:p>
            <a:r>
              <a:rPr lang="en-US" dirty="0"/>
              <a:t>Less false positives typically means less true positives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462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4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based on the following </a:t>
            </a:r>
            <a:r>
              <a:rPr lang="en-US" dirty="0" err="1"/>
              <a:t>CyBOK</a:t>
            </a:r>
            <a:r>
              <a:rPr lang="en-US" dirty="0"/>
              <a:t> knowledge areas:</a:t>
            </a:r>
          </a:p>
          <a:p>
            <a:pPr lvl="1"/>
            <a:r>
              <a:rPr lang="en-US" dirty="0"/>
              <a:t>Security Operations and Incident Management</a:t>
            </a:r>
          </a:p>
          <a:p>
            <a:pPr lvl="1"/>
            <a:endParaRPr lang="en-US" dirty="0"/>
          </a:p>
          <a:p>
            <a:r>
              <a:rPr lang="en-US" dirty="0"/>
              <a:t>Additional material is cited throughout the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planning phase is, with the analyze phase, covered by the SIEM.</a:t>
            </a:r>
          </a:p>
          <a:p>
            <a:endParaRPr lang="en-US" dirty="0"/>
          </a:p>
          <a:p>
            <a:r>
              <a:rPr lang="en-US" dirty="0"/>
              <a:t>The SIEM aggregates information from the monitor and analyze phases</a:t>
            </a:r>
          </a:p>
          <a:p>
            <a:pPr lvl="1"/>
            <a:r>
              <a:rPr lang="en-US" dirty="0"/>
              <a:t>Connection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Correlation with CTI</a:t>
            </a:r>
          </a:p>
          <a:p>
            <a:pPr lvl="1"/>
            <a:endParaRPr lang="en-US" dirty="0"/>
          </a:p>
          <a:p>
            <a:r>
              <a:rPr lang="en-US" dirty="0"/>
              <a:t>The ideal output is a list of incidents that an analyst needs to handle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40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Planning – ELK at a </a:t>
            </a:r>
            <a:r>
              <a:rPr lang="sv-SE" dirty="0" err="1"/>
              <a:t>glance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ELK stack (now Elastic stack) is a combination of four technologies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Logstash</a:t>
            </a:r>
          </a:p>
          <a:p>
            <a:pPr lvl="1"/>
            <a:r>
              <a:rPr lang="en-US" dirty="0"/>
              <a:t>Kibana</a:t>
            </a:r>
          </a:p>
          <a:p>
            <a:pPr lvl="1"/>
            <a:r>
              <a:rPr lang="en-US" dirty="0"/>
              <a:t>Beats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Logstash is a log aggregator which collects logs from various sources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3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Planning – ELK at a </a:t>
            </a:r>
            <a:r>
              <a:rPr lang="sv-SE" dirty="0" err="1"/>
              <a:t>glance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Elasticsearch is a search engine</a:t>
            </a:r>
          </a:p>
          <a:p>
            <a:endParaRPr lang="en-US" dirty="0"/>
          </a:p>
          <a:p>
            <a:r>
              <a:rPr lang="en-US" dirty="0"/>
              <a:t>Kibana is a visualization layer for Elasticsearch which makes it possible to create various dashboards</a:t>
            </a:r>
          </a:p>
          <a:p>
            <a:endParaRPr lang="en-US" dirty="0"/>
          </a:p>
          <a:p>
            <a:r>
              <a:rPr lang="en-US" dirty="0"/>
              <a:t>Beats are agents that can collect data from hosts and forward to Elasticsearch</a:t>
            </a:r>
          </a:p>
          <a:p>
            <a:endParaRPr lang="en-US" dirty="0"/>
          </a:p>
          <a:p>
            <a:r>
              <a:rPr lang="en-US" dirty="0"/>
              <a:t>The components can be used as a SIEM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Planning – </a:t>
            </a:r>
            <a:r>
              <a:rPr lang="sv-SE" dirty="0" err="1"/>
              <a:t>Splunk</a:t>
            </a:r>
            <a:r>
              <a:rPr lang="sv-SE" dirty="0"/>
              <a:t> at a </a:t>
            </a:r>
            <a:r>
              <a:rPr lang="sv-SE" dirty="0" err="1"/>
              <a:t>glance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SPLUNK is an enterprise set of tools capable of providing SIEM functionality</a:t>
            </a:r>
          </a:p>
          <a:p>
            <a:endParaRPr lang="en-US" dirty="0"/>
          </a:p>
          <a:p>
            <a:r>
              <a:rPr lang="en-US" dirty="0"/>
              <a:t>SPLUNK can process data from many different sources and provide aggregation and search functionality</a:t>
            </a:r>
          </a:p>
          <a:p>
            <a:endParaRPr lang="en-US" dirty="0"/>
          </a:p>
          <a:p>
            <a:r>
              <a:rPr lang="en-US" dirty="0"/>
              <a:t>The labs will go over both ELK and SPLUNK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9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1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sv-SE" dirty="0"/>
          </a:p>
          <a:p>
            <a:r>
              <a:rPr lang="en-US" dirty="0"/>
              <a:t>The response to detected incidents</a:t>
            </a:r>
          </a:p>
          <a:p>
            <a:endParaRPr lang="en-US" dirty="0"/>
          </a:p>
          <a:p>
            <a:r>
              <a:rPr lang="en-US" dirty="0"/>
              <a:t>Highly situational, different events require different responses</a:t>
            </a:r>
          </a:p>
          <a:p>
            <a:endParaRPr lang="en-US" dirty="0"/>
          </a:p>
          <a:p>
            <a:r>
              <a:rPr lang="en-US" dirty="0"/>
              <a:t>Can be partly automated but more complex incidents require human intervention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6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- </a:t>
            </a:r>
            <a:r>
              <a:rPr lang="sv-SE" dirty="0" err="1"/>
              <a:t>automated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sv-SE" dirty="0"/>
          </a:p>
          <a:p>
            <a:r>
              <a:rPr lang="en-US" dirty="0"/>
              <a:t>To quite a large extent, mitigations are actually automated</a:t>
            </a:r>
          </a:p>
          <a:p>
            <a:pPr lvl="1"/>
            <a:r>
              <a:rPr lang="en-US" dirty="0"/>
              <a:t>IDPS block rules</a:t>
            </a:r>
          </a:p>
          <a:p>
            <a:pPr lvl="1"/>
            <a:r>
              <a:rPr lang="en-US" dirty="0"/>
              <a:t>Firewall filters</a:t>
            </a:r>
          </a:p>
          <a:p>
            <a:pPr lvl="1"/>
            <a:r>
              <a:rPr lang="en-US" dirty="0"/>
              <a:t>Malware quarantine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en-US" dirty="0"/>
          </a:p>
          <a:p>
            <a:r>
              <a:rPr lang="en-US" dirty="0"/>
              <a:t>When mitigations can't be automated, the Security Operations Center (SOC) takes over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27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-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sv-SE" dirty="0"/>
          </a:p>
          <a:p>
            <a:r>
              <a:rPr lang="en-US" dirty="0"/>
              <a:t>NIST SP 800-53, Rev 5 describes a SOC as “</a:t>
            </a:r>
            <a:r>
              <a:rPr lang="en-US" i="1" dirty="0"/>
              <a:t>the focal point for security operations and computer network defense for an organization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Core task is to detect, analyze, and respond to incidents in a timely manner</a:t>
            </a:r>
          </a:p>
          <a:p>
            <a:pPr lvl="1"/>
            <a:r>
              <a:rPr lang="en-US" dirty="0"/>
              <a:t>Also includes preparation and handling of relevant tools for the task</a:t>
            </a:r>
          </a:p>
          <a:p>
            <a:pPr lvl="1"/>
            <a:endParaRPr lang="en-US" dirty="0"/>
          </a:p>
          <a:p>
            <a:r>
              <a:rPr lang="en-US" dirty="0"/>
              <a:t>A SOC can sometimes also handle security infrastructure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– SOC </a:t>
            </a:r>
            <a:r>
              <a:rPr lang="sv-SE" dirty="0" err="1"/>
              <a:t>roles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sv-SE" dirty="0"/>
          </a:p>
          <a:p>
            <a:r>
              <a:rPr lang="en-US" dirty="0"/>
              <a:t>A SOC manager leads the SOC and typically reports to the CEO or CISO</a:t>
            </a:r>
          </a:p>
          <a:p>
            <a:endParaRPr lang="en-US" dirty="0"/>
          </a:p>
          <a:p>
            <a:r>
              <a:rPr lang="en-US" dirty="0"/>
              <a:t>Security engineers evaluate, implement, and maintain security technologies (tools)</a:t>
            </a:r>
          </a:p>
          <a:p>
            <a:endParaRPr lang="en-US" dirty="0"/>
          </a:p>
          <a:p>
            <a:r>
              <a:rPr lang="en-US" dirty="0"/>
              <a:t>Security analysts (incident responders) analyze threats and incidents (and alarms)</a:t>
            </a:r>
          </a:p>
          <a:p>
            <a:endParaRPr lang="en-US" dirty="0"/>
          </a:p>
          <a:p>
            <a:r>
              <a:rPr lang="en-US" dirty="0"/>
              <a:t>Threat hunters are tasked with finding threats and vulnerabilities before they are exploited by hackers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1477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- </a:t>
            </a:r>
            <a:r>
              <a:rPr lang="sv-SE" dirty="0" err="1"/>
              <a:t>playbooks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Incidents are diverse, and it can be hard to always figure out the best course of action swiftly</a:t>
            </a:r>
          </a:p>
          <a:p>
            <a:endParaRPr lang="en-US" dirty="0"/>
          </a:p>
          <a:p>
            <a:r>
              <a:rPr lang="en-US" dirty="0"/>
              <a:t>Also, many incidents are quite frequently occurring</a:t>
            </a:r>
          </a:p>
          <a:p>
            <a:endParaRPr lang="en-US" dirty="0"/>
          </a:p>
          <a:p>
            <a:r>
              <a:rPr lang="en-US" dirty="0"/>
              <a:t>To help manage incidents efficiently, playbooks are used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772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Continuing the MAPE-K discussion</a:t>
            </a:r>
          </a:p>
          <a:p>
            <a:pPr lvl="1"/>
            <a:r>
              <a:rPr lang="en-US" dirty="0"/>
              <a:t>Monitor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Plan </a:t>
            </a:r>
          </a:p>
          <a:p>
            <a:pPr lvl="1"/>
            <a:r>
              <a:rPr lang="en-US" dirty="0"/>
              <a:t>Execute</a:t>
            </a:r>
          </a:p>
          <a:p>
            <a:pPr lvl="1"/>
            <a:endParaRPr lang="sv-SE" dirty="0"/>
          </a:p>
          <a:p>
            <a:r>
              <a:rPr lang="sv-SE" dirty="0"/>
              <a:t>Technologies for the different steps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- </a:t>
            </a:r>
            <a:r>
              <a:rPr lang="sv-SE" dirty="0" err="1"/>
              <a:t>playbooks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 playbook is basically a guide on how to handle a certain incident type</a:t>
            </a:r>
          </a:p>
          <a:p>
            <a:endParaRPr lang="en-US" dirty="0"/>
          </a:p>
          <a:p>
            <a:r>
              <a:rPr lang="en-US" dirty="0"/>
              <a:t>Playbooks can be developed as part of the incident response policy development</a:t>
            </a:r>
          </a:p>
          <a:p>
            <a:pPr lvl="1"/>
            <a:r>
              <a:rPr lang="en-US" dirty="0"/>
              <a:t>Should be refined after they are used</a:t>
            </a:r>
          </a:p>
          <a:p>
            <a:pPr lvl="1"/>
            <a:r>
              <a:rPr lang="en-US" dirty="0"/>
              <a:t>New playbooks defined upon the discovery of new incidents</a:t>
            </a:r>
          </a:p>
          <a:p>
            <a:pPr lvl="1"/>
            <a:r>
              <a:rPr lang="en-US" dirty="0"/>
              <a:t>General playbooks can be downloaded from the internet and adapted as needed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04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Execute</a:t>
            </a:r>
            <a:r>
              <a:rPr lang="sv-SE" dirty="0"/>
              <a:t> - </a:t>
            </a:r>
            <a:r>
              <a:rPr lang="sv-SE" dirty="0" err="1"/>
              <a:t>playbooks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exact content of a playbook is of course up to the organization, but it typically includes</a:t>
            </a:r>
          </a:p>
          <a:p>
            <a:pPr lvl="1"/>
            <a:r>
              <a:rPr lang="en-US" dirty="0"/>
              <a:t>Roles to be involved in the handling of an incident</a:t>
            </a:r>
          </a:p>
          <a:p>
            <a:pPr lvl="2"/>
            <a:r>
              <a:rPr lang="en-US" dirty="0"/>
              <a:t>Staff roles</a:t>
            </a:r>
          </a:p>
          <a:p>
            <a:pPr lvl="2"/>
            <a:r>
              <a:rPr lang="en-US" dirty="0"/>
              <a:t>Technical roles (i.e. user accounts) and permissions </a:t>
            </a:r>
          </a:p>
          <a:p>
            <a:pPr lvl="1"/>
            <a:r>
              <a:rPr lang="en-US" dirty="0"/>
              <a:t>Tools to use</a:t>
            </a:r>
          </a:p>
          <a:p>
            <a:pPr lvl="1"/>
            <a:r>
              <a:rPr lang="en-US" dirty="0"/>
              <a:t>Steps to take</a:t>
            </a:r>
          </a:p>
          <a:p>
            <a:pPr lvl="1"/>
            <a:endParaRPr lang="en-US" dirty="0"/>
          </a:p>
          <a:p>
            <a:r>
              <a:rPr lang="en-US" dirty="0"/>
              <a:t>Some public examples from Microsoft</a:t>
            </a:r>
          </a:p>
          <a:p>
            <a:pPr lvl="1"/>
            <a:r>
              <a:rPr lang="en-US" dirty="0"/>
              <a:t>https://learn.microsoft.com/en-us/security/operations/incident-response-playbook-phishing</a:t>
            </a:r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2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57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DB863B-73D7-AFDA-CD22-3F853FB0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1" y="1121877"/>
            <a:ext cx="6549098" cy="5234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SOIM – MAPE-K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59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information about the operation or hosts and networks</a:t>
            </a:r>
          </a:p>
          <a:p>
            <a:endParaRPr lang="en-US" dirty="0"/>
          </a:p>
          <a:p>
            <a:r>
              <a:rPr lang="en-US" dirty="0"/>
              <a:t>Includes data from sensor devices, other security devices, network equipment, and end-hosts</a:t>
            </a:r>
          </a:p>
          <a:p>
            <a:pPr lvl="1"/>
            <a:r>
              <a:rPr lang="en-US" dirty="0"/>
              <a:t>IDPS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Servers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76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A0F19-D97F-45E0-66D0-9C55190F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12" y="1370179"/>
            <a:ext cx="9532776" cy="48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3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 - </a:t>
            </a:r>
            <a:r>
              <a:rPr lang="sv-SE" dirty="0" err="1"/>
              <a:t>Snort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commonly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IDPS systems</a:t>
            </a:r>
          </a:p>
          <a:p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Network-based</a:t>
            </a:r>
            <a:r>
              <a:rPr lang="sv-SE" dirty="0"/>
              <a:t> IDPS</a:t>
            </a:r>
          </a:p>
          <a:p>
            <a:endParaRPr lang="sv-SE" dirty="0"/>
          </a:p>
          <a:p>
            <a:r>
              <a:rPr lang="sv-SE" dirty="0" err="1"/>
              <a:t>Open</a:t>
            </a:r>
            <a:r>
              <a:rPr lang="sv-SE" dirty="0"/>
              <a:t>-source and </a:t>
            </a:r>
            <a:r>
              <a:rPr lang="sv-SE" dirty="0" err="1"/>
              <a:t>maintained</a:t>
            </a:r>
            <a:r>
              <a:rPr lang="sv-SE" dirty="0"/>
              <a:t> by the </a:t>
            </a:r>
            <a:r>
              <a:rPr lang="sv-SE" dirty="0" err="1"/>
              <a:t>community</a:t>
            </a:r>
            <a:r>
              <a:rPr lang="sv-SE" dirty="0"/>
              <a:t> and the Cisco </a:t>
            </a:r>
            <a:r>
              <a:rPr lang="sv-SE" dirty="0" err="1"/>
              <a:t>Talos</a:t>
            </a:r>
            <a:r>
              <a:rPr lang="sv-SE" dirty="0"/>
              <a:t> team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3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 - </a:t>
            </a:r>
            <a:r>
              <a:rPr lang="sv-SE" dirty="0" err="1"/>
              <a:t>Snort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Snort is a rule-based system</a:t>
            </a:r>
          </a:p>
          <a:p>
            <a:pPr lvl="1"/>
            <a:r>
              <a:rPr lang="en-US" dirty="0"/>
              <a:t>You define what is benign or harmful using rules</a:t>
            </a:r>
          </a:p>
          <a:p>
            <a:pPr lvl="1"/>
            <a:r>
              <a:rPr lang="en-US" dirty="0"/>
              <a:t>Alerts are sent when harmful data is identified</a:t>
            </a:r>
          </a:p>
          <a:p>
            <a:pPr lvl="1"/>
            <a:endParaRPr lang="en-US" dirty="0"/>
          </a:p>
          <a:p>
            <a:r>
              <a:rPr lang="en-US" dirty="0"/>
              <a:t>Different modes of operation</a:t>
            </a:r>
          </a:p>
          <a:p>
            <a:pPr lvl="1"/>
            <a:r>
              <a:rPr lang="en-US" dirty="0"/>
              <a:t>Sniffer: dumps packets in transit</a:t>
            </a:r>
          </a:p>
          <a:p>
            <a:pPr lvl="1"/>
            <a:r>
              <a:rPr lang="en-US" dirty="0"/>
              <a:t>Packet logger: Logs packets in transit (i.e. stores them to disk)</a:t>
            </a:r>
          </a:p>
          <a:p>
            <a:pPr lvl="1"/>
            <a:r>
              <a:rPr lang="en-US" dirty="0"/>
              <a:t>IDPS: blocks or permits traffic based on rules</a:t>
            </a:r>
          </a:p>
          <a:p>
            <a:pPr lvl="1"/>
            <a:r>
              <a:rPr lang="en-US" dirty="0"/>
              <a:t>PCAP investigation: Use rules to investigate PCAP files 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275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Monitor – </a:t>
            </a:r>
            <a:r>
              <a:rPr lang="sv-SE" dirty="0" err="1"/>
              <a:t>Snort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Snort is mainly configured from the file </a:t>
            </a:r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snort.conf</a:t>
            </a:r>
            <a:endParaRPr lang="en-US" i="1" dirty="0"/>
          </a:p>
          <a:p>
            <a:pPr lvl="1"/>
            <a:r>
              <a:rPr lang="en-US" dirty="0"/>
              <a:t>Rules are typically maintained in rule files which are included from the </a:t>
            </a:r>
            <a:r>
              <a:rPr lang="en-US" i="1" dirty="0" err="1"/>
              <a:t>snort.conf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You can write your own rules or download rule-sets from Snorts web page</a:t>
            </a:r>
          </a:p>
          <a:p>
            <a:endParaRPr lang="en-US" dirty="0"/>
          </a:p>
          <a:p>
            <a:r>
              <a:rPr lang="en-US" dirty="0"/>
              <a:t>We will explore snort modes and rules in the labs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808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16983</TotalTime>
  <Words>1738</Words>
  <Application>Microsoft Office PowerPoint</Application>
  <PresentationFormat>Widescreen</PresentationFormat>
  <Paragraphs>509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Incident management and response Tool and tricks of the trade</vt:lpstr>
      <vt:lpstr>Literature note</vt:lpstr>
      <vt:lpstr>Agenda</vt:lpstr>
      <vt:lpstr>SOIM – MAPE-K</vt:lpstr>
      <vt:lpstr>Monitor</vt:lpstr>
      <vt:lpstr>Monitor</vt:lpstr>
      <vt:lpstr>Monitor - Snort</vt:lpstr>
      <vt:lpstr>Monitor - Snort</vt:lpstr>
      <vt:lpstr>Monitor – Snort rules</vt:lpstr>
      <vt:lpstr>Monitor</vt:lpstr>
      <vt:lpstr>REFLECT!</vt:lpstr>
      <vt:lpstr>Analyze</vt:lpstr>
      <vt:lpstr>Analyze</vt:lpstr>
      <vt:lpstr>Analyze – misuse detection</vt:lpstr>
      <vt:lpstr>Analyze – misuse detection</vt:lpstr>
      <vt:lpstr>Analyze – Anomaly detection</vt:lpstr>
      <vt:lpstr>Analyze – Anomaly detection</vt:lpstr>
      <vt:lpstr>Analyze – Anomaly detection</vt:lpstr>
      <vt:lpstr>REFLECT!</vt:lpstr>
      <vt:lpstr>Planning</vt:lpstr>
      <vt:lpstr>Planning – ELK at a glance </vt:lpstr>
      <vt:lpstr>Planning – ELK at a glance </vt:lpstr>
      <vt:lpstr>Planning – Splunk at a glance</vt:lpstr>
      <vt:lpstr>REFLECT!</vt:lpstr>
      <vt:lpstr>Execute</vt:lpstr>
      <vt:lpstr>Execute - automated</vt:lpstr>
      <vt:lpstr>Execute - SOC</vt:lpstr>
      <vt:lpstr>Execute – SOC roles</vt:lpstr>
      <vt:lpstr>Execute - playbooks</vt:lpstr>
      <vt:lpstr>Execute - playbooks</vt:lpstr>
      <vt:lpstr>Execute - playbooks</vt:lpstr>
      <vt:lpstr>REFLECT!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2024-07-12T09:25:19Z</dcterms:modified>
</cp:coreProperties>
</file>