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315" r:id="rId3"/>
    <p:sldId id="257" r:id="rId4"/>
    <p:sldId id="374" r:id="rId5"/>
    <p:sldId id="293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399" r:id="rId14"/>
    <p:sldId id="407" r:id="rId15"/>
    <p:sldId id="408" r:id="rId16"/>
    <p:sldId id="409" r:id="rId17"/>
    <p:sldId id="410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292" r:id="rId3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2446A-ECBC-43DD-A85A-2461237EB06F}" v="1" dt="2024-07-12T09:13:58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kim Kävrestad" userId="a92193a0-8f3d-4a15-a47f-f5fb7ea02d29" providerId="ADAL" clId="{A79720F2-7A8E-4B1F-83EB-A3475712DA02}"/>
    <pc:docChg chg="undo custSel addSld delSld modSld sldOrd">
      <pc:chgData name="Joakim Kävrestad" userId="a92193a0-8f3d-4a15-a47f-f5fb7ea02d29" providerId="ADAL" clId="{A79720F2-7A8E-4B1F-83EB-A3475712DA02}" dt="2024-01-05T08:52:52.493" v="9054" actId="20577"/>
      <pc:docMkLst>
        <pc:docMk/>
      </pc:docMkLst>
      <pc:sldChg chg="modSp mod">
        <pc:chgData name="Joakim Kävrestad" userId="a92193a0-8f3d-4a15-a47f-f5fb7ea02d29" providerId="ADAL" clId="{A79720F2-7A8E-4B1F-83EB-A3475712DA02}" dt="2024-01-04T09:41:43.877" v="33" actId="14100"/>
        <pc:sldMkLst>
          <pc:docMk/>
          <pc:sldMk cId="4053168140" sldId="256"/>
        </pc:sldMkLst>
        <pc:spChg chg="mod">
          <ac:chgData name="Joakim Kävrestad" userId="a92193a0-8f3d-4a15-a47f-f5fb7ea02d29" providerId="ADAL" clId="{A79720F2-7A8E-4B1F-83EB-A3475712DA02}" dt="2024-01-04T09:41:43.877" v="33" actId="14100"/>
          <ac:spMkLst>
            <pc:docMk/>
            <pc:sldMk cId="4053168140" sldId="256"/>
            <ac:spMk id="2" creationId="{A77B6B02-F4C0-4748-93D1-08973C7A850A}"/>
          </ac:spMkLst>
        </pc:spChg>
      </pc:sldChg>
      <pc:sldChg chg="addSp delSp modSp mod">
        <pc:chgData name="Joakim Kävrestad" userId="a92193a0-8f3d-4a15-a47f-f5fb7ea02d29" providerId="ADAL" clId="{A79720F2-7A8E-4B1F-83EB-A3475712DA02}" dt="2024-01-05T08:39:28.726" v="8335" actId="20577"/>
        <pc:sldMkLst>
          <pc:docMk/>
          <pc:sldMk cId="3659569746" sldId="257"/>
        </pc:sldMkLst>
        <pc:spChg chg="mod">
          <ac:chgData name="Joakim Kävrestad" userId="a92193a0-8f3d-4a15-a47f-f5fb7ea02d29" providerId="ADAL" clId="{A79720F2-7A8E-4B1F-83EB-A3475712DA02}" dt="2024-01-05T08:39:28.726" v="8335" actId="20577"/>
          <ac:spMkLst>
            <pc:docMk/>
            <pc:sldMk cId="3659569746" sldId="257"/>
            <ac:spMk id="3" creationId="{531B12F1-007B-4B93-9641-7D4AB3252337}"/>
          </ac:spMkLst>
        </pc:spChg>
        <pc:spChg chg="add del mod">
          <ac:chgData name="Joakim Kävrestad" userId="a92193a0-8f3d-4a15-a47f-f5fb7ea02d29" providerId="ADAL" clId="{A79720F2-7A8E-4B1F-83EB-A3475712DA02}" dt="2024-01-04T10:45:14.014" v="194"/>
          <ac:spMkLst>
            <pc:docMk/>
            <pc:sldMk cId="3659569746" sldId="257"/>
            <ac:spMk id="8" creationId="{6B1E5121-48E5-D5B4-A42E-5EFBFCB62EA7}"/>
          </ac:spMkLst>
        </pc:spChg>
        <pc:graphicFrameChg chg="add del mod">
          <ac:chgData name="Joakim Kävrestad" userId="a92193a0-8f3d-4a15-a47f-f5fb7ea02d29" providerId="ADAL" clId="{A79720F2-7A8E-4B1F-83EB-A3475712DA02}" dt="2024-01-04T10:45:14.014" v="194"/>
          <ac:graphicFrameMkLst>
            <pc:docMk/>
            <pc:sldMk cId="3659569746" sldId="257"/>
            <ac:graphicFrameMk id="7" creationId="{ADC3045E-710E-FAB8-0C5B-6CE7D3E3C341}"/>
          </ac:graphicFrameMkLst>
        </pc:graphicFrameChg>
      </pc:sldChg>
      <pc:sldChg chg="modSp mod">
        <pc:chgData name="Joakim Kävrestad" userId="a92193a0-8f3d-4a15-a47f-f5fb7ea02d29" providerId="ADAL" clId="{A79720F2-7A8E-4B1F-83EB-A3475712DA02}" dt="2024-01-04T10:36:13.766" v="176" actId="313"/>
        <pc:sldMkLst>
          <pc:docMk/>
          <pc:sldMk cId="3225656695" sldId="293"/>
        </pc:sldMkLst>
        <pc:spChg chg="mod">
          <ac:chgData name="Joakim Kävrestad" userId="a92193a0-8f3d-4a15-a47f-f5fb7ea02d29" providerId="ADAL" clId="{A79720F2-7A8E-4B1F-83EB-A3475712DA02}" dt="2024-01-04T10:36:13.766" v="176" actId="313"/>
          <ac:spMkLst>
            <pc:docMk/>
            <pc:sldMk cId="3225656695" sldId="293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A79720F2-7A8E-4B1F-83EB-A3475712DA02}" dt="2024-01-04T09:41:51.847" v="65" actId="20577"/>
        <pc:sldMkLst>
          <pc:docMk/>
          <pc:sldMk cId="158121556" sldId="315"/>
        </pc:sldMkLst>
        <pc:spChg chg="mod">
          <ac:chgData name="Joakim Kävrestad" userId="a92193a0-8f3d-4a15-a47f-f5fb7ea02d29" providerId="ADAL" clId="{A79720F2-7A8E-4B1F-83EB-A3475712DA02}" dt="2024-01-04T09:41:51.847" v="65" actId="20577"/>
          <ac:spMkLst>
            <pc:docMk/>
            <pc:sldMk cId="158121556" sldId="315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3607741989" sldId="365"/>
        </pc:sldMkLst>
      </pc:sldChg>
      <pc:sldChg chg="modSp mod">
        <pc:chgData name="Joakim Kävrestad" userId="a92193a0-8f3d-4a15-a47f-f5fb7ea02d29" providerId="ADAL" clId="{A79720F2-7A8E-4B1F-83EB-A3475712DA02}" dt="2024-01-04T10:44:13.948" v="186"/>
        <pc:sldMkLst>
          <pc:docMk/>
          <pc:sldMk cId="1446388930" sldId="374"/>
        </pc:sldMkLst>
        <pc:spChg chg="mod">
          <ac:chgData name="Joakim Kävrestad" userId="a92193a0-8f3d-4a15-a47f-f5fb7ea02d29" providerId="ADAL" clId="{A79720F2-7A8E-4B1F-83EB-A3475712DA02}" dt="2024-01-04T10:44:13.948" v="186"/>
          <ac:spMkLst>
            <pc:docMk/>
            <pc:sldMk cId="1446388930" sldId="374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4121430593" sldId="375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2697631002" sldId="376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188575859" sldId="377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2599134922" sldId="378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1802689222" sldId="379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2265512204" sldId="380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249475017" sldId="381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2763473384" sldId="382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2064770156" sldId="383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1591157719" sldId="384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1410361204" sldId="385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2529818633" sldId="386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31176541" sldId="387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693890755" sldId="388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436084326" sldId="389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3540479377" sldId="390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2891144559" sldId="391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1293194097" sldId="392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2403044176" sldId="393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1487178389" sldId="394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3200861355" sldId="395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1802239502" sldId="396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1443146773" sldId="397"/>
        </pc:sldMkLst>
      </pc:sldChg>
      <pc:sldChg chg="del">
        <pc:chgData name="Joakim Kävrestad" userId="a92193a0-8f3d-4a15-a47f-f5fb7ea02d29" providerId="ADAL" clId="{A79720F2-7A8E-4B1F-83EB-A3475712DA02}" dt="2024-01-04T10:46:09.328" v="202" actId="47"/>
        <pc:sldMkLst>
          <pc:docMk/>
          <pc:sldMk cId="1836048159" sldId="398"/>
        </pc:sldMkLst>
      </pc:sldChg>
      <pc:sldChg chg="ord">
        <pc:chgData name="Joakim Kävrestad" userId="a92193a0-8f3d-4a15-a47f-f5fb7ea02d29" providerId="ADAL" clId="{A79720F2-7A8E-4B1F-83EB-A3475712DA02}" dt="2024-01-04T13:28:47.252" v="3185"/>
        <pc:sldMkLst>
          <pc:docMk/>
          <pc:sldMk cId="3511971605" sldId="399"/>
        </pc:sldMkLst>
      </pc:sldChg>
      <pc:sldChg chg="modSp add mod">
        <pc:chgData name="Joakim Kävrestad" userId="a92193a0-8f3d-4a15-a47f-f5fb7ea02d29" providerId="ADAL" clId="{A79720F2-7A8E-4B1F-83EB-A3475712DA02}" dt="2024-01-04T12:46:53.778" v="534" actId="313"/>
        <pc:sldMkLst>
          <pc:docMk/>
          <pc:sldMk cId="3359522828" sldId="400"/>
        </pc:sldMkLst>
        <pc:spChg chg="mod">
          <ac:chgData name="Joakim Kävrestad" userId="a92193a0-8f3d-4a15-a47f-f5fb7ea02d29" providerId="ADAL" clId="{A79720F2-7A8E-4B1F-83EB-A3475712DA02}" dt="2024-01-04T12:40:16.916" v="224" actId="20577"/>
          <ac:spMkLst>
            <pc:docMk/>
            <pc:sldMk cId="3359522828" sldId="400"/>
            <ac:spMk id="2" creationId="{3CF836DB-409A-489A-82A9-A396E6CCD69A}"/>
          </ac:spMkLst>
        </pc:spChg>
        <pc:spChg chg="mod">
          <ac:chgData name="Joakim Kävrestad" userId="a92193a0-8f3d-4a15-a47f-f5fb7ea02d29" providerId="ADAL" clId="{A79720F2-7A8E-4B1F-83EB-A3475712DA02}" dt="2024-01-04T12:46:53.778" v="534" actId="313"/>
          <ac:spMkLst>
            <pc:docMk/>
            <pc:sldMk cId="3359522828" sldId="40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79720F2-7A8E-4B1F-83EB-A3475712DA02}" dt="2024-01-04T12:53:55.326" v="1517" actId="20577"/>
        <pc:sldMkLst>
          <pc:docMk/>
          <pc:sldMk cId="2785423419" sldId="401"/>
        </pc:sldMkLst>
        <pc:spChg chg="mod">
          <ac:chgData name="Joakim Kävrestad" userId="a92193a0-8f3d-4a15-a47f-f5fb7ea02d29" providerId="ADAL" clId="{A79720F2-7A8E-4B1F-83EB-A3475712DA02}" dt="2024-01-04T12:46:49.352" v="533" actId="20577"/>
          <ac:spMkLst>
            <pc:docMk/>
            <pc:sldMk cId="2785423419" sldId="401"/>
            <ac:spMk id="2" creationId="{3CF836DB-409A-489A-82A9-A396E6CCD69A}"/>
          </ac:spMkLst>
        </pc:spChg>
        <pc:spChg chg="mod">
          <ac:chgData name="Joakim Kävrestad" userId="a92193a0-8f3d-4a15-a47f-f5fb7ea02d29" providerId="ADAL" clId="{A79720F2-7A8E-4B1F-83EB-A3475712DA02}" dt="2024-01-04T12:53:55.326" v="1517" actId="20577"/>
          <ac:spMkLst>
            <pc:docMk/>
            <pc:sldMk cId="2785423419" sldId="40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79720F2-7A8E-4B1F-83EB-A3475712DA02}" dt="2024-01-04T12:52:14.472" v="1202" actId="20577"/>
        <pc:sldMkLst>
          <pc:docMk/>
          <pc:sldMk cId="1120104473" sldId="402"/>
        </pc:sldMkLst>
        <pc:spChg chg="mod">
          <ac:chgData name="Joakim Kävrestad" userId="a92193a0-8f3d-4a15-a47f-f5fb7ea02d29" providerId="ADAL" clId="{A79720F2-7A8E-4B1F-83EB-A3475712DA02}" dt="2024-01-04T12:52:14.472" v="1202" actId="20577"/>
          <ac:spMkLst>
            <pc:docMk/>
            <pc:sldMk cId="1120104473" sldId="40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79720F2-7A8E-4B1F-83EB-A3475712DA02}" dt="2024-01-04T12:58:03.228" v="1958" actId="20577"/>
        <pc:sldMkLst>
          <pc:docMk/>
          <pc:sldMk cId="857377038" sldId="403"/>
        </pc:sldMkLst>
        <pc:spChg chg="mod">
          <ac:chgData name="Joakim Kävrestad" userId="a92193a0-8f3d-4a15-a47f-f5fb7ea02d29" providerId="ADAL" clId="{A79720F2-7A8E-4B1F-83EB-A3475712DA02}" dt="2024-01-04T12:58:03.228" v="1958" actId="20577"/>
          <ac:spMkLst>
            <pc:docMk/>
            <pc:sldMk cId="857377038" sldId="40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79720F2-7A8E-4B1F-83EB-A3475712DA02}" dt="2024-01-04T13:19:31.325" v="2418" actId="20577"/>
        <pc:sldMkLst>
          <pc:docMk/>
          <pc:sldMk cId="3842820567" sldId="404"/>
        </pc:sldMkLst>
        <pc:spChg chg="mod">
          <ac:chgData name="Joakim Kävrestad" userId="a92193a0-8f3d-4a15-a47f-f5fb7ea02d29" providerId="ADAL" clId="{A79720F2-7A8E-4B1F-83EB-A3475712DA02}" dt="2024-01-04T13:19:31.325" v="2418" actId="20577"/>
          <ac:spMkLst>
            <pc:docMk/>
            <pc:sldMk cId="3842820567" sldId="40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79720F2-7A8E-4B1F-83EB-A3475712DA02}" dt="2024-01-04T13:22:57.650" v="2680" actId="313"/>
        <pc:sldMkLst>
          <pc:docMk/>
          <pc:sldMk cId="31091823" sldId="405"/>
        </pc:sldMkLst>
        <pc:spChg chg="mod">
          <ac:chgData name="Joakim Kävrestad" userId="a92193a0-8f3d-4a15-a47f-f5fb7ea02d29" providerId="ADAL" clId="{A79720F2-7A8E-4B1F-83EB-A3475712DA02}" dt="2024-01-04T13:22:55.061" v="2679" actId="20577"/>
          <ac:spMkLst>
            <pc:docMk/>
            <pc:sldMk cId="31091823" sldId="405"/>
            <ac:spMk id="2" creationId="{3CF836DB-409A-489A-82A9-A396E6CCD69A}"/>
          </ac:spMkLst>
        </pc:spChg>
        <pc:spChg chg="mod">
          <ac:chgData name="Joakim Kävrestad" userId="a92193a0-8f3d-4a15-a47f-f5fb7ea02d29" providerId="ADAL" clId="{A79720F2-7A8E-4B1F-83EB-A3475712DA02}" dt="2024-01-04T13:22:57.650" v="2680" actId="313"/>
          <ac:spMkLst>
            <pc:docMk/>
            <pc:sldMk cId="31091823" sldId="40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79720F2-7A8E-4B1F-83EB-A3475712DA02}" dt="2024-01-04T13:28:42.619" v="3183" actId="20577"/>
        <pc:sldMkLst>
          <pc:docMk/>
          <pc:sldMk cId="3348162768" sldId="406"/>
        </pc:sldMkLst>
        <pc:spChg chg="mod">
          <ac:chgData name="Joakim Kävrestad" userId="a92193a0-8f3d-4a15-a47f-f5fb7ea02d29" providerId="ADAL" clId="{A79720F2-7A8E-4B1F-83EB-A3475712DA02}" dt="2024-01-04T13:28:42.619" v="3183" actId="20577"/>
          <ac:spMkLst>
            <pc:docMk/>
            <pc:sldMk cId="3348162768" sldId="40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79720F2-7A8E-4B1F-83EB-A3475712DA02}" dt="2024-01-04T13:31:20.132" v="3549" actId="20577"/>
        <pc:sldMkLst>
          <pc:docMk/>
          <pc:sldMk cId="2945183296" sldId="407"/>
        </pc:sldMkLst>
        <pc:spChg chg="mod">
          <ac:chgData name="Joakim Kävrestad" userId="a92193a0-8f3d-4a15-a47f-f5fb7ea02d29" providerId="ADAL" clId="{A79720F2-7A8E-4B1F-83EB-A3475712DA02}" dt="2024-01-04T13:29:06.141" v="3195" actId="20577"/>
          <ac:spMkLst>
            <pc:docMk/>
            <pc:sldMk cId="2945183296" sldId="407"/>
            <ac:spMk id="2" creationId="{3CF836DB-409A-489A-82A9-A396E6CCD69A}"/>
          </ac:spMkLst>
        </pc:spChg>
        <pc:spChg chg="mod">
          <ac:chgData name="Joakim Kävrestad" userId="a92193a0-8f3d-4a15-a47f-f5fb7ea02d29" providerId="ADAL" clId="{A79720F2-7A8E-4B1F-83EB-A3475712DA02}" dt="2024-01-04T13:31:20.132" v="3549" actId="20577"/>
          <ac:spMkLst>
            <pc:docMk/>
            <pc:sldMk cId="2945183296" sldId="40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79720F2-7A8E-4B1F-83EB-A3475712DA02}" dt="2024-01-04T13:41:52.244" v="4102" actId="20577"/>
        <pc:sldMkLst>
          <pc:docMk/>
          <pc:sldMk cId="2711153556" sldId="408"/>
        </pc:sldMkLst>
        <pc:spChg chg="mod">
          <ac:chgData name="Joakim Kävrestad" userId="a92193a0-8f3d-4a15-a47f-f5fb7ea02d29" providerId="ADAL" clId="{A79720F2-7A8E-4B1F-83EB-A3475712DA02}" dt="2024-01-04T13:32:05.509" v="3559" actId="20577"/>
          <ac:spMkLst>
            <pc:docMk/>
            <pc:sldMk cId="2711153556" sldId="408"/>
            <ac:spMk id="2" creationId="{3CF836DB-409A-489A-82A9-A396E6CCD69A}"/>
          </ac:spMkLst>
        </pc:spChg>
        <pc:spChg chg="mod">
          <ac:chgData name="Joakim Kävrestad" userId="a92193a0-8f3d-4a15-a47f-f5fb7ea02d29" providerId="ADAL" clId="{A79720F2-7A8E-4B1F-83EB-A3475712DA02}" dt="2024-01-04T13:41:52.244" v="4102" actId="20577"/>
          <ac:spMkLst>
            <pc:docMk/>
            <pc:sldMk cId="2711153556" sldId="40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79720F2-7A8E-4B1F-83EB-A3475712DA02}" dt="2024-01-04T13:44:44.751" v="4633" actId="5793"/>
        <pc:sldMkLst>
          <pc:docMk/>
          <pc:sldMk cId="2519172682" sldId="409"/>
        </pc:sldMkLst>
        <pc:spChg chg="mod">
          <ac:chgData name="Joakim Kävrestad" userId="a92193a0-8f3d-4a15-a47f-f5fb7ea02d29" providerId="ADAL" clId="{A79720F2-7A8E-4B1F-83EB-A3475712DA02}" dt="2024-01-04T13:42:00.942" v="4117" actId="20577"/>
          <ac:spMkLst>
            <pc:docMk/>
            <pc:sldMk cId="2519172682" sldId="409"/>
            <ac:spMk id="2" creationId="{3CF836DB-409A-489A-82A9-A396E6CCD69A}"/>
          </ac:spMkLst>
        </pc:spChg>
        <pc:spChg chg="mod">
          <ac:chgData name="Joakim Kävrestad" userId="a92193a0-8f3d-4a15-a47f-f5fb7ea02d29" providerId="ADAL" clId="{A79720F2-7A8E-4B1F-83EB-A3475712DA02}" dt="2024-01-04T13:44:44.751" v="4633" actId="5793"/>
          <ac:spMkLst>
            <pc:docMk/>
            <pc:sldMk cId="2519172682" sldId="40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79720F2-7A8E-4B1F-83EB-A3475712DA02}" dt="2024-01-04T13:47:40.153" v="4995" actId="20577"/>
        <pc:sldMkLst>
          <pc:docMk/>
          <pc:sldMk cId="1114469439" sldId="410"/>
        </pc:sldMkLst>
        <pc:spChg chg="mod">
          <ac:chgData name="Joakim Kävrestad" userId="a92193a0-8f3d-4a15-a47f-f5fb7ea02d29" providerId="ADAL" clId="{A79720F2-7A8E-4B1F-83EB-A3475712DA02}" dt="2024-01-04T13:47:40.153" v="4995" actId="20577"/>
          <ac:spMkLst>
            <pc:docMk/>
            <pc:sldMk cId="1114469439" sldId="41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79720F2-7A8E-4B1F-83EB-A3475712DA02}" dt="2024-01-04T13:50:19.981" v="5313" actId="20577"/>
        <pc:sldMkLst>
          <pc:docMk/>
          <pc:sldMk cId="2233009630" sldId="411"/>
        </pc:sldMkLst>
        <pc:spChg chg="mod">
          <ac:chgData name="Joakim Kävrestad" userId="a92193a0-8f3d-4a15-a47f-f5fb7ea02d29" providerId="ADAL" clId="{A79720F2-7A8E-4B1F-83EB-A3475712DA02}" dt="2024-01-04T13:50:19.981" v="5313" actId="20577"/>
          <ac:spMkLst>
            <pc:docMk/>
            <pc:sldMk cId="2233009630" sldId="41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79720F2-7A8E-4B1F-83EB-A3475712DA02}" dt="2024-01-05T08:04:35.862" v="5676" actId="20577"/>
        <pc:sldMkLst>
          <pc:docMk/>
          <pc:sldMk cId="2339385680" sldId="412"/>
        </pc:sldMkLst>
        <pc:spChg chg="mod">
          <ac:chgData name="Joakim Kävrestad" userId="a92193a0-8f3d-4a15-a47f-f5fb7ea02d29" providerId="ADAL" clId="{A79720F2-7A8E-4B1F-83EB-A3475712DA02}" dt="2024-01-05T08:04:35.862" v="5676" actId="20577"/>
          <ac:spMkLst>
            <pc:docMk/>
            <pc:sldMk cId="2339385680" sldId="41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79720F2-7A8E-4B1F-83EB-A3475712DA02}" dt="2024-01-05T08:13:32.643" v="5974" actId="20577"/>
        <pc:sldMkLst>
          <pc:docMk/>
          <pc:sldMk cId="2763168717" sldId="413"/>
        </pc:sldMkLst>
        <pc:spChg chg="mod">
          <ac:chgData name="Joakim Kävrestad" userId="a92193a0-8f3d-4a15-a47f-f5fb7ea02d29" providerId="ADAL" clId="{A79720F2-7A8E-4B1F-83EB-A3475712DA02}" dt="2024-01-05T08:04:46.360" v="5701" actId="20577"/>
          <ac:spMkLst>
            <pc:docMk/>
            <pc:sldMk cId="2763168717" sldId="413"/>
            <ac:spMk id="2" creationId="{3CF836DB-409A-489A-82A9-A396E6CCD69A}"/>
          </ac:spMkLst>
        </pc:spChg>
        <pc:spChg chg="mod">
          <ac:chgData name="Joakim Kävrestad" userId="a92193a0-8f3d-4a15-a47f-f5fb7ea02d29" providerId="ADAL" clId="{A79720F2-7A8E-4B1F-83EB-A3475712DA02}" dt="2024-01-05T08:13:32.643" v="5974" actId="20577"/>
          <ac:spMkLst>
            <pc:docMk/>
            <pc:sldMk cId="2763168717" sldId="41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79720F2-7A8E-4B1F-83EB-A3475712DA02}" dt="2024-01-05T08:16:08.503" v="6300" actId="20577"/>
        <pc:sldMkLst>
          <pc:docMk/>
          <pc:sldMk cId="1607458332" sldId="414"/>
        </pc:sldMkLst>
        <pc:spChg chg="mod">
          <ac:chgData name="Joakim Kävrestad" userId="a92193a0-8f3d-4a15-a47f-f5fb7ea02d29" providerId="ADAL" clId="{A79720F2-7A8E-4B1F-83EB-A3475712DA02}" dt="2024-01-05T08:16:08.503" v="6300" actId="20577"/>
          <ac:spMkLst>
            <pc:docMk/>
            <pc:sldMk cId="1607458332" sldId="414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A79720F2-7A8E-4B1F-83EB-A3475712DA02}" dt="2024-01-05T08:16:17.542" v="6301"/>
        <pc:sldMkLst>
          <pc:docMk/>
          <pc:sldMk cId="2778241618" sldId="415"/>
        </pc:sldMkLst>
      </pc:sldChg>
      <pc:sldChg chg="modSp add mod">
        <pc:chgData name="Joakim Kävrestad" userId="a92193a0-8f3d-4a15-a47f-f5fb7ea02d29" providerId="ADAL" clId="{A79720F2-7A8E-4B1F-83EB-A3475712DA02}" dt="2024-01-05T08:20:19.171" v="6666" actId="20577"/>
        <pc:sldMkLst>
          <pc:docMk/>
          <pc:sldMk cId="2960584064" sldId="416"/>
        </pc:sldMkLst>
        <pc:spChg chg="mod">
          <ac:chgData name="Joakim Kävrestad" userId="a92193a0-8f3d-4a15-a47f-f5fb7ea02d29" providerId="ADAL" clId="{A79720F2-7A8E-4B1F-83EB-A3475712DA02}" dt="2024-01-05T08:16:33.605" v="6317" actId="20577"/>
          <ac:spMkLst>
            <pc:docMk/>
            <pc:sldMk cId="2960584064" sldId="416"/>
            <ac:spMk id="2" creationId="{3CF836DB-409A-489A-82A9-A396E6CCD69A}"/>
          </ac:spMkLst>
        </pc:spChg>
        <pc:spChg chg="mod">
          <ac:chgData name="Joakim Kävrestad" userId="a92193a0-8f3d-4a15-a47f-f5fb7ea02d29" providerId="ADAL" clId="{A79720F2-7A8E-4B1F-83EB-A3475712DA02}" dt="2024-01-05T08:20:19.171" v="6666" actId="20577"/>
          <ac:spMkLst>
            <pc:docMk/>
            <pc:sldMk cId="2960584064" sldId="41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79720F2-7A8E-4B1F-83EB-A3475712DA02}" dt="2024-01-05T08:27:14.346" v="7096" actId="33524"/>
        <pc:sldMkLst>
          <pc:docMk/>
          <pc:sldMk cId="4069016832" sldId="417"/>
        </pc:sldMkLst>
        <pc:spChg chg="mod">
          <ac:chgData name="Joakim Kävrestad" userId="a92193a0-8f3d-4a15-a47f-f5fb7ea02d29" providerId="ADAL" clId="{A79720F2-7A8E-4B1F-83EB-A3475712DA02}" dt="2024-01-05T08:27:14.346" v="7096" actId="33524"/>
          <ac:spMkLst>
            <pc:docMk/>
            <pc:sldMk cId="4069016832" sldId="41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79720F2-7A8E-4B1F-83EB-A3475712DA02}" dt="2024-01-05T08:32:34.781" v="7648" actId="20577"/>
        <pc:sldMkLst>
          <pc:docMk/>
          <pc:sldMk cId="546688967" sldId="418"/>
        </pc:sldMkLst>
        <pc:spChg chg="mod">
          <ac:chgData name="Joakim Kävrestad" userId="a92193a0-8f3d-4a15-a47f-f5fb7ea02d29" providerId="ADAL" clId="{A79720F2-7A8E-4B1F-83EB-A3475712DA02}" dt="2024-01-05T08:32:34.781" v="7648" actId="20577"/>
          <ac:spMkLst>
            <pc:docMk/>
            <pc:sldMk cId="546688967" sldId="41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79720F2-7A8E-4B1F-83EB-A3475712DA02}" dt="2024-01-05T08:37:40.867" v="8230" actId="20577"/>
        <pc:sldMkLst>
          <pc:docMk/>
          <pc:sldMk cId="3511445499" sldId="419"/>
        </pc:sldMkLst>
        <pc:spChg chg="mod">
          <ac:chgData name="Joakim Kävrestad" userId="a92193a0-8f3d-4a15-a47f-f5fb7ea02d29" providerId="ADAL" clId="{A79720F2-7A8E-4B1F-83EB-A3475712DA02}" dt="2024-01-05T08:37:40.867" v="8230" actId="20577"/>
          <ac:spMkLst>
            <pc:docMk/>
            <pc:sldMk cId="3511445499" sldId="41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79720F2-7A8E-4B1F-83EB-A3475712DA02}" dt="2024-01-05T08:42:21.004" v="8458" actId="20577"/>
        <pc:sldMkLst>
          <pc:docMk/>
          <pc:sldMk cId="657107746" sldId="420"/>
        </pc:sldMkLst>
        <pc:spChg chg="mod">
          <ac:chgData name="Joakim Kävrestad" userId="a92193a0-8f3d-4a15-a47f-f5fb7ea02d29" providerId="ADAL" clId="{A79720F2-7A8E-4B1F-83EB-A3475712DA02}" dt="2024-01-05T08:38:07.453" v="8244" actId="20577"/>
          <ac:spMkLst>
            <pc:docMk/>
            <pc:sldMk cId="657107746" sldId="420"/>
            <ac:spMk id="2" creationId="{3CF836DB-409A-489A-82A9-A396E6CCD69A}"/>
          </ac:spMkLst>
        </pc:spChg>
        <pc:spChg chg="mod">
          <ac:chgData name="Joakim Kävrestad" userId="a92193a0-8f3d-4a15-a47f-f5fb7ea02d29" providerId="ADAL" clId="{A79720F2-7A8E-4B1F-83EB-A3475712DA02}" dt="2024-01-05T08:42:21.004" v="8458" actId="20577"/>
          <ac:spMkLst>
            <pc:docMk/>
            <pc:sldMk cId="657107746" sldId="42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79720F2-7A8E-4B1F-83EB-A3475712DA02}" dt="2024-01-05T08:49:40.553" v="8635"/>
        <pc:sldMkLst>
          <pc:docMk/>
          <pc:sldMk cId="3182524976" sldId="421"/>
        </pc:sldMkLst>
        <pc:spChg chg="mod">
          <ac:chgData name="Joakim Kävrestad" userId="a92193a0-8f3d-4a15-a47f-f5fb7ea02d29" providerId="ADAL" clId="{A79720F2-7A8E-4B1F-83EB-A3475712DA02}" dt="2024-01-05T08:49:40.553" v="8635"/>
          <ac:spMkLst>
            <pc:docMk/>
            <pc:sldMk cId="3182524976" sldId="42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A79720F2-7A8E-4B1F-83EB-A3475712DA02}" dt="2024-01-05T08:52:52.493" v="9054" actId="20577"/>
        <pc:sldMkLst>
          <pc:docMk/>
          <pc:sldMk cId="4214162985" sldId="422"/>
        </pc:sldMkLst>
        <pc:spChg chg="mod">
          <ac:chgData name="Joakim Kävrestad" userId="a92193a0-8f3d-4a15-a47f-f5fb7ea02d29" providerId="ADAL" clId="{A79720F2-7A8E-4B1F-83EB-A3475712DA02}" dt="2024-01-05T08:52:52.493" v="9054" actId="20577"/>
          <ac:spMkLst>
            <pc:docMk/>
            <pc:sldMk cId="4214162985" sldId="422"/>
            <ac:spMk id="3" creationId="{531B12F1-007B-4B93-9641-7D4AB3252337}"/>
          </ac:spMkLst>
        </pc:spChg>
      </pc:sldChg>
      <pc:sldChg chg="add del">
        <pc:chgData name="Joakim Kävrestad" userId="a92193a0-8f3d-4a15-a47f-f5fb7ea02d29" providerId="ADAL" clId="{A79720F2-7A8E-4B1F-83EB-A3475712DA02}" dt="2024-01-05T08:52:08.356" v="8986" actId="47"/>
        <pc:sldMkLst>
          <pc:docMk/>
          <pc:sldMk cId="1859081581" sldId="423"/>
        </pc:sldMkLst>
      </pc:sldChg>
    </pc:docChg>
  </pc:docChgLst>
  <pc:docChgLst>
    <pc:chgData name="Joakim Kävrestad" userId="a92193a0-8f3d-4a15-a47f-f5fb7ea02d29" providerId="ADAL" clId="{9D6E48AC-1CED-4AE9-89BE-EB48AA635A03}"/>
    <pc:docChg chg="undo redo custSel addSld delSld modSld sldOrd">
      <pc:chgData name="Joakim Kävrestad" userId="a92193a0-8f3d-4a15-a47f-f5fb7ea02d29" providerId="ADAL" clId="{9D6E48AC-1CED-4AE9-89BE-EB48AA635A03}" dt="2023-12-20T09:24:03.762" v="4696" actId="20577"/>
      <pc:docMkLst>
        <pc:docMk/>
      </pc:docMkLst>
      <pc:sldChg chg="modSp mod">
        <pc:chgData name="Joakim Kävrestad" userId="a92193a0-8f3d-4a15-a47f-f5fb7ea02d29" providerId="ADAL" clId="{9D6E48AC-1CED-4AE9-89BE-EB48AA635A03}" dt="2023-12-15T07:14:08.347" v="13" actId="20577"/>
        <pc:sldMkLst>
          <pc:docMk/>
          <pc:sldMk cId="4053168140" sldId="256"/>
        </pc:sldMkLst>
        <pc:spChg chg="mod">
          <ac:chgData name="Joakim Kävrestad" userId="a92193a0-8f3d-4a15-a47f-f5fb7ea02d29" providerId="ADAL" clId="{9D6E48AC-1CED-4AE9-89BE-EB48AA635A03}" dt="2023-12-15T07:14:08.347" v="13" actId="20577"/>
          <ac:spMkLst>
            <pc:docMk/>
            <pc:sldMk cId="4053168140" sldId="256"/>
            <ac:spMk id="2" creationId="{A77B6B02-F4C0-4748-93D1-08973C7A850A}"/>
          </ac:spMkLst>
        </pc:spChg>
      </pc:sldChg>
      <pc:sldChg chg="modSp mod">
        <pc:chgData name="Joakim Kävrestad" userId="a92193a0-8f3d-4a15-a47f-f5fb7ea02d29" providerId="ADAL" clId="{9D6E48AC-1CED-4AE9-89BE-EB48AA635A03}" dt="2023-12-15T07:14:31.866" v="70" actId="20577"/>
        <pc:sldMkLst>
          <pc:docMk/>
          <pc:sldMk cId="3659569746" sldId="257"/>
        </pc:sldMkLst>
        <pc:spChg chg="mod">
          <ac:chgData name="Joakim Kävrestad" userId="a92193a0-8f3d-4a15-a47f-f5fb7ea02d29" providerId="ADAL" clId="{9D6E48AC-1CED-4AE9-89BE-EB48AA635A03}" dt="2023-12-15T07:14:31.866" v="70" actId="20577"/>
          <ac:spMkLst>
            <pc:docMk/>
            <pc:sldMk cId="3659569746" sldId="257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9D6E48AC-1CED-4AE9-89BE-EB48AA635A03}" dt="2023-12-15T07:18:09.435" v="221" actId="20577"/>
        <pc:sldMkLst>
          <pc:docMk/>
          <pc:sldMk cId="3225656695" sldId="293"/>
        </pc:sldMkLst>
        <pc:spChg chg="mod">
          <ac:chgData name="Joakim Kävrestad" userId="a92193a0-8f3d-4a15-a47f-f5fb7ea02d29" providerId="ADAL" clId="{9D6E48AC-1CED-4AE9-89BE-EB48AA635A03}" dt="2023-12-15T07:18:09.435" v="221" actId="20577"/>
          <ac:spMkLst>
            <pc:docMk/>
            <pc:sldMk cId="3225656695" sldId="293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9D6E48AC-1CED-4AE9-89BE-EB48AA635A03}" dt="2023-12-15T07:18:21.931" v="222" actId="47"/>
        <pc:sldMkLst>
          <pc:docMk/>
          <pc:sldMk cId="4069134260" sldId="294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3208586118" sldId="295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3481515759" sldId="296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3034801654" sldId="297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391702462" sldId="298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891345325" sldId="299"/>
        </pc:sldMkLst>
      </pc:sldChg>
      <pc:sldChg chg="modSp mod">
        <pc:chgData name="Joakim Kävrestad" userId="a92193a0-8f3d-4a15-a47f-f5fb7ea02d29" providerId="ADAL" clId="{9D6E48AC-1CED-4AE9-89BE-EB48AA635A03}" dt="2023-12-15T07:20:11.905" v="407" actId="20577"/>
        <pc:sldMkLst>
          <pc:docMk/>
          <pc:sldMk cId="3877799413" sldId="300"/>
        </pc:sldMkLst>
        <pc:spChg chg="mod">
          <ac:chgData name="Joakim Kävrestad" userId="a92193a0-8f3d-4a15-a47f-f5fb7ea02d29" providerId="ADAL" clId="{9D6E48AC-1CED-4AE9-89BE-EB48AA635A03}" dt="2023-12-15T07:20:11.905" v="407" actId="20577"/>
          <ac:spMkLst>
            <pc:docMk/>
            <pc:sldMk cId="3877799413" sldId="300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2790515957" sldId="307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51687989" sldId="308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395098650" sldId="309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712122592" sldId="310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1759305564" sldId="311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1492121979" sldId="312"/>
        </pc:sldMkLst>
      </pc:sldChg>
      <pc:sldChg chg="del">
        <pc:chgData name="Joakim Kävrestad" userId="a92193a0-8f3d-4a15-a47f-f5fb7ea02d29" providerId="ADAL" clId="{9D6E48AC-1CED-4AE9-89BE-EB48AA635A03}" dt="2023-12-15T07:18:47.160" v="223" actId="47"/>
        <pc:sldMkLst>
          <pc:docMk/>
          <pc:sldMk cId="359012640" sldId="313"/>
        </pc:sldMkLst>
      </pc:sldChg>
      <pc:sldChg chg="del">
        <pc:chgData name="Joakim Kävrestad" userId="a92193a0-8f3d-4a15-a47f-f5fb7ea02d29" providerId="ADAL" clId="{9D6E48AC-1CED-4AE9-89BE-EB48AA635A03}" dt="2023-12-15T07:18:54.539" v="224" actId="47"/>
        <pc:sldMkLst>
          <pc:docMk/>
          <pc:sldMk cId="2105558118" sldId="314"/>
        </pc:sldMkLst>
      </pc:sldChg>
      <pc:sldChg chg="add">
        <pc:chgData name="Joakim Kävrestad" userId="a92193a0-8f3d-4a15-a47f-f5fb7ea02d29" providerId="ADAL" clId="{9D6E48AC-1CED-4AE9-89BE-EB48AA635A03}" dt="2023-12-15T07:19:10.881" v="226"/>
        <pc:sldMkLst>
          <pc:docMk/>
          <pc:sldMk cId="158121556" sldId="315"/>
        </pc:sldMkLst>
      </pc:sldChg>
      <pc:sldChg chg="del">
        <pc:chgData name="Joakim Kävrestad" userId="a92193a0-8f3d-4a15-a47f-f5fb7ea02d29" providerId="ADAL" clId="{9D6E48AC-1CED-4AE9-89BE-EB48AA635A03}" dt="2023-12-15T07:19:06.080" v="225" actId="2696"/>
        <pc:sldMkLst>
          <pc:docMk/>
          <pc:sldMk cId="2019668494" sldId="315"/>
        </pc:sldMkLst>
      </pc:sldChg>
      <pc:sldChg chg="del">
        <pc:chgData name="Joakim Kävrestad" userId="a92193a0-8f3d-4a15-a47f-f5fb7ea02d29" providerId="ADAL" clId="{9D6E48AC-1CED-4AE9-89BE-EB48AA635A03}" dt="2023-12-15T07:19:06.080" v="225" actId="2696"/>
        <pc:sldMkLst>
          <pc:docMk/>
          <pc:sldMk cId="367772853" sldId="316"/>
        </pc:sldMkLst>
      </pc:sldChg>
      <pc:sldChg chg="add">
        <pc:chgData name="Joakim Kävrestad" userId="a92193a0-8f3d-4a15-a47f-f5fb7ea02d29" providerId="ADAL" clId="{9D6E48AC-1CED-4AE9-89BE-EB48AA635A03}" dt="2023-12-15T07:19:10.881" v="226"/>
        <pc:sldMkLst>
          <pc:docMk/>
          <pc:sldMk cId="4052400709" sldId="316"/>
        </pc:sldMkLst>
      </pc:sldChg>
      <pc:sldChg chg="del">
        <pc:chgData name="Joakim Kävrestad" userId="a92193a0-8f3d-4a15-a47f-f5fb7ea02d29" providerId="ADAL" clId="{9D6E48AC-1CED-4AE9-89BE-EB48AA635A03}" dt="2023-12-15T07:19:06.080" v="225" actId="2696"/>
        <pc:sldMkLst>
          <pc:docMk/>
          <pc:sldMk cId="1476904026" sldId="317"/>
        </pc:sldMkLst>
      </pc:sldChg>
      <pc:sldChg chg="add">
        <pc:chgData name="Joakim Kävrestad" userId="a92193a0-8f3d-4a15-a47f-f5fb7ea02d29" providerId="ADAL" clId="{9D6E48AC-1CED-4AE9-89BE-EB48AA635A03}" dt="2023-12-15T07:19:10.881" v="226"/>
        <pc:sldMkLst>
          <pc:docMk/>
          <pc:sldMk cId="3543972555" sldId="317"/>
        </pc:sldMkLst>
      </pc:sldChg>
      <pc:sldChg chg="del">
        <pc:chgData name="Joakim Kävrestad" userId="a92193a0-8f3d-4a15-a47f-f5fb7ea02d29" providerId="ADAL" clId="{9D6E48AC-1CED-4AE9-89BE-EB48AA635A03}" dt="2023-12-15T07:41:26.555" v="1549" actId="47"/>
        <pc:sldMkLst>
          <pc:docMk/>
          <pc:sldMk cId="115112559" sldId="319"/>
        </pc:sldMkLst>
      </pc:sldChg>
      <pc:sldChg chg="del">
        <pc:chgData name="Joakim Kävrestad" userId="a92193a0-8f3d-4a15-a47f-f5fb7ea02d29" providerId="ADAL" clId="{9D6E48AC-1CED-4AE9-89BE-EB48AA635A03}" dt="2023-12-15T07:20:50.608" v="408" actId="47"/>
        <pc:sldMkLst>
          <pc:docMk/>
          <pc:sldMk cId="384060572" sldId="321"/>
        </pc:sldMkLst>
      </pc:sldChg>
      <pc:sldChg chg="del">
        <pc:chgData name="Joakim Kävrestad" userId="a92193a0-8f3d-4a15-a47f-f5fb7ea02d29" providerId="ADAL" clId="{9D6E48AC-1CED-4AE9-89BE-EB48AA635A03}" dt="2023-12-15T07:20:50.608" v="408" actId="47"/>
        <pc:sldMkLst>
          <pc:docMk/>
          <pc:sldMk cId="566097690" sldId="322"/>
        </pc:sldMkLst>
      </pc:sldChg>
      <pc:sldChg chg="del">
        <pc:chgData name="Joakim Kävrestad" userId="a92193a0-8f3d-4a15-a47f-f5fb7ea02d29" providerId="ADAL" clId="{9D6E48AC-1CED-4AE9-89BE-EB48AA635A03}" dt="2023-12-15T07:20:50.608" v="408" actId="47"/>
        <pc:sldMkLst>
          <pc:docMk/>
          <pc:sldMk cId="3863791341" sldId="323"/>
        </pc:sldMkLst>
      </pc:sldChg>
      <pc:sldChg chg="del">
        <pc:chgData name="Joakim Kävrestad" userId="a92193a0-8f3d-4a15-a47f-f5fb7ea02d29" providerId="ADAL" clId="{9D6E48AC-1CED-4AE9-89BE-EB48AA635A03}" dt="2023-12-15T07:20:50.608" v="408" actId="47"/>
        <pc:sldMkLst>
          <pc:docMk/>
          <pc:sldMk cId="4067511225" sldId="324"/>
        </pc:sldMkLst>
      </pc:sldChg>
      <pc:sldChg chg="del">
        <pc:chgData name="Joakim Kävrestad" userId="a92193a0-8f3d-4a15-a47f-f5fb7ea02d29" providerId="ADAL" clId="{9D6E48AC-1CED-4AE9-89BE-EB48AA635A03}" dt="2023-12-15T07:20:50.608" v="408" actId="47"/>
        <pc:sldMkLst>
          <pc:docMk/>
          <pc:sldMk cId="1135730028" sldId="325"/>
        </pc:sldMkLst>
      </pc:sldChg>
      <pc:sldChg chg="del">
        <pc:chgData name="Joakim Kävrestad" userId="a92193a0-8f3d-4a15-a47f-f5fb7ea02d29" providerId="ADAL" clId="{9D6E48AC-1CED-4AE9-89BE-EB48AA635A03}" dt="2023-12-15T07:20:50.608" v="408" actId="47"/>
        <pc:sldMkLst>
          <pc:docMk/>
          <pc:sldMk cId="1257429356" sldId="326"/>
        </pc:sldMkLst>
      </pc:sldChg>
      <pc:sldChg chg="modSp add mod">
        <pc:chgData name="Joakim Kävrestad" userId="a92193a0-8f3d-4a15-a47f-f5fb7ea02d29" providerId="ADAL" clId="{9D6E48AC-1CED-4AE9-89BE-EB48AA635A03}" dt="2023-12-15T07:25:47.039" v="670" actId="5793"/>
        <pc:sldMkLst>
          <pc:docMk/>
          <pc:sldMk cId="1187042716" sldId="328"/>
        </pc:sldMkLst>
        <pc:spChg chg="mod">
          <ac:chgData name="Joakim Kävrestad" userId="a92193a0-8f3d-4a15-a47f-f5fb7ea02d29" providerId="ADAL" clId="{9D6E48AC-1CED-4AE9-89BE-EB48AA635A03}" dt="2023-12-15T07:21:04.277" v="419" actId="20577"/>
          <ac:spMkLst>
            <pc:docMk/>
            <pc:sldMk cId="1187042716" sldId="328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07:25:47.039" v="670" actId="5793"/>
          <ac:spMkLst>
            <pc:docMk/>
            <pc:sldMk cId="1187042716" sldId="328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9D6E48AC-1CED-4AE9-89BE-EB48AA635A03}" dt="2023-12-15T07:29:30.545" v="689" actId="47"/>
        <pc:sldMkLst>
          <pc:docMk/>
          <pc:sldMk cId="2992023665" sldId="348"/>
        </pc:sldMkLst>
      </pc:sldChg>
      <pc:sldChg chg="del">
        <pc:chgData name="Joakim Kävrestad" userId="a92193a0-8f3d-4a15-a47f-f5fb7ea02d29" providerId="ADAL" clId="{9D6E48AC-1CED-4AE9-89BE-EB48AA635A03}" dt="2023-12-15T07:30:02.188" v="696" actId="47"/>
        <pc:sldMkLst>
          <pc:docMk/>
          <pc:sldMk cId="2900200881" sldId="349"/>
        </pc:sldMkLst>
      </pc:sldChg>
      <pc:sldChg chg="del">
        <pc:chgData name="Joakim Kävrestad" userId="a92193a0-8f3d-4a15-a47f-f5fb7ea02d29" providerId="ADAL" clId="{9D6E48AC-1CED-4AE9-89BE-EB48AA635A03}" dt="2023-12-15T07:30:33.094" v="702" actId="47"/>
        <pc:sldMkLst>
          <pc:docMk/>
          <pc:sldMk cId="3045667924" sldId="350"/>
        </pc:sldMkLst>
      </pc:sldChg>
      <pc:sldChg chg="del">
        <pc:chgData name="Joakim Kävrestad" userId="a92193a0-8f3d-4a15-a47f-f5fb7ea02d29" providerId="ADAL" clId="{9D6E48AC-1CED-4AE9-89BE-EB48AA635A03}" dt="2023-12-15T07:30:33.094" v="702" actId="47"/>
        <pc:sldMkLst>
          <pc:docMk/>
          <pc:sldMk cId="875610352" sldId="351"/>
        </pc:sldMkLst>
      </pc:sldChg>
      <pc:sldChg chg="modSp add mod">
        <pc:chgData name="Joakim Kävrestad" userId="a92193a0-8f3d-4a15-a47f-f5fb7ea02d29" providerId="ADAL" clId="{9D6E48AC-1CED-4AE9-89BE-EB48AA635A03}" dt="2023-12-15T07:29:05.564" v="688" actId="27636"/>
        <pc:sldMkLst>
          <pc:docMk/>
          <pc:sldMk cId="684952292" sldId="352"/>
        </pc:sldMkLst>
        <pc:spChg chg="mod">
          <ac:chgData name="Joakim Kävrestad" userId="a92193a0-8f3d-4a15-a47f-f5fb7ea02d29" providerId="ADAL" clId="{9D6E48AC-1CED-4AE9-89BE-EB48AA635A03}" dt="2023-12-15T07:28:44.065" v="681" actId="20577"/>
          <ac:spMkLst>
            <pc:docMk/>
            <pc:sldMk cId="684952292" sldId="352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07:29:05.564" v="688" actId="27636"/>
          <ac:spMkLst>
            <pc:docMk/>
            <pc:sldMk cId="684952292" sldId="352"/>
            <ac:spMk id="3" creationId="{531B12F1-007B-4B93-9641-7D4AB3252337}"/>
          </ac:spMkLst>
        </pc:spChg>
      </pc:sldChg>
      <pc:sldChg chg="addSp modSp add mod">
        <pc:chgData name="Joakim Kävrestad" userId="a92193a0-8f3d-4a15-a47f-f5fb7ea02d29" providerId="ADAL" clId="{9D6E48AC-1CED-4AE9-89BE-EB48AA635A03}" dt="2023-12-15T07:29:59.834" v="695" actId="1076"/>
        <pc:sldMkLst>
          <pc:docMk/>
          <pc:sldMk cId="1421626462" sldId="353"/>
        </pc:sldMkLst>
        <pc:spChg chg="mod">
          <ac:chgData name="Joakim Kävrestad" userId="a92193a0-8f3d-4a15-a47f-f5fb7ea02d29" providerId="ADAL" clId="{9D6E48AC-1CED-4AE9-89BE-EB48AA635A03}" dt="2023-12-15T07:29:47.859" v="691" actId="6549"/>
          <ac:spMkLst>
            <pc:docMk/>
            <pc:sldMk cId="1421626462" sldId="353"/>
            <ac:spMk id="3" creationId="{531B12F1-007B-4B93-9641-7D4AB3252337}"/>
          </ac:spMkLst>
        </pc:spChg>
        <pc:picChg chg="add mod">
          <ac:chgData name="Joakim Kävrestad" userId="a92193a0-8f3d-4a15-a47f-f5fb7ea02d29" providerId="ADAL" clId="{9D6E48AC-1CED-4AE9-89BE-EB48AA635A03}" dt="2023-12-15T07:29:59.834" v="695" actId="1076"/>
          <ac:picMkLst>
            <pc:docMk/>
            <pc:sldMk cId="1421626462" sldId="353"/>
            <ac:picMk id="7" creationId="{AEE23DA5-69EA-E23F-CFC9-DAC37A1653C5}"/>
          </ac:picMkLst>
        </pc:picChg>
      </pc:sldChg>
      <pc:sldChg chg="addSp delSp modSp add mod">
        <pc:chgData name="Joakim Kävrestad" userId="a92193a0-8f3d-4a15-a47f-f5fb7ea02d29" providerId="ADAL" clId="{9D6E48AC-1CED-4AE9-89BE-EB48AA635A03}" dt="2023-12-15T07:30:19.857" v="701" actId="1076"/>
        <pc:sldMkLst>
          <pc:docMk/>
          <pc:sldMk cId="1137303280" sldId="354"/>
        </pc:sldMkLst>
        <pc:picChg chg="del">
          <ac:chgData name="Joakim Kävrestad" userId="a92193a0-8f3d-4a15-a47f-f5fb7ea02d29" providerId="ADAL" clId="{9D6E48AC-1CED-4AE9-89BE-EB48AA635A03}" dt="2023-12-15T07:30:07.655" v="698" actId="478"/>
          <ac:picMkLst>
            <pc:docMk/>
            <pc:sldMk cId="1137303280" sldId="354"/>
            <ac:picMk id="7" creationId="{AEE23DA5-69EA-E23F-CFC9-DAC37A1653C5}"/>
          </ac:picMkLst>
        </pc:picChg>
        <pc:picChg chg="add mod">
          <ac:chgData name="Joakim Kävrestad" userId="a92193a0-8f3d-4a15-a47f-f5fb7ea02d29" providerId="ADAL" clId="{9D6E48AC-1CED-4AE9-89BE-EB48AA635A03}" dt="2023-12-15T07:30:19.857" v="701" actId="1076"/>
          <ac:picMkLst>
            <pc:docMk/>
            <pc:sldMk cId="1137303280" sldId="354"/>
            <ac:picMk id="8" creationId="{8A1A80EC-E200-56D9-F79E-FE2AD978321A}"/>
          </ac:picMkLst>
        </pc:picChg>
      </pc:sldChg>
      <pc:sldChg chg="modSp add mod">
        <pc:chgData name="Joakim Kävrestad" userId="a92193a0-8f3d-4a15-a47f-f5fb7ea02d29" providerId="ADAL" clId="{9D6E48AC-1CED-4AE9-89BE-EB48AA635A03}" dt="2023-12-15T07:31:23.031" v="718" actId="27636"/>
        <pc:sldMkLst>
          <pc:docMk/>
          <pc:sldMk cId="1322520017" sldId="355"/>
        </pc:sldMkLst>
        <pc:spChg chg="mod">
          <ac:chgData name="Joakim Kävrestad" userId="a92193a0-8f3d-4a15-a47f-f5fb7ea02d29" providerId="ADAL" clId="{9D6E48AC-1CED-4AE9-89BE-EB48AA635A03}" dt="2023-12-15T07:30:53.933" v="716" actId="404"/>
          <ac:spMkLst>
            <pc:docMk/>
            <pc:sldMk cId="1322520017" sldId="355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07:31:23.031" v="718" actId="27636"/>
          <ac:spMkLst>
            <pc:docMk/>
            <pc:sldMk cId="1322520017" sldId="355"/>
            <ac:spMk id="3" creationId="{531B12F1-007B-4B93-9641-7D4AB3252337}"/>
          </ac:spMkLst>
        </pc:spChg>
      </pc:sldChg>
      <pc:sldChg chg="addSp delSp modSp add mod">
        <pc:chgData name="Joakim Kävrestad" userId="a92193a0-8f3d-4a15-a47f-f5fb7ea02d29" providerId="ADAL" clId="{9D6E48AC-1CED-4AE9-89BE-EB48AA635A03}" dt="2023-12-15T07:32:08.318" v="722"/>
        <pc:sldMkLst>
          <pc:docMk/>
          <pc:sldMk cId="781056350" sldId="356"/>
        </pc:sldMkLst>
        <pc:spChg chg="del mod">
          <ac:chgData name="Joakim Kävrestad" userId="a92193a0-8f3d-4a15-a47f-f5fb7ea02d29" providerId="ADAL" clId="{9D6E48AC-1CED-4AE9-89BE-EB48AA635A03}" dt="2023-12-15T07:32:08.318" v="722"/>
          <ac:spMkLst>
            <pc:docMk/>
            <pc:sldMk cId="781056350" sldId="356"/>
            <ac:spMk id="3" creationId="{531B12F1-007B-4B93-9641-7D4AB3252337}"/>
          </ac:spMkLst>
        </pc:spChg>
        <pc:picChg chg="add mod">
          <ac:chgData name="Joakim Kävrestad" userId="a92193a0-8f3d-4a15-a47f-f5fb7ea02d29" providerId="ADAL" clId="{9D6E48AC-1CED-4AE9-89BE-EB48AA635A03}" dt="2023-12-15T07:32:08.318" v="722"/>
          <ac:picMkLst>
            <pc:docMk/>
            <pc:sldMk cId="781056350" sldId="356"/>
            <ac:picMk id="7" creationId="{533F2C75-2662-8362-FAE6-A81C073D05D6}"/>
          </ac:picMkLst>
        </pc:picChg>
      </pc:sldChg>
      <pc:sldChg chg="addSp delSp modSp add mod">
        <pc:chgData name="Joakim Kävrestad" userId="a92193a0-8f3d-4a15-a47f-f5fb7ea02d29" providerId="ADAL" clId="{9D6E48AC-1CED-4AE9-89BE-EB48AA635A03}" dt="2023-12-15T07:32:30.537" v="725"/>
        <pc:sldMkLst>
          <pc:docMk/>
          <pc:sldMk cId="3159894659" sldId="357"/>
        </pc:sldMkLst>
        <pc:spChg chg="add mod">
          <ac:chgData name="Joakim Kävrestad" userId="a92193a0-8f3d-4a15-a47f-f5fb7ea02d29" providerId="ADAL" clId="{9D6E48AC-1CED-4AE9-89BE-EB48AA635A03}" dt="2023-12-15T07:32:29.633" v="724" actId="478"/>
          <ac:spMkLst>
            <pc:docMk/>
            <pc:sldMk cId="3159894659" sldId="357"/>
            <ac:spMk id="8" creationId="{62B4FFA2-C668-8738-C648-1F7C6BB07B56}"/>
          </ac:spMkLst>
        </pc:spChg>
        <pc:picChg chg="del">
          <ac:chgData name="Joakim Kävrestad" userId="a92193a0-8f3d-4a15-a47f-f5fb7ea02d29" providerId="ADAL" clId="{9D6E48AC-1CED-4AE9-89BE-EB48AA635A03}" dt="2023-12-15T07:32:29.633" v="724" actId="478"/>
          <ac:picMkLst>
            <pc:docMk/>
            <pc:sldMk cId="3159894659" sldId="357"/>
            <ac:picMk id="7" creationId="{533F2C75-2662-8362-FAE6-A81C073D05D6}"/>
          </ac:picMkLst>
        </pc:picChg>
        <pc:picChg chg="add mod">
          <ac:chgData name="Joakim Kävrestad" userId="a92193a0-8f3d-4a15-a47f-f5fb7ea02d29" providerId="ADAL" clId="{9D6E48AC-1CED-4AE9-89BE-EB48AA635A03}" dt="2023-12-15T07:32:30.537" v="725"/>
          <ac:picMkLst>
            <pc:docMk/>
            <pc:sldMk cId="3159894659" sldId="357"/>
            <ac:picMk id="9" creationId="{BF8E06E5-6227-DC4A-E014-5D1018F7C8F7}"/>
          </ac:picMkLst>
        </pc:picChg>
      </pc:sldChg>
      <pc:sldChg chg="delSp modSp add mod">
        <pc:chgData name="Joakim Kävrestad" userId="a92193a0-8f3d-4a15-a47f-f5fb7ea02d29" providerId="ADAL" clId="{9D6E48AC-1CED-4AE9-89BE-EB48AA635A03}" dt="2023-12-15T07:35:37.899" v="1073" actId="20577"/>
        <pc:sldMkLst>
          <pc:docMk/>
          <pc:sldMk cId="3300984235" sldId="358"/>
        </pc:sldMkLst>
        <pc:spChg chg="mod">
          <ac:chgData name="Joakim Kävrestad" userId="a92193a0-8f3d-4a15-a47f-f5fb7ea02d29" providerId="ADAL" clId="{9D6E48AC-1CED-4AE9-89BE-EB48AA635A03}" dt="2023-12-15T07:33:41.782" v="758" actId="20577"/>
          <ac:spMkLst>
            <pc:docMk/>
            <pc:sldMk cId="3300984235" sldId="358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07:35:37.899" v="1073" actId="20577"/>
          <ac:spMkLst>
            <pc:docMk/>
            <pc:sldMk cId="3300984235" sldId="358"/>
            <ac:spMk id="8" creationId="{62B4FFA2-C668-8738-C648-1F7C6BB07B56}"/>
          </ac:spMkLst>
        </pc:spChg>
        <pc:picChg chg="del">
          <ac:chgData name="Joakim Kävrestad" userId="a92193a0-8f3d-4a15-a47f-f5fb7ea02d29" providerId="ADAL" clId="{9D6E48AC-1CED-4AE9-89BE-EB48AA635A03}" dt="2023-12-15T07:33:11.022" v="729" actId="478"/>
          <ac:picMkLst>
            <pc:docMk/>
            <pc:sldMk cId="3300984235" sldId="358"/>
            <ac:picMk id="9" creationId="{BF8E06E5-6227-DC4A-E014-5D1018F7C8F7}"/>
          </ac:picMkLst>
        </pc:picChg>
      </pc:sldChg>
      <pc:sldChg chg="add del">
        <pc:chgData name="Joakim Kävrestad" userId="a92193a0-8f3d-4a15-a47f-f5fb7ea02d29" providerId="ADAL" clId="{9D6E48AC-1CED-4AE9-89BE-EB48AA635A03}" dt="2023-12-15T07:33:00.032" v="727" actId="47"/>
        <pc:sldMkLst>
          <pc:docMk/>
          <pc:sldMk cId="3477325205" sldId="358"/>
        </pc:sldMkLst>
      </pc:sldChg>
      <pc:sldChg chg="modSp add mod">
        <pc:chgData name="Joakim Kävrestad" userId="a92193a0-8f3d-4a15-a47f-f5fb7ea02d29" providerId="ADAL" clId="{9D6E48AC-1CED-4AE9-89BE-EB48AA635A03}" dt="2023-12-15T07:37:58.788" v="1338" actId="20577"/>
        <pc:sldMkLst>
          <pc:docMk/>
          <pc:sldMk cId="3917681507" sldId="359"/>
        </pc:sldMkLst>
        <pc:spChg chg="mod">
          <ac:chgData name="Joakim Kävrestad" userId="a92193a0-8f3d-4a15-a47f-f5fb7ea02d29" providerId="ADAL" clId="{9D6E48AC-1CED-4AE9-89BE-EB48AA635A03}" dt="2023-12-15T07:37:58.788" v="1338" actId="20577"/>
          <ac:spMkLst>
            <pc:docMk/>
            <pc:sldMk cId="3917681507" sldId="359"/>
            <ac:spMk id="8" creationId="{62B4FFA2-C668-8738-C648-1F7C6BB07B56}"/>
          </ac:spMkLst>
        </pc:spChg>
      </pc:sldChg>
      <pc:sldChg chg="modSp add mod">
        <pc:chgData name="Joakim Kävrestad" userId="a92193a0-8f3d-4a15-a47f-f5fb7ea02d29" providerId="ADAL" clId="{9D6E48AC-1CED-4AE9-89BE-EB48AA635A03}" dt="2023-12-15T07:40:40.427" v="1530" actId="20577"/>
        <pc:sldMkLst>
          <pc:docMk/>
          <pc:sldMk cId="1690666415" sldId="360"/>
        </pc:sldMkLst>
        <pc:spChg chg="mod">
          <ac:chgData name="Joakim Kävrestad" userId="a92193a0-8f3d-4a15-a47f-f5fb7ea02d29" providerId="ADAL" clId="{9D6E48AC-1CED-4AE9-89BE-EB48AA635A03}" dt="2023-12-15T07:40:40.427" v="1530" actId="20577"/>
          <ac:spMkLst>
            <pc:docMk/>
            <pc:sldMk cId="1690666415" sldId="360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07:40:33.854" v="1528" actId="20577"/>
          <ac:spMkLst>
            <pc:docMk/>
            <pc:sldMk cId="1690666415" sldId="360"/>
            <ac:spMk id="8" creationId="{62B4FFA2-C668-8738-C648-1F7C6BB07B56}"/>
          </ac:spMkLst>
        </pc:spChg>
      </pc:sldChg>
      <pc:sldChg chg="new del">
        <pc:chgData name="Joakim Kävrestad" userId="a92193a0-8f3d-4a15-a47f-f5fb7ea02d29" providerId="ADAL" clId="{9D6E48AC-1CED-4AE9-89BE-EB48AA635A03}" dt="2023-12-15T07:38:52.334" v="1352" actId="47"/>
        <pc:sldMkLst>
          <pc:docMk/>
          <pc:sldMk cId="3697881563" sldId="361"/>
        </pc:sldMkLst>
      </pc:sldChg>
      <pc:sldChg chg="modSp add mod">
        <pc:chgData name="Joakim Kävrestad" userId="a92193a0-8f3d-4a15-a47f-f5fb7ea02d29" providerId="ADAL" clId="{9D6E48AC-1CED-4AE9-89BE-EB48AA635A03}" dt="2023-12-15T13:42:21.202" v="1807" actId="20577"/>
        <pc:sldMkLst>
          <pc:docMk/>
          <pc:sldMk cId="3519163498" sldId="362"/>
        </pc:sldMkLst>
        <pc:spChg chg="mod">
          <ac:chgData name="Joakim Kävrestad" userId="a92193a0-8f3d-4a15-a47f-f5fb7ea02d29" providerId="ADAL" clId="{9D6E48AC-1CED-4AE9-89BE-EB48AA635A03}" dt="2023-12-15T13:39:36.577" v="1575" actId="6549"/>
          <ac:spMkLst>
            <pc:docMk/>
            <pc:sldMk cId="3519163498" sldId="362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13:42:21.202" v="1807" actId="20577"/>
          <ac:spMkLst>
            <pc:docMk/>
            <pc:sldMk cId="3519163498" sldId="36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D6E48AC-1CED-4AE9-89BE-EB48AA635A03}" dt="2023-12-15T13:46:13.125" v="2134"/>
        <pc:sldMkLst>
          <pc:docMk/>
          <pc:sldMk cId="955044908" sldId="363"/>
        </pc:sldMkLst>
        <pc:spChg chg="mod">
          <ac:chgData name="Joakim Kävrestad" userId="a92193a0-8f3d-4a15-a47f-f5fb7ea02d29" providerId="ADAL" clId="{9D6E48AC-1CED-4AE9-89BE-EB48AA635A03}" dt="2023-12-15T07:40:53.725" v="1541" actId="20577"/>
          <ac:spMkLst>
            <pc:docMk/>
            <pc:sldMk cId="955044908" sldId="363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13:46:13.125" v="2134"/>
          <ac:spMkLst>
            <pc:docMk/>
            <pc:sldMk cId="955044908" sldId="363"/>
            <ac:spMk id="8" creationId="{62B4FFA2-C668-8738-C648-1F7C6BB07B56}"/>
          </ac:spMkLst>
        </pc:spChg>
      </pc:sldChg>
      <pc:sldChg chg="modSp add mod">
        <pc:chgData name="Joakim Kävrestad" userId="a92193a0-8f3d-4a15-a47f-f5fb7ea02d29" providerId="ADAL" clId="{9D6E48AC-1CED-4AE9-89BE-EB48AA635A03}" dt="2023-12-20T09:20:39.193" v="4123" actId="20577"/>
        <pc:sldMkLst>
          <pc:docMk/>
          <pc:sldMk cId="1643777890" sldId="364"/>
        </pc:sldMkLst>
        <pc:spChg chg="mod">
          <ac:chgData name="Joakim Kävrestad" userId="a92193a0-8f3d-4a15-a47f-f5fb7ea02d29" providerId="ADAL" clId="{9D6E48AC-1CED-4AE9-89BE-EB48AA635A03}" dt="2023-12-15T07:41:04.376" v="1548" actId="20577"/>
          <ac:spMkLst>
            <pc:docMk/>
            <pc:sldMk cId="1643777890" sldId="364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20T09:20:39.193" v="4123" actId="20577"/>
          <ac:spMkLst>
            <pc:docMk/>
            <pc:sldMk cId="1643777890" sldId="364"/>
            <ac:spMk id="8" creationId="{62B4FFA2-C668-8738-C648-1F7C6BB07B56}"/>
          </ac:spMkLst>
        </pc:spChg>
      </pc:sldChg>
      <pc:sldChg chg="add">
        <pc:chgData name="Joakim Kävrestad" userId="a92193a0-8f3d-4a15-a47f-f5fb7ea02d29" providerId="ADAL" clId="{9D6E48AC-1CED-4AE9-89BE-EB48AA635A03}" dt="2023-12-15T07:41:37.909" v="1550"/>
        <pc:sldMkLst>
          <pc:docMk/>
          <pc:sldMk cId="3607741989" sldId="365"/>
        </pc:sldMkLst>
      </pc:sldChg>
      <pc:sldChg chg="modSp add mod">
        <pc:chgData name="Joakim Kävrestad" userId="a92193a0-8f3d-4a15-a47f-f5fb7ea02d29" providerId="ADAL" clId="{9D6E48AC-1CED-4AE9-89BE-EB48AA635A03}" dt="2023-12-15T13:44:43.834" v="2133" actId="313"/>
        <pc:sldMkLst>
          <pc:docMk/>
          <pc:sldMk cId="1665748317" sldId="366"/>
        </pc:sldMkLst>
        <pc:spChg chg="mod">
          <ac:chgData name="Joakim Kävrestad" userId="a92193a0-8f3d-4a15-a47f-f5fb7ea02d29" providerId="ADAL" clId="{9D6E48AC-1CED-4AE9-89BE-EB48AA635A03}" dt="2023-12-15T13:44:43.834" v="2133" actId="313"/>
          <ac:spMkLst>
            <pc:docMk/>
            <pc:sldMk cId="1665748317" sldId="36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9D6E48AC-1CED-4AE9-89BE-EB48AA635A03}" dt="2023-12-15T13:55:08.156" v="3068" actId="20577"/>
        <pc:sldMkLst>
          <pc:docMk/>
          <pc:sldMk cId="1097676909" sldId="367"/>
        </pc:sldMkLst>
        <pc:spChg chg="mod">
          <ac:chgData name="Joakim Kävrestad" userId="a92193a0-8f3d-4a15-a47f-f5fb7ea02d29" providerId="ADAL" clId="{9D6E48AC-1CED-4AE9-89BE-EB48AA635A03}" dt="2023-12-15T13:55:08.156" v="3068" actId="20577"/>
          <ac:spMkLst>
            <pc:docMk/>
            <pc:sldMk cId="1097676909" sldId="367"/>
            <ac:spMk id="8" creationId="{62B4FFA2-C668-8738-C648-1F7C6BB07B56}"/>
          </ac:spMkLst>
        </pc:spChg>
      </pc:sldChg>
      <pc:sldChg chg="modSp add mod">
        <pc:chgData name="Joakim Kävrestad" userId="a92193a0-8f3d-4a15-a47f-f5fb7ea02d29" providerId="ADAL" clId="{9D6E48AC-1CED-4AE9-89BE-EB48AA635A03}" dt="2023-12-15T13:49:52.847" v="2650" actId="113"/>
        <pc:sldMkLst>
          <pc:docMk/>
          <pc:sldMk cId="2053147271" sldId="368"/>
        </pc:sldMkLst>
        <pc:spChg chg="mod">
          <ac:chgData name="Joakim Kävrestad" userId="a92193a0-8f3d-4a15-a47f-f5fb7ea02d29" providerId="ADAL" clId="{9D6E48AC-1CED-4AE9-89BE-EB48AA635A03}" dt="2023-12-15T13:48:28.255" v="2385" actId="20577"/>
          <ac:spMkLst>
            <pc:docMk/>
            <pc:sldMk cId="2053147271" sldId="368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15T13:49:52.847" v="2650" actId="113"/>
          <ac:spMkLst>
            <pc:docMk/>
            <pc:sldMk cId="2053147271" sldId="368"/>
            <ac:spMk id="8" creationId="{62B4FFA2-C668-8738-C648-1F7C6BB07B56}"/>
          </ac:spMkLst>
        </pc:spChg>
      </pc:sldChg>
      <pc:sldChg chg="modSp add mod">
        <pc:chgData name="Joakim Kävrestad" userId="a92193a0-8f3d-4a15-a47f-f5fb7ea02d29" providerId="ADAL" clId="{9D6E48AC-1CED-4AE9-89BE-EB48AA635A03}" dt="2023-12-15T13:57:27.828" v="3295" actId="20577"/>
        <pc:sldMkLst>
          <pc:docMk/>
          <pc:sldMk cId="2941252990" sldId="369"/>
        </pc:sldMkLst>
        <pc:spChg chg="mod">
          <ac:chgData name="Joakim Kävrestad" userId="a92193a0-8f3d-4a15-a47f-f5fb7ea02d29" providerId="ADAL" clId="{9D6E48AC-1CED-4AE9-89BE-EB48AA635A03}" dt="2023-12-15T13:57:27.828" v="3295" actId="20577"/>
          <ac:spMkLst>
            <pc:docMk/>
            <pc:sldMk cId="2941252990" sldId="369"/>
            <ac:spMk id="8" creationId="{62B4FFA2-C668-8738-C648-1F7C6BB07B56}"/>
          </ac:spMkLst>
        </pc:spChg>
      </pc:sldChg>
      <pc:sldChg chg="add ord">
        <pc:chgData name="Joakim Kävrestad" userId="a92193a0-8f3d-4a15-a47f-f5fb7ea02d29" providerId="ADAL" clId="{9D6E48AC-1CED-4AE9-89BE-EB48AA635A03}" dt="2023-12-15T13:55:17.832" v="3070"/>
        <pc:sldMkLst>
          <pc:docMk/>
          <pc:sldMk cId="2320819047" sldId="370"/>
        </pc:sldMkLst>
      </pc:sldChg>
      <pc:sldChg chg="modSp add mod">
        <pc:chgData name="Joakim Kävrestad" userId="a92193a0-8f3d-4a15-a47f-f5fb7ea02d29" providerId="ADAL" clId="{9D6E48AC-1CED-4AE9-89BE-EB48AA635A03}" dt="2023-12-20T09:17:47.452" v="3683" actId="20577"/>
        <pc:sldMkLst>
          <pc:docMk/>
          <pc:sldMk cId="3904842994" sldId="371"/>
        </pc:sldMkLst>
        <pc:spChg chg="mod">
          <ac:chgData name="Joakim Kävrestad" userId="a92193a0-8f3d-4a15-a47f-f5fb7ea02d29" providerId="ADAL" clId="{9D6E48AC-1CED-4AE9-89BE-EB48AA635A03}" dt="2023-12-20T09:16:39.475" v="3429" actId="20577"/>
          <ac:spMkLst>
            <pc:docMk/>
            <pc:sldMk cId="3904842994" sldId="371"/>
            <ac:spMk id="2" creationId="{3CF836DB-409A-489A-82A9-A396E6CCD69A}"/>
          </ac:spMkLst>
        </pc:spChg>
        <pc:spChg chg="mod">
          <ac:chgData name="Joakim Kävrestad" userId="a92193a0-8f3d-4a15-a47f-f5fb7ea02d29" providerId="ADAL" clId="{9D6E48AC-1CED-4AE9-89BE-EB48AA635A03}" dt="2023-12-20T09:17:47.452" v="3683" actId="20577"/>
          <ac:spMkLst>
            <pc:docMk/>
            <pc:sldMk cId="3904842994" sldId="371"/>
            <ac:spMk id="8" creationId="{62B4FFA2-C668-8738-C648-1F7C6BB07B56}"/>
          </ac:spMkLst>
        </pc:spChg>
      </pc:sldChg>
      <pc:sldChg chg="modSp add mod">
        <pc:chgData name="Joakim Kävrestad" userId="a92193a0-8f3d-4a15-a47f-f5fb7ea02d29" providerId="ADAL" clId="{9D6E48AC-1CED-4AE9-89BE-EB48AA635A03}" dt="2023-12-20T09:18:59.350" v="3973" actId="20577"/>
        <pc:sldMkLst>
          <pc:docMk/>
          <pc:sldMk cId="4041889206" sldId="372"/>
        </pc:sldMkLst>
        <pc:spChg chg="mod">
          <ac:chgData name="Joakim Kävrestad" userId="a92193a0-8f3d-4a15-a47f-f5fb7ea02d29" providerId="ADAL" clId="{9D6E48AC-1CED-4AE9-89BE-EB48AA635A03}" dt="2023-12-20T09:18:59.350" v="3973" actId="20577"/>
          <ac:spMkLst>
            <pc:docMk/>
            <pc:sldMk cId="4041889206" sldId="372"/>
            <ac:spMk id="8" creationId="{62B4FFA2-C668-8738-C648-1F7C6BB07B56}"/>
          </ac:spMkLst>
        </pc:spChg>
      </pc:sldChg>
      <pc:sldChg chg="add del">
        <pc:chgData name="Joakim Kävrestad" userId="a92193a0-8f3d-4a15-a47f-f5fb7ea02d29" providerId="ADAL" clId="{9D6E48AC-1CED-4AE9-89BE-EB48AA635A03}" dt="2023-12-20T09:20:47.674" v="4125"/>
        <pc:sldMkLst>
          <pc:docMk/>
          <pc:sldMk cId="1595670169" sldId="373"/>
        </pc:sldMkLst>
      </pc:sldChg>
      <pc:sldChg chg="modSp add mod">
        <pc:chgData name="Joakim Kävrestad" userId="a92193a0-8f3d-4a15-a47f-f5fb7ea02d29" providerId="ADAL" clId="{9D6E48AC-1CED-4AE9-89BE-EB48AA635A03}" dt="2023-12-20T09:24:03.762" v="4696" actId="20577"/>
        <pc:sldMkLst>
          <pc:docMk/>
          <pc:sldMk cId="1932787332" sldId="373"/>
        </pc:sldMkLst>
        <pc:spChg chg="mod">
          <ac:chgData name="Joakim Kävrestad" userId="a92193a0-8f3d-4a15-a47f-f5fb7ea02d29" providerId="ADAL" clId="{9D6E48AC-1CED-4AE9-89BE-EB48AA635A03}" dt="2023-12-20T09:24:03.762" v="4696" actId="20577"/>
          <ac:spMkLst>
            <pc:docMk/>
            <pc:sldMk cId="1932787332" sldId="373"/>
            <ac:spMk id="8" creationId="{62B4FFA2-C668-8738-C648-1F7C6BB07B56}"/>
          </ac:spMkLst>
        </pc:spChg>
      </pc:sldChg>
      <pc:sldMasterChg chg="delSldLayout">
        <pc:chgData name="Joakim Kävrestad" userId="a92193a0-8f3d-4a15-a47f-f5fb7ea02d29" providerId="ADAL" clId="{9D6E48AC-1CED-4AE9-89BE-EB48AA635A03}" dt="2023-12-15T07:30:33.094" v="702" actId="47"/>
        <pc:sldMasterMkLst>
          <pc:docMk/>
          <pc:sldMasterMk cId="2974652794" sldId="2147483648"/>
        </pc:sldMasterMkLst>
        <pc:sldLayoutChg chg="del">
          <pc:chgData name="Joakim Kävrestad" userId="a92193a0-8f3d-4a15-a47f-f5fb7ea02d29" providerId="ADAL" clId="{9D6E48AC-1CED-4AE9-89BE-EB48AA635A03}" dt="2023-12-15T07:30:33.094" v="702" actId="47"/>
          <pc:sldLayoutMkLst>
            <pc:docMk/>
            <pc:sldMasterMk cId="2974652794" sldId="2147483648"/>
            <pc:sldLayoutMk cId="1751366342" sldId="2147483660"/>
          </pc:sldLayoutMkLst>
        </pc:sldLayoutChg>
      </pc:sldMasterChg>
    </pc:docChg>
  </pc:docChgLst>
  <pc:docChgLst>
    <pc:chgData name="Joakim Kävrestad" userId="a92193a0-8f3d-4a15-a47f-f5fb7ea02d29" providerId="ADAL" clId="{1A5564CB-F53C-4426-B24E-53FBAA055EC6}"/>
    <pc:docChg chg="undo custSel addSld delSld modSld sldOrd">
      <pc:chgData name="Joakim Kävrestad" userId="a92193a0-8f3d-4a15-a47f-f5fb7ea02d29" providerId="ADAL" clId="{1A5564CB-F53C-4426-B24E-53FBAA055EC6}" dt="2023-12-11T11:08:49.933" v="9543"/>
      <pc:docMkLst>
        <pc:docMk/>
      </pc:docMkLst>
      <pc:sldChg chg="modSp mod">
        <pc:chgData name="Joakim Kävrestad" userId="a92193a0-8f3d-4a15-a47f-f5fb7ea02d29" providerId="ADAL" clId="{1A5564CB-F53C-4426-B24E-53FBAA055EC6}" dt="2023-12-11T06:49:18.043" v="129" actId="6549"/>
        <pc:sldMkLst>
          <pc:docMk/>
          <pc:sldMk cId="4053168140" sldId="256"/>
        </pc:sldMkLst>
        <pc:spChg chg="mod">
          <ac:chgData name="Joakim Kävrestad" userId="a92193a0-8f3d-4a15-a47f-f5fb7ea02d29" providerId="ADAL" clId="{1A5564CB-F53C-4426-B24E-53FBAA055EC6}" dt="2023-12-11T06:49:18.043" v="129" actId="6549"/>
          <ac:spMkLst>
            <pc:docMk/>
            <pc:sldMk cId="4053168140" sldId="256"/>
            <ac:spMk id="2" creationId="{A77B6B02-F4C0-4748-93D1-08973C7A850A}"/>
          </ac:spMkLst>
        </pc:spChg>
        <pc:spChg chg="mod">
          <ac:chgData name="Joakim Kävrestad" userId="a92193a0-8f3d-4a15-a47f-f5fb7ea02d29" providerId="ADAL" clId="{1A5564CB-F53C-4426-B24E-53FBAA055EC6}" dt="2023-12-11T06:48:51.517" v="90" actId="14100"/>
          <ac:spMkLst>
            <pc:docMk/>
            <pc:sldMk cId="4053168140" sldId="256"/>
            <ac:spMk id="3" creationId="{23337A21-587D-4334-B8D9-36CE03BE6B13}"/>
          </ac:spMkLst>
        </pc:spChg>
      </pc:sldChg>
      <pc:sldChg chg="modSp mod">
        <pc:chgData name="Joakim Kävrestad" userId="a92193a0-8f3d-4a15-a47f-f5fb7ea02d29" providerId="ADAL" clId="{1A5564CB-F53C-4426-B24E-53FBAA055EC6}" dt="2023-12-11T06:54:04.853" v="387" actId="790"/>
        <pc:sldMkLst>
          <pc:docMk/>
          <pc:sldMk cId="3659569746" sldId="257"/>
        </pc:sldMkLst>
        <pc:spChg chg="mod">
          <ac:chgData name="Joakim Kävrestad" userId="a92193a0-8f3d-4a15-a47f-f5fb7ea02d29" providerId="ADAL" clId="{1A5564CB-F53C-4426-B24E-53FBAA055EC6}" dt="2023-12-11T06:50:07.543" v="146" actId="20577"/>
          <ac:spMkLst>
            <pc:docMk/>
            <pc:sldMk cId="3659569746" sldId="257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6:54:04.853" v="387" actId="790"/>
          <ac:spMkLst>
            <pc:docMk/>
            <pc:sldMk cId="3659569746" sldId="257"/>
            <ac:spMk id="3" creationId="{531B12F1-007B-4B93-9641-7D4AB3252337}"/>
          </ac:spMkLst>
        </pc:spChg>
        <pc:spChg chg="mod">
          <ac:chgData name="Joakim Kävrestad" userId="a92193a0-8f3d-4a15-a47f-f5fb7ea02d29" providerId="ADAL" clId="{1A5564CB-F53C-4426-B24E-53FBAA055EC6}" dt="2023-12-11T06:48:21.984" v="68"/>
          <ac:spMkLst>
            <pc:docMk/>
            <pc:sldMk cId="3659569746" sldId="257"/>
            <ac:spMk id="5" creationId="{EF7B0294-DE6E-4DEA-A218-B2D93080E7DE}"/>
          </ac:spMkLst>
        </pc:spChg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672512544" sldId="25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661819747" sldId="25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8986504" sldId="26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863209926" sldId="261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502552299" sldId="262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679068735" sldId="263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053563190" sldId="264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919291925" sldId="265"/>
        </pc:sldMkLst>
      </pc:sldChg>
      <pc:sldChg chg="modSp del mod">
        <pc:chgData name="Joakim Kävrestad" userId="a92193a0-8f3d-4a15-a47f-f5fb7ea02d29" providerId="ADAL" clId="{1A5564CB-F53C-4426-B24E-53FBAA055EC6}" dt="2023-12-11T06:54:26.229" v="398" actId="47"/>
        <pc:sldMkLst>
          <pc:docMk/>
          <pc:sldMk cId="2802355796" sldId="266"/>
        </pc:sldMkLst>
        <pc:spChg chg="mod">
          <ac:chgData name="Joakim Kävrestad" userId="a92193a0-8f3d-4a15-a47f-f5fb7ea02d29" providerId="ADAL" clId="{1A5564CB-F53C-4426-B24E-53FBAA055EC6}" dt="2023-12-11T06:48:09.817" v="67" actId="20577"/>
          <ac:spMkLst>
            <pc:docMk/>
            <pc:sldMk cId="2802355796" sldId="266"/>
            <ac:spMk id="5" creationId="{EF7B0294-DE6E-4DEA-A218-B2D93080E7DE}"/>
          </ac:spMkLst>
        </pc:spChg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961084869" sldId="267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103086041" sldId="26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708136409" sldId="26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062398329" sldId="27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682370042" sldId="271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079692463" sldId="272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334375750" sldId="273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679463404" sldId="274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718492575" sldId="275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304848632" sldId="276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303042733" sldId="277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29810247" sldId="27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778462016" sldId="27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293650966" sldId="28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460401729" sldId="281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414096726" sldId="282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783932254" sldId="283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376873872" sldId="284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784179079" sldId="285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15505960" sldId="286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404248168" sldId="287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854806124" sldId="28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286414300" sldId="28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873023481" sldId="29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124145220" sldId="291"/>
        </pc:sldMkLst>
      </pc:sldChg>
      <pc:sldChg chg="modSp mod">
        <pc:chgData name="Joakim Kävrestad" userId="a92193a0-8f3d-4a15-a47f-f5fb7ea02d29" providerId="ADAL" clId="{1A5564CB-F53C-4426-B24E-53FBAA055EC6}" dt="2023-12-11T06:48:28.333" v="69"/>
        <pc:sldMkLst>
          <pc:docMk/>
          <pc:sldMk cId="3922726461" sldId="292"/>
        </pc:sldMkLst>
        <pc:spChg chg="mod">
          <ac:chgData name="Joakim Kävrestad" userId="a92193a0-8f3d-4a15-a47f-f5fb7ea02d29" providerId="ADAL" clId="{1A5564CB-F53C-4426-B24E-53FBAA055EC6}" dt="2023-12-11T06:48:28.333" v="69"/>
          <ac:spMkLst>
            <pc:docMk/>
            <pc:sldMk cId="3922726461" sldId="292"/>
            <ac:spMk id="5" creationId="{EF7B0294-DE6E-4DEA-A218-B2D93080E7DE}"/>
          </ac:spMkLst>
        </pc:spChg>
      </pc:sldChg>
      <pc:sldChg chg="modSp add mod">
        <pc:chgData name="Joakim Kävrestad" userId="a92193a0-8f3d-4a15-a47f-f5fb7ea02d29" providerId="ADAL" clId="{1A5564CB-F53C-4426-B24E-53FBAA055EC6}" dt="2023-12-11T10:21:18.404" v="7629" actId="20577"/>
        <pc:sldMkLst>
          <pc:docMk/>
          <pc:sldMk cId="3225656695" sldId="293"/>
        </pc:sldMkLst>
        <pc:spChg chg="mod">
          <ac:chgData name="Joakim Kävrestad" userId="a92193a0-8f3d-4a15-a47f-f5fb7ea02d29" providerId="ADAL" clId="{1A5564CB-F53C-4426-B24E-53FBAA055EC6}" dt="2023-12-11T10:21:18.404" v="7629" actId="20577"/>
          <ac:spMkLst>
            <pc:docMk/>
            <pc:sldMk cId="3225656695" sldId="29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0:46.441" v="2083" actId="790"/>
        <pc:sldMkLst>
          <pc:docMk/>
          <pc:sldMk cId="4069134260" sldId="294"/>
        </pc:sldMkLst>
        <pc:spChg chg="mod">
          <ac:chgData name="Joakim Kävrestad" userId="a92193a0-8f3d-4a15-a47f-f5fb7ea02d29" providerId="ADAL" clId="{1A5564CB-F53C-4426-B24E-53FBAA055EC6}" dt="2023-12-11T07:06:01.473" v="492" actId="20577"/>
          <ac:spMkLst>
            <pc:docMk/>
            <pc:sldMk cId="4069134260" sldId="294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0:46.441" v="2083" actId="790"/>
          <ac:spMkLst>
            <pc:docMk/>
            <pc:sldMk cId="4069134260" sldId="294"/>
            <ac:spMk id="3" creationId="{531B12F1-007B-4B93-9641-7D4AB3252337}"/>
          </ac:spMkLst>
        </pc:spChg>
      </pc:sldChg>
      <pc:sldChg chg="add del">
        <pc:chgData name="Joakim Kävrestad" userId="a92193a0-8f3d-4a15-a47f-f5fb7ea02d29" providerId="ADAL" clId="{1A5564CB-F53C-4426-B24E-53FBAA055EC6}" dt="2023-12-11T07:07:16.429" v="505" actId="47"/>
        <pc:sldMkLst>
          <pc:docMk/>
          <pc:sldMk cId="853549972" sldId="295"/>
        </pc:sldMkLst>
      </pc:sldChg>
      <pc:sldChg chg="add del">
        <pc:chgData name="Joakim Kävrestad" userId="a92193a0-8f3d-4a15-a47f-f5fb7ea02d29" providerId="ADAL" clId="{1A5564CB-F53C-4426-B24E-53FBAA055EC6}" dt="2023-12-11T07:08:56.349" v="682"/>
        <pc:sldMkLst>
          <pc:docMk/>
          <pc:sldMk cId="2239093129" sldId="295"/>
        </pc:sldMkLst>
      </pc:sldChg>
      <pc:sldChg chg="modSp add mod">
        <pc:chgData name="Joakim Kävrestad" userId="a92193a0-8f3d-4a15-a47f-f5fb7ea02d29" providerId="ADAL" clId="{1A5564CB-F53C-4426-B24E-53FBAA055EC6}" dt="2023-12-11T07:11:32.151" v="1000" actId="113"/>
        <pc:sldMkLst>
          <pc:docMk/>
          <pc:sldMk cId="3208586118" sldId="295"/>
        </pc:sldMkLst>
        <pc:spChg chg="mod">
          <ac:chgData name="Joakim Kävrestad" userId="a92193a0-8f3d-4a15-a47f-f5fb7ea02d29" providerId="ADAL" clId="{1A5564CB-F53C-4426-B24E-53FBAA055EC6}" dt="2023-12-11T07:09:11.933" v="700" actId="20577"/>
          <ac:spMkLst>
            <pc:docMk/>
            <pc:sldMk cId="3208586118" sldId="295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1:32.151" v="1000" actId="113"/>
          <ac:spMkLst>
            <pc:docMk/>
            <pc:sldMk cId="3208586118" sldId="29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14:39.755" v="1341"/>
        <pc:sldMkLst>
          <pc:docMk/>
          <pc:sldMk cId="3481515759" sldId="296"/>
        </pc:sldMkLst>
        <pc:spChg chg="mod">
          <ac:chgData name="Joakim Kävrestad" userId="a92193a0-8f3d-4a15-a47f-f5fb7ea02d29" providerId="ADAL" clId="{1A5564CB-F53C-4426-B24E-53FBAA055EC6}" dt="2023-12-11T07:12:06.189" v="1092" actId="20577"/>
          <ac:spMkLst>
            <pc:docMk/>
            <pc:sldMk cId="3481515759" sldId="296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4:39.755" v="1341"/>
          <ac:spMkLst>
            <pc:docMk/>
            <pc:sldMk cId="3481515759" sldId="29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16:21.324" v="1576" actId="20577"/>
        <pc:sldMkLst>
          <pc:docMk/>
          <pc:sldMk cId="3034801654" sldId="297"/>
        </pc:sldMkLst>
        <pc:spChg chg="mod">
          <ac:chgData name="Joakim Kävrestad" userId="a92193a0-8f3d-4a15-a47f-f5fb7ea02d29" providerId="ADAL" clId="{1A5564CB-F53C-4426-B24E-53FBAA055EC6}" dt="2023-12-11T07:14:47.846" v="1346" actId="20577"/>
          <ac:spMkLst>
            <pc:docMk/>
            <pc:sldMk cId="3034801654" sldId="297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6:21.324" v="1576" actId="20577"/>
          <ac:spMkLst>
            <pc:docMk/>
            <pc:sldMk cId="3034801654" sldId="29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18:28.794" v="1841" actId="20577"/>
        <pc:sldMkLst>
          <pc:docMk/>
          <pc:sldMk cId="391702462" sldId="298"/>
        </pc:sldMkLst>
        <pc:spChg chg="mod">
          <ac:chgData name="Joakim Kävrestad" userId="a92193a0-8f3d-4a15-a47f-f5fb7ea02d29" providerId="ADAL" clId="{1A5564CB-F53C-4426-B24E-53FBAA055EC6}" dt="2023-12-11T07:16:36.579" v="1582" actId="20577"/>
          <ac:spMkLst>
            <pc:docMk/>
            <pc:sldMk cId="391702462" sldId="298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8:28.794" v="1841" actId="20577"/>
          <ac:spMkLst>
            <pc:docMk/>
            <pc:sldMk cId="391702462" sldId="29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0:08.533" v="2082" actId="20577"/>
        <pc:sldMkLst>
          <pc:docMk/>
          <pc:sldMk cId="891345325" sldId="299"/>
        </pc:sldMkLst>
        <pc:spChg chg="mod">
          <ac:chgData name="Joakim Kävrestad" userId="a92193a0-8f3d-4a15-a47f-f5fb7ea02d29" providerId="ADAL" clId="{1A5564CB-F53C-4426-B24E-53FBAA055EC6}" dt="2023-12-11T07:18:55.526" v="1850" actId="20577"/>
          <ac:spMkLst>
            <pc:docMk/>
            <pc:sldMk cId="891345325" sldId="299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0:08.533" v="2082" actId="20577"/>
          <ac:spMkLst>
            <pc:docMk/>
            <pc:sldMk cId="891345325" sldId="29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3:45.263" v="2355" actId="20577"/>
        <pc:sldMkLst>
          <pc:docMk/>
          <pc:sldMk cId="3877799413" sldId="300"/>
        </pc:sldMkLst>
        <pc:spChg chg="mod">
          <ac:chgData name="Joakim Kävrestad" userId="a92193a0-8f3d-4a15-a47f-f5fb7ea02d29" providerId="ADAL" clId="{1A5564CB-F53C-4426-B24E-53FBAA055EC6}" dt="2023-12-11T07:21:30.507" v="2109" actId="20577"/>
          <ac:spMkLst>
            <pc:docMk/>
            <pc:sldMk cId="3877799413" sldId="300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3:45.263" v="2355" actId="20577"/>
          <ac:spMkLst>
            <pc:docMk/>
            <pc:sldMk cId="3877799413" sldId="30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6:25.224" v="2639" actId="5793"/>
        <pc:sldMkLst>
          <pc:docMk/>
          <pc:sldMk cId="1959380834" sldId="301"/>
        </pc:sldMkLst>
        <pc:spChg chg="mod">
          <ac:chgData name="Joakim Kävrestad" userId="a92193a0-8f3d-4a15-a47f-f5fb7ea02d29" providerId="ADAL" clId="{1A5564CB-F53C-4426-B24E-53FBAA055EC6}" dt="2023-12-11T07:23:58.089" v="2370" actId="20577"/>
          <ac:spMkLst>
            <pc:docMk/>
            <pc:sldMk cId="1959380834" sldId="301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6:25.224" v="2639" actId="5793"/>
          <ac:spMkLst>
            <pc:docMk/>
            <pc:sldMk cId="1959380834" sldId="30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8:14.808" v="2925" actId="20577"/>
        <pc:sldMkLst>
          <pc:docMk/>
          <pc:sldMk cId="681513382" sldId="302"/>
        </pc:sldMkLst>
        <pc:spChg chg="mod">
          <ac:chgData name="Joakim Kävrestad" userId="a92193a0-8f3d-4a15-a47f-f5fb7ea02d29" providerId="ADAL" clId="{1A5564CB-F53C-4426-B24E-53FBAA055EC6}" dt="2023-12-11T07:26:47.455" v="2651" actId="20577"/>
          <ac:spMkLst>
            <pc:docMk/>
            <pc:sldMk cId="681513382" sldId="302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8:14.808" v="2925" actId="20577"/>
          <ac:spMkLst>
            <pc:docMk/>
            <pc:sldMk cId="681513382" sldId="30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30:05.133" v="3209" actId="20577"/>
        <pc:sldMkLst>
          <pc:docMk/>
          <pc:sldMk cId="714425615" sldId="303"/>
        </pc:sldMkLst>
        <pc:spChg chg="mod">
          <ac:chgData name="Joakim Kävrestad" userId="a92193a0-8f3d-4a15-a47f-f5fb7ea02d29" providerId="ADAL" clId="{1A5564CB-F53C-4426-B24E-53FBAA055EC6}" dt="2023-12-11T07:28:32.883" v="2938" actId="20577"/>
          <ac:spMkLst>
            <pc:docMk/>
            <pc:sldMk cId="714425615" sldId="303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30:05.133" v="3209" actId="20577"/>
          <ac:spMkLst>
            <pc:docMk/>
            <pc:sldMk cId="714425615" sldId="30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33:28.574" v="3470" actId="20577"/>
        <pc:sldMkLst>
          <pc:docMk/>
          <pc:sldMk cId="1882804118" sldId="304"/>
        </pc:sldMkLst>
        <pc:spChg chg="mod">
          <ac:chgData name="Joakim Kävrestad" userId="a92193a0-8f3d-4a15-a47f-f5fb7ea02d29" providerId="ADAL" clId="{1A5564CB-F53C-4426-B24E-53FBAA055EC6}" dt="2023-12-11T07:29:53.171" v="3191" actId="20577"/>
          <ac:spMkLst>
            <pc:docMk/>
            <pc:sldMk cId="1882804118" sldId="304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33:28.574" v="3470" actId="20577"/>
          <ac:spMkLst>
            <pc:docMk/>
            <pc:sldMk cId="1882804118" sldId="30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35:42.297" v="3763" actId="20577"/>
        <pc:sldMkLst>
          <pc:docMk/>
          <pc:sldMk cId="1225465357" sldId="305"/>
        </pc:sldMkLst>
        <pc:spChg chg="mod">
          <ac:chgData name="Joakim Kävrestad" userId="a92193a0-8f3d-4a15-a47f-f5fb7ea02d29" providerId="ADAL" clId="{1A5564CB-F53C-4426-B24E-53FBAA055EC6}" dt="2023-12-11T07:33:55.190" v="3488" actId="20577"/>
          <ac:spMkLst>
            <pc:docMk/>
            <pc:sldMk cId="1225465357" sldId="305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35:42.297" v="3763" actId="20577"/>
          <ac:spMkLst>
            <pc:docMk/>
            <pc:sldMk cId="1225465357" sldId="305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1A5564CB-F53C-4426-B24E-53FBAA055EC6}" dt="2023-12-11T07:35:55.532" v="3764"/>
        <pc:sldMkLst>
          <pc:docMk/>
          <pc:sldMk cId="44219478" sldId="306"/>
        </pc:sldMkLst>
      </pc:sldChg>
      <pc:sldChg chg="add">
        <pc:chgData name="Joakim Kävrestad" userId="a92193a0-8f3d-4a15-a47f-f5fb7ea02d29" providerId="ADAL" clId="{1A5564CB-F53C-4426-B24E-53FBAA055EC6}" dt="2023-12-11T07:36:16.962" v="3765"/>
        <pc:sldMkLst>
          <pc:docMk/>
          <pc:sldMk cId="2790515957" sldId="307"/>
        </pc:sldMkLst>
      </pc:sldChg>
      <pc:sldChg chg="modSp add mod">
        <pc:chgData name="Joakim Kävrestad" userId="a92193a0-8f3d-4a15-a47f-f5fb7ea02d29" providerId="ADAL" clId="{1A5564CB-F53C-4426-B24E-53FBAA055EC6}" dt="2023-12-11T07:41:18.029" v="4077" actId="20577"/>
        <pc:sldMkLst>
          <pc:docMk/>
          <pc:sldMk cId="51687989" sldId="308"/>
        </pc:sldMkLst>
        <pc:spChg chg="mod">
          <ac:chgData name="Joakim Kävrestad" userId="a92193a0-8f3d-4a15-a47f-f5fb7ea02d29" providerId="ADAL" clId="{1A5564CB-F53C-4426-B24E-53FBAA055EC6}" dt="2023-12-11T07:39:58.431" v="3789" actId="20577"/>
          <ac:spMkLst>
            <pc:docMk/>
            <pc:sldMk cId="51687989" sldId="308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41:18.029" v="4077" actId="20577"/>
          <ac:spMkLst>
            <pc:docMk/>
            <pc:sldMk cId="51687989" sldId="30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43:47.721" v="4453" actId="113"/>
        <pc:sldMkLst>
          <pc:docMk/>
          <pc:sldMk cId="395098650" sldId="309"/>
        </pc:sldMkLst>
        <pc:spChg chg="mod">
          <ac:chgData name="Joakim Kävrestad" userId="a92193a0-8f3d-4a15-a47f-f5fb7ea02d29" providerId="ADAL" clId="{1A5564CB-F53C-4426-B24E-53FBAA055EC6}" dt="2023-12-11T07:41:26.993" v="4089" actId="20577"/>
          <ac:spMkLst>
            <pc:docMk/>
            <pc:sldMk cId="395098650" sldId="309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43:47.721" v="4453" actId="113"/>
          <ac:spMkLst>
            <pc:docMk/>
            <pc:sldMk cId="395098650" sldId="30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47:57.111" v="4846" actId="20577"/>
        <pc:sldMkLst>
          <pc:docMk/>
          <pc:sldMk cId="712122592" sldId="310"/>
        </pc:sldMkLst>
        <pc:spChg chg="mod">
          <ac:chgData name="Joakim Kävrestad" userId="a92193a0-8f3d-4a15-a47f-f5fb7ea02d29" providerId="ADAL" clId="{1A5564CB-F53C-4426-B24E-53FBAA055EC6}" dt="2023-12-11T07:45:13.503" v="4457" actId="20577"/>
          <ac:spMkLst>
            <pc:docMk/>
            <pc:sldMk cId="712122592" sldId="310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47:57.111" v="4846" actId="20577"/>
          <ac:spMkLst>
            <pc:docMk/>
            <pc:sldMk cId="712122592" sldId="31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51:57.632" v="5124" actId="20577"/>
        <pc:sldMkLst>
          <pc:docMk/>
          <pc:sldMk cId="1759305564" sldId="311"/>
        </pc:sldMkLst>
        <pc:spChg chg="mod">
          <ac:chgData name="Joakim Kävrestad" userId="a92193a0-8f3d-4a15-a47f-f5fb7ea02d29" providerId="ADAL" clId="{1A5564CB-F53C-4426-B24E-53FBAA055EC6}" dt="2023-12-11T07:49:33.676" v="4860" actId="20577"/>
          <ac:spMkLst>
            <pc:docMk/>
            <pc:sldMk cId="1759305564" sldId="311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51:57.632" v="5124" actId="20577"/>
          <ac:spMkLst>
            <pc:docMk/>
            <pc:sldMk cId="1759305564" sldId="31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9:48:38.676" v="5792" actId="790"/>
        <pc:sldMkLst>
          <pc:docMk/>
          <pc:sldMk cId="1492121979" sldId="312"/>
        </pc:sldMkLst>
        <pc:spChg chg="mod">
          <ac:chgData name="Joakim Kävrestad" userId="a92193a0-8f3d-4a15-a47f-f5fb7ea02d29" providerId="ADAL" clId="{1A5564CB-F53C-4426-B24E-53FBAA055EC6}" dt="2023-12-11T07:52:08.569" v="5136" actId="20577"/>
          <ac:spMkLst>
            <pc:docMk/>
            <pc:sldMk cId="1492121979" sldId="312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9:48:38.676" v="5792" actId="790"/>
          <ac:spMkLst>
            <pc:docMk/>
            <pc:sldMk cId="1492121979" sldId="312"/>
            <ac:spMk id="3" creationId="{531B12F1-007B-4B93-9641-7D4AB3252337}"/>
          </ac:spMkLst>
        </pc:spChg>
      </pc:sldChg>
      <pc:sldChg chg="addSp modSp add mod ord">
        <pc:chgData name="Joakim Kävrestad" userId="a92193a0-8f3d-4a15-a47f-f5fb7ea02d29" providerId="ADAL" clId="{1A5564CB-F53C-4426-B24E-53FBAA055EC6}" dt="2023-12-11T09:46:35.066" v="5578" actId="20577"/>
        <pc:sldMkLst>
          <pc:docMk/>
          <pc:sldMk cId="359012640" sldId="313"/>
        </pc:sldMkLst>
        <pc:spChg chg="mod">
          <ac:chgData name="Joakim Kävrestad" userId="a92193a0-8f3d-4a15-a47f-f5fb7ea02d29" providerId="ADAL" clId="{1A5564CB-F53C-4426-B24E-53FBAA055EC6}" dt="2023-12-11T09:46:35.066" v="5578" actId="20577"/>
          <ac:spMkLst>
            <pc:docMk/>
            <pc:sldMk cId="359012640" sldId="313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9:42:30.325" v="5389" actId="27636"/>
          <ac:spMkLst>
            <pc:docMk/>
            <pc:sldMk cId="359012640" sldId="313"/>
            <ac:spMk id="3" creationId="{531B12F1-007B-4B93-9641-7D4AB3252337}"/>
          </ac:spMkLst>
        </pc:spChg>
        <pc:spChg chg="add mod">
          <ac:chgData name="Joakim Kävrestad" userId="a92193a0-8f3d-4a15-a47f-f5fb7ea02d29" providerId="ADAL" clId="{1A5564CB-F53C-4426-B24E-53FBAA055EC6}" dt="2023-12-11T09:43:31.665" v="5454" actId="20577"/>
          <ac:spMkLst>
            <pc:docMk/>
            <pc:sldMk cId="359012640" sldId="313"/>
            <ac:spMk id="7" creationId="{FE8DDE3E-4CB6-339A-BA8C-B5B89C583C15}"/>
          </ac:spMkLst>
        </pc:spChg>
        <pc:spChg chg="add mod">
          <ac:chgData name="Joakim Kävrestad" userId="a92193a0-8f3d-4a15-a47f-f5fb7ea02d29" providerId="ADAL" clId="{1A5564CB-F53C-4426-B24E-53FBAA055EC6}" dt="2023-12-11T09:43:15.299" v="5440" actId="20577"/>
          <ac:spMkLst>
            <pc:docMk/>
            <pc:sldMk cId="359012640" sldId="313"/>
            <ac:spMk id="8" creationId="{8F7D8918-AC95-B3FA-D088-4A9CFC04F9E0}"/>
          </ac:spMkLst>
        </pc:spChg>
        <pc:spChg chg="add mod">
          <ac:chgData name="Joakim Kävrestad" userId="a92193a0-8f3d-4a15-a47f-f5fb7ea02d29" providerId="ADAL" clId="{1A5564CB-F53C-4426-B24E-53FBAA055EC6}" dt="2023-12-11T09:44:34.003" v="5507" actId="313"/>
          <ac:spMkLst>
            <pc:docMk/>
            <pc:sldMk cId="359012640" sldId="313"/>
            <ac:spMk id="9" creationId="{06B29E07-77E1-7CB6-3377-20C8EDF8DDF4}"/>
          </ac:spMkLst>
        </pc:spChg>
        <pc:spChg chg="add mod">
          <ac:chgData name="Joakim Kävrestad" userId="a92193a0-8f3d-4a15-a47f-f5fb7ea02d29" providerId="ADAL" clId="{1A5564CB-F53C-4426-B24E-53FBAA055EC6}" dt="2023-12-11T09:45:41.129" v="5557" actId="14100"/>
          <ac:spMkLst>
            <pc:docMk/>
            <pc:sldMk cId="359012640" sldId="313"/>
            <ac:spMk id="10" creationId="{89BA5886-B149-A289-44E3-3C675FF80C07}"/>
          </ac:spMkLst>
        </pc:spChg>
        <pc:spChg chg="add mod">
          <ac:chgData name="Joakim Kävrestad" userId="a92193a0-8f3d-4a15-a47f-f5fb7ea02d29" providerId="ADAL" clId="{1A5564CB-F53C-4426-B24E-53FBAA055EC6}" dt="2023-12-11T09:45:39.465" v="5556" actId="14100"/>
          <ac:spMkLst>
            <pc:docMk/>
            <pc:sldMk cId="359012640" sldId="313"/>
            <ac:spMk id="11" creationId="{EC3D9442-0D7B-0AD9-63A9-3FF9A1A021C0}"/>
          </ac:spMkLst>
        </pc:spChg>
        <pc:spChg chg="add mod">
          <ac:chgData name="Joakim Kävrestad" userId="a92193a0-8f3d-4a15-a47f-f5fb7ea02d29" providerId="ADAL" clId="{1A5564CB-F53C-4426-B24E-53FBAA055EC6}" dt="2023-12-11T09:46:14.994" v="5565" actId="20577"/>
          <ac:spMkLst>
            <pc:docMk/>
            <pc:sldMk cId="359012640" sldId="313"/>
            <ac:spMk id="12" creationId="{CF1AEB4D-DEA5-9F2B-96C3-7E1BECC5B777}"/>
          </ac:spMkLst>
        </pc:spChg>
        <pc:spChg chg="add mod">
          <ac:chgData name="Joakim Kävrestad" userId="a92193a0-8f3d-4a15-a47f-f5fb7ea02d29" providerId="ADAL" clId="{1A5564CB-F53C-4426-B24E-53FBAA055EC6}" dt="2023-12-11T09:45:37.800" v="5555" actId="14100"/>
          <ac:spMkLst>
            <pc:docMk/>
            <pc:sldMk cId="359012640" sldId="313"/>
            <ac:spMk id="13" creationId="{462C2DD6-B6C8-D897-A8DE-BBC6B3088999}"/>
          </ac:spMkLst>
        </pc:spChg>
        <pc:cxnChg chg="add">
          <ac:chgData name="Joakim Kävrestad" userId="a92193a0-8f3d-4a15-a47f-f5fb7ea02d29" providerId="ADAL" clId="{1A5564CB-F53C-4426-B24E-53FBAA055EC6}" dt="2023-12-11T09:45:45.890" v="5558" actId="11529"/>
          <ac:cxnSpMkLst>
            <pc:docMk/>
            <pc:sldMk cId="359012640" sldId="313"/>
            <ac:cxnSpMk id="15" creationId="{727DA310-9AFF-135D-EC2F-ACA8A46F63D7}"/>
          </ac:cxnSpMkLst>
        </pc:cxnChg>
        <pc:cxnChg chg="add">
          <ac:chgData name="Joakim Kävrestad" userId="a92193a0-8f3d-4a15-a47f-f5fb7ea02d29" providerId="ADAL" clId="{1A5564CB-F53C-4426-B24E-53FBAA055EC6}" dt="2023-12-11T09:45:52.714" v="5559" actId="11529"/>
          <ac:cxnSpMkLst>
            <pc:docMk/>
            <pc:sldMk cId="359012640" sldId="313"/>
            <ac:cxnSpMk id="17" creationId="{AC2836C2-AC94-A38D-922A-814C05E4F630}"/>
          </ac:cxnSpMkLst>
        </pc:cxnChg>
        <pc:cxnChg chg="add">
          <ac:chgData name="Joakim Kävrestad" userId="a92193a0-8f3d-4a15-a47f-f5fb7ea02d29" providerId="ADAL" clId="{1A5564CB-F53C-4426-B24E-53FBAA055EC6}" dt="2023-12-11T09:45:56.435" v="5560" actId="11529"/>
          <ac:cxnSpMkLst>
            <pc:docMk/>
            <pc:sldMk cId="359012640" sldId="313"/>
            <ac:cxnSpMk id="19" creationId="{BBDAEDC4-F539-88AD-6836-576EE8887FE2}"/>
          </ac:cxnSpMkLst>
        </pc:cxnChg>
        <pc:cxnChg chg="add">
          <ac:chgData name="Joakim Kävrestad" userId="a92193a0-8f3d-4a15-a47f-f5fb7ea02d29" providerId="ADAL" clId="{1A5564CB-F53C-4426-B24E-53FBAA055EC6}" dt="2023-12-11T09:46:00.380" v="5561" actId="11529"/>
          <ac:cxnSpMkLst>
            <pc:docMk/>
            <pc:sldMk cId="359012640" sldId="313"/>
            <ac:cxnSpMk id="21" creationId="{3B41BCDC-D689-5B73-3FF6-B854C0D56C87}"/>
          </ac:cxnSpMkLst>
        </pc:cxnChg>
        <pc:cxnChg chg="add">
          <ac:chgData name="Joakim Kävrestad" userId="a92193a0-8f3d-4a15-a47f-f5fb7ea02d29" providerId="ADAL" clId="{1A5564CB-F53C-4426-B24E-53FBAA055EC6}" dt="2023-12-11T09:46:06.289" v="5562" actId="11529"/>
          <ac:cxnSpMkLst>
            <pc:docMk/>
            <pc:sldMk cId="359012640" sldId="313"/>
            <ac:cxnSpMk id="23" creationId="{6AA0EF55-FF36-EEFF-0CFE-3A744E35CA5C}"/>
          </ac:cxnSpMkLst>
        </pc:cxnChg>
        <pc:cxnChg chg="add">
          <ac:chgData name="Joakim Kävrestad" userId="a92193a0-8f3d-4a15-a47f-f5fb7ea02d29" providerId="ADAL" clId="{1A5564CB-F53C-4426-B24E-53FBAA055EC6}" dt="2023-12-11T09:46:09.795" v="5563" actId="11529"/>
          <ac:cxnSpMkLst>
            <pc:docMk/>
            <pc:sldMk cId="359012640" sldId="313"/>
            <ac:cxnSpMk id="25" creationId="{6DB5A8C7-3CFC-4400-FA05-D49B2F8B9C84}"/>
          </ac:cxnSpMkLst>
        </pc:cxnChg>
      </pc:sldChg>
      <pc:sldChg chg="modSp add mod">
        <pc:chgData name="Joakim Kävrestad" userId="a92193a0-8f3d-4a15-a47f-f5fb7ea02d29" providerId="ADAL" clId="{1A5564CB-F53C-4426-B24E-53FBAA055EC6}" dt="2023-12-11T09:52:11.632" v="6061" actId="20577"/>
        <pc:sldMkLst>
          <pc:docMk/>
          <pc:sldMk cId="2105558118" sldId="314"/>
        </pc:sldMkLst>
        <pc:spChg chg="mod">
          <ac:chgData name="Joakim Kävrestad" userId="a92193a0-8f3d-4a15-a47f-f5fb7ea02d29" providerId="ADAL" clId="{1A5564CB-F53C-4426-B24E-53FBAA055EC6}" dt="2023-12-11T09:48:53.815" v="5809" actId="20577"/>
          <ac:spMkLst>
            <pc:docMk/>
            <pc:sldMk cId="2105558118" sldId="314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9:52:11.632" v="6061" actId="20577"/>
          <ac:spMkLst>
            <pc:docMk/>
            <pc:sldMk cId="2105558118" sldId="31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9:55:14.152" v="6373" actId="20577"/>
        <pc:sldMkLst>
          <pc:docMk/>
          <pc:sldMk cId="2019668494" sldId="315"/>
        </pc:sldMkLst>
        <pc:spChg chg="mod">
          <ac:chgData name="Joakim Kävrestad" userId="a92193a0-8f3d-4a15-a47f-f5fb7ea02d29" providerId="ADAL" clId="{1A5564CB-F53C-4426-B24E-53FBAA055EC6}" dt="2023-12-11T09:55:14.152" v="6373" actId="20577"/>
          <ac:spMkLst>
            <pc:docMk/>
            <pc:sldMk cId="2019668494" sldId="31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9:59:51.141" v="6716" actId="313"/>
        <pc:sldMkLst>
          <pc:docMk/>
          <pc:sldMk cId="367772853" sldId="316"/>
        </pc:sldMkLst>
        <pc:spChg chg="mod">
          <ac:chgData name="Joakim Kävrestad" userId="a92193a0-8f3d-4a15-a47f-f5fb7ea02d29" providerId="ADAL" clId="{1A5564CB-F53C-4426-B24E-53FBAA055EC6}" dt="2023-12-11T09:59:51.141" v="6716" actId="313"/>
          <ac:spMkLst>
            <pc:docMk/>
            <pc:sldMk cId="367772853" sldId="31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03:35.823" v="7083" actId="20577"/>
        <pc:sldMkLst>
          <pc:docMk/>
          <pc:sldMk cId="1476904026" sldId="317"/>
        </pc:sldMkLst>
        <pc:spChg chg="mod">
          <ac:chgData name="Joakim Kävrestad" userId="a92193a0-8f3d-4a15-a47f-f5fb7ea02d29" providerId="ADAL" clId="{1A5564CB-F53C-4426-B24E-53FBAA055EC6}" dt="2023-12-11T10:03:35.823" v="7083" actId="20577"/>
          <ac:spMkLst>
            <pc:docMk/>
            <pc:sldMk cId="1476904026" sldId="31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13:27.814" v="7330" actId="20577"/>
        <pc:sldMkLst>
          <pc:docMk/>
          <pc:sldMk cId="3740745003" sldId="318"/>
        </pc:sldMkLst>
        <pc:spChg chg="mod">
          <ac:chgData name="Joakim Kävrestad" userId="a92193a0-8f3d-4a15-a47f-f5fb7ea02d29" providerId="ADAL" clId="{1A5564CB-F53C-4426-B24E-53FBAA055EC6}" dt="2023-12-11T10:13:27.814" v="7330" actId="20577"/>
          <ac:spMkLst>
            <pc:docMk/>
            <pc:sldMk cId="3740745003" sldId="31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1:04:54.373" v="8904" actId="27636"/>
        <pc:sldMkLst>
          <pc:docMk/>
          <pc:sldMk cId="115112559" sldId="319"/>
        </pc:sldMkLst>
        <pc:spChg chg="mod">
          <ac:chgData name="Joakim Kävrestad" userId="a92193a0-8f3d-4a15-a47f-f5fb7ea02d29" providerId="ADAL" clId="{1A5564CB-F53C-4426-B24E-53FBAA055EC6}" dt="2023-12-11T10:11:21.346" v="7103" actId="20577"/>
          <ac:spMkLst>
            <pc:docMk/>
            <pc:sldMk cId="115112559" sldId="319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1:04:54.373" v="8904" actId="27636"/>
          <ac:spMkLst>
            <pc:docMk/>
            <pc:sldMk cId="115112559" sldId="319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1A5564CB-F53C-4426-B24E-53FBAA055EC6}" dt="2023-12-11T10:13:38.423" v="7331"/>
        <pc:sldMkLst>
          <pc:docMk/>
          <pc:sldMk cId="1834049620" sldId="320"/>
        </pc:sldMkLst>
      </pc:sldChg>
      <pc:sldChg chg="modSp add mod">
        <pc:chgData name="Joakim Kävrestad" userId="a92193a0-8f3d-4a15-a47f-f5fb7ea02d29" providerId="ADAL" clId="{1A5564CB-F53C-4426-B24E-53FBAA055EC6}" dt="2023-12-11T10:23:35.460" v="7804" actId="20577"/>
        <pc:sldMkLst>
          <pc:docMk/>
          <pc:sldMk cId="384060572" sldId="321"/>
        </pc:sldMkLst>
        <pc:spChg chg="mod">
          <ac:chgData name="Joakim Kävrestad" userId="a92193a0-8f3d-4a15-a47f-f5fb7ea02d29" providerId="ADAL" clId="{1A5564CB-F53C-4426-B24E-53FBAA055EC6}" dt="2023-12-11T10:14:46.580" v="7335"/>
          <ac:spMkLst>
            <pc:docMk/>
            <pc:sldMk cId="384060572" sldId="321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0:23:35.460" v="7804" actId="20577"/>
          <ac:spMkLst>
            <pc:docMk/>
            <pc:sldMk cId="384060572" sldId="32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42:11.492" v="8900" actId="33524"/>
        <pc:sldMkLst>
          <pc:docMk/>
          <pc:sldMk cId="566097690" sldId="322"/>
        </pc:sldMkLst>
        <pc:spChg chg="mod">
          <ac:chgData name="Joakim Kävrestad" userId="a92193a0-8f3d-4a15-a47f-f5fb7ea02d29" providerId="ADAL" clId="{1A5564CB-F53C-4426-B24E-53FBAA055EC6}" dt="2023-12-11T10:22:12.430" v="7714" actId="20577"/>
          <ac:spMkLst>
            <pc:docMk/>
            <pc:sldMk cId="566097690" sldId="322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0:42:11.492" v="8900" actId="33524"/>
          <ac:spMkLst>
            <pc:docMk/>
            <pc:sldMk cId="566097690" sldId="322"/>
            <ac:spMk id="3" creationId="{531B12F1-007B-4B93-9641-7D4AB3252337}"/>
          </ac:spMkLst>
        </pc:spChg>
      </pc:sldChg>
      <pc:sldChg chg="modSp add mod ord">
        <pc:chgData name="Joakim Kävrestad" userId="a92193a0-8f3d-4a15-a47f-f5fb7ea02d29" providerId="ADAL" clId="{1A5564CB-F53C-4426-B24E-53FBAA055EC6}" dt="2023-12-11T10:39:42.029" v="8588" actId="20577"/>
        <pc:sldMkLst>
          <pc:docMk/>
          <pc:sldMk cId="3863791341" sldId="323"/>
        </pc:sldMkLst>
        <pc:spChg chg="mod">
          <ac:chgData name="Joakim Kävrestad" userId="a92193a0-8f3d-4a15-a47f-f5fb7ea02d29" providerId="ADAL" clId="{1A5564CB-F53C-4426-B24E-53FBAA055EC6}" dt="2023-12-11T10:22:19.145" v="7718" actId="20577"/>
          <ac:spMkLst>
            <pc:docMk/>
            <pc:sldMk cId="3863791341" sldId="323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0:39:42.029" v="8588" actId="20577"/>
          <ac:spMkLst>
            <pc:docMk/>
            <pc:sldMk cId="3863791341" sldId="32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29:08.904" v="8104" actId="20577"/>
        <pc:sldMkLst>
          <pc:docMk/>
          <pc:sldMk cId="4067511225" sldId="324"/>
        </pc:sldMkLst>
        <pc:spChg chg="mod">
          <ac:chgData name="Joakim Kävrestad" userId="a92193a0-8f3d-4a15-a47f-f5fb7ea02d29" providerId="ADAL" clId="{1A5564CB-F53C-4426-B24E-53FBAA055EC6}" dt="2023-12-11T10:29:08.904" v="8104" actId="20577"/>
          <ac:spMkLst>
            <pc:docMk/>
            <pc:sldMk cId="4067511225" sldId="32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31:52.333" v="8339" actId="20577"/>
        <pc:sldMkLst>
          <pc:docMk/>
          <pc:sldMk cId="1135730028" sldId="325"/>
        </pc:sldMkLst>
        <pc:spChg chg="mod">
          <ac:chgData name="Joakim Kävrestad" userId="a92193a0-8f3d-4a15-a47f-f5fb7ea02d29" providerId="ADAL" clId="{1A5564CB-F53C-4426-B24E-53FBAA055EC6}" dt="2023-12-11T10:31:52.333" v="8339" actId="20577"/>
          <ac:spMkLst>
            <pc:docMk/>
            <pc:sldMk cId="1135730028" sldId="32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1:08:42.414" v="9542" actId="313"/>
        <pc:sldMkLst>
          <pc:docMk/>
          <pc:sldMk cId="1257429356" sldId="326"/>
        </pc:sldMkLst>
        <pc:spChg chg="mod">
          <ac:chgData name="Joakim Kävrestad" userId="a92193a0-8f3d-4a15-a47f-f5fb7ea02d29" providerId="ADAL" clId="{1A5564CB-F53C-4426-B24E-53FBAA055EC6}" dt="2023-12-11T11:08:42.414" v="9542" actId="313"/>
          <ac:spMkLst>
            <pc:docMk/>
            <pc:sldMk cId="1257429356" sldId="326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1A5564CB-F53C-4426-B24E-53FBAA055EC6}" dt="2023-12-11T11:08:49.933" v="9543"/>
        <pc:sldMkLst>
          <pc:docMk/>
          <pc:sldMk cId="2330683847" sldId="327"/>
        </pc:sldMkLst>
      </pc:sldChg>
    </pc:docChg>
  </pc:docChgLst>
  <pc:docChgLst>
    <pc:chgData name="Joakim Kävrestad" userId="a92193a0-8f3d-4a15-a47f-f5fb7ea02d29" providerId="ADAL" clId="{61BF076D-0FF1-4DA6-9AEF-E06C5087E6BF}"/>
    <pc:docChg chg="undo custSel addSld delSld modSld sldOrd">
      <pc:chgData name="Joakim Kävrestad" userId="a92193a0-8f3d-4a15-a47f-f5fb7ea02d29" providerId="ADAL" clId="{61BF076D-0FF1-4DA6-9AEF-E06C5087E6BF}" dt="2023-12-21T14:56:21.890" v="8154"/>
      <pc:docMkLst>
        <pc:docMk/>
      </pc:docMkLst>
      <pc:sldChg chg="modSp mod">
        <pc:chgData name="Joakim Kävrestad" userId="a92193a0-8f3d-4a15-a47f-f5fb7ea02d29" providerId="ADAL" clId="{61BF076D-0FF1-4DA6-9AEF-E06C5087E6BF}" dt="2023-12-20T13:59:10.640" v="258" actId="20577"/>
        <pc:sldMkLst>
          <pc:docMk/>
          <pc:sldMk cId="4053168140" sldId="256"/>
        </pc:sldMkLst>
        <pc:spChg chg="mod">
          <ac:chgData name="Joakim Kävrestad" userId="a92193a0-8f3d-4a15-a47f-f5fb7ea02d29" providerId="ADAL" clId="{61BF076D-0FF1-4DA6-9AEF-E06C5087E6BF}" dt="2023-12-20T13:59:10.640" v="258" actId="20577"/>
          <ac:spMkLst>
            <pc:docMk/>
            <pc:sldMk cId="4053168140" sldId="256"/>
            <ac:spMk id="2" creationId="{A77B6B02-F4C0-4748-93D1-08973C7A850A}"/>
          </ac:spMkLst>
        </pc:spChg>
      </pc:sldChg>
      <pc:sldChg chg="modSp mod">
        <pc:chgData name="Joakim Kävrestad" userId="a92193a0-8f3d-4a15-a47f-f5fb7ea02d29" providerId="ADAL" clId="{61BF076D-0FF1-4DA6-9AEF-E06C5087E6BF}" dt="2023-12-20T13:56:24.663" v="181" actId="27636"/>
        <pc:sldMkLst>
          <pc:docMk/>
          <pc:sldMk cId="3659569746" sldId="257"/>
        </pc:sldMkLst>
        <pc:spChg chg="mod">
          <ac:chgData name="Joakim Kävrestad" userId="a92193a0-8f3d-4a15-a47f-f5fb7ea02d29" providerId="ADAL" clId="{61BF076D-0FF1-4DA6-9AEF-E06C5087E6BF}" dt="2023-12-20T13:56:24.663" v="181" actId="27636"/>
          <ac:spMkLst>
            <pc:docMk/>
            <pc:sldMk cId="3659569746" sldId="257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61BF076D-0FF1-4DA6-9AEF-E06C5087E6BF}" dt="2023-12-21T14:30:20.657" v="6594" actId="20577"/>
        <pc:sldMkLst>
          <pc:docMk/>
          <pc:sldMk cId="3225656695" sldId="293"/>
        </pc:sldMkLst>
        <pc:spChg chg="mod">
          <ac:chgData name="Joakim Kävrestad" userId="a92193a0-8f3d-4a15-a47f-f5fb7ea02d29" providerId="ADAL" clId="{61BF076D-0FF1-4DA6-9AEF-E06C5087E6BF}" dt="2023-12-21T14:30:20.657" v="6594" actId="20577"/>
          <ac:spMkLst>
            <pc:docMk/>
            <pc:sldMk cId="3225656695" sldId="293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3877799413" sldId="300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959380834" sldId="301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681513382" sldId="302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714425615" sldId="303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882804118" sldId="304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225465357" sldId="305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44219478" sldId="306"/>
        </pc:sldMkLst>
      </pc:sldChg>
      <pc:sldChg chg="modSp mod ord">
        <pc:chgData name="Joakim Kävrestad" userId="a92193a0-8f3d-4a15-a47f-f5fb7ea02d29" providerId="ADAL" clId="{61BF076D-0FF1-4DA6-9AEF-E06C5087E6BF}" dt="2023-12-20T14:00:11.684" v="509" actId="20577"/>
        <pc:sldMkLst>
          <pc:docMk/>
          <pc:sldMk cId="158121556" sldId="315"/>
        </pc:sldMkLst>
        <pc:spChg chg="mod">
          <ac:chgData name="Joakim Kävrestad" userId="a92193a0-8f3d-4a15-a47f-f5fb7ea02d29" providerId="ADAL" clId="{61BF076D-0FF1-4DA6-9AEF-E06C5087E6BF}" dt="2023-12-20T13:58:51.748" v="218" actId="20577"/>
          <ac:spMkLst>
            <pc:docMk/>
            <pc:sldMk cId="158121556" sldId="315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0T14:00:11.684" v="509" actId="20577"/>
          <ac:spMkLst>
            <pc:docMk/>
            <pc:sldMk cId="158121556" sldId="315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4052400709" sldId="316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3543972555" sldId="317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3740745003" sldId="318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834049620" sldId="320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2330683847" sldId="327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187042716" sldId="328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684952292" sldId="352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421626462" sldId="353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137303280" sldId="354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322520017" sldId="355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781056350" sldId="356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3159894659" sldId="357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3300984235" sldId="358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3917681507" sldId="359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690666415" sldId="360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3519163498" sldId="362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955044908" sldId="363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643777890" sldId="364"/>
        </pc:sldMkLst>
      </pc:sldChg>
      <pc:sldChg chg="modSp mod">
        <pc:chgData name="Joakim Kävrestad" userId="a92193a0-8f3d-4a15-a47f-f5fb7ea02d29" providerId="ADAL" clId="{61BF076D-0FF1-4DA6-9AEF-E06C5087E6BF}" dt="2023-12-21T12:55:14.098" v="3232" actId="20577"/>
        <pc:sldMkLst>
          <pc:docMk/>
          <pc:sldMk cId="3607741989" sldId="365"/>
        </pc:sldMkLst>
        <pc:spChg chg="mod">
          <ac:chgData name="Joakim Kävrestad" userId="a92193a0-8f3d-4a15-a47f-f5fb7ea02d29" providerId="ADAL" clId="{61BF076D-0FF1-4DA6-9AEF-E06C5087E6BF}" dt="2023-12-21T12:55:14.098" v="3232" actId="20577"/>
          <ac:spMkLst>
            <pc:docMk/>
            <pc:sldMk cId="3607741989" sldId="365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665748317" sldId="366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097676909" sldId="367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2053147271" sldId="368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2941252990" sldId="369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2320819047" sldId="370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3904842994" sldId="371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4041889206" sldId="372"/>
        </pc:sldMkLst>
      </pc:sldChg>
      <pc:sldChg chg="del">
        <pc:chgData name="Joakim Kävrestad" userId="a92193a0-8f3d-4a15-a47f-f5fb7ea02d29" providerId="ADAL" clId="{61BF076D-0FF1-4DA6-9AEF-E06C5087E6BF}" dt="2023-12-20T13:58:25.415" v="206" actId="47"/>
        <pc:sldMkLst>
          <pc:docMk/>
          <pc:sldMk cId="1932787332" sldId="373"/>
        </pc:sldMkLst>
      </pc:sldChg>
      <pc:sldChg chg="modSp add mod">
        <pc:chgData name="Joakim Kävrestad" userId="a92193a0-8f3d-4a15-a47f-f5fb7ea02d29" providerId="ADAL" clId="{61BF076D-0FF1-4DA6-9AEF-E06C5087E6BF}" dt="2023-12-21T13:30:56.604" v="6583" actId="27636"/>
        <pc:sldMkLst>
          <pc:docMk/>
          <pc:sldMk cId="1446388930" sldId="374"/>
        </pc:sldMkLst>
        <pc:spChg chg="mod">
          <ac:chgData name="Joakim Kävrestad" userId="a92193a0-8f3d-4a15-a47f-f5fb7ea02d29" providerId="ADAL" clId="{61BF076D-0FF1-4DA6-9AEF-E06C5087E6BF}" dt="2023-12-21T13:30:56.604" v="6583" actId="27636"/>
          <ac:spMkLst>
            <pc:docMk/>
            <pc:sldMk cId="1446388930" sldId="37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0T14:14:20.618" v="977" actId="20577"/>
        <pc:sldMkLst>
          <pc:docMk/>
          <pc:sldMk cId="4121430593" sldId="375"/>
        </pc:sldMkLst>
        <pc:spChg chg="mod">
          <ac:chgData name="Joakim Kävrestad" userId="a92193a0-8f3d-4a15-a47f-f5fb7ea02d29" providerId="ADAL" clId="{61BF076D-0FF1-4DA6-9AEF-E06C5087E6BF}" dt="2023-12-20T14:02:20.602" v="683" actId="20577"/>
          <ac:spMkLst>
            <pc:docMk/>
            <pc:sldMk cId="4121430593" sldId="375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0T14:14:20.618" v="977" actId="20577"/>
          <ac:spMkLst>
            <pc:docMk/>
            <pc:sldMk cId="4121430593" sldId="37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2:38:19.648" v="1998" actId="20577"/>
        <pc:sldMkLst>
          <pc:docMk/>
          <pc:sldMk cId="2697631002" sldId="376"/>
        </pc:sldMkLst>
        <pc:spChg chg="mod">
          <ac:chgData name="Joakim Kävrestad" userId="a92193a0-8f3d-4a15-a47f-f5fb7ea02d29" providerId="ADAL" clId="{61BF076D-0FF1-4DA6-9AEF-E06C5087E6BF}" dt="2023-12-21T12:38:19.648" v="1998" actId="20577"/>
          <ac:spMkLst>
            <pc:docMk/>
            <pc:sldMk cId="2697631002" sldId="376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0T14:24:15.843" v="1532" actId="20577"/>
          <ac:spMkLst>
            <pc:docMk/>
            <pc:sldMk cId="2697631002" sldId="37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2:35:13.820" v="1996" actId="20577"/>
        <pc:sldMkLst>
          <pc:docMk/>
          <pc:sldMk cId="188575859" sldId="377"/>
        </pc:sldMkLst>
        <pc:spChg chg="mod">
          <ac:chgData name="Joakim Kävrestad" userId="a92193a0-8f3d-4a15-a47f-f5fb7ea02d29" providerId="ADAL" clId="{61BF076D-0FF1-4DA6-9AEF-E06C5087E6BF}" dt="2023-12-20T14:24:25.196" v="1553" actId="20577"/>
          <ac:spMkLst>
            <pc:docMk/>
            <pc:sldMk cId="188575859" sldId="377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1T12:35:13.820" v="1996" actId="20577"/>
          <ac:spMkLst>
            <pc:docMk/>
            <pc:sldMk cId="188575859" sldId="377"/>
            <ac:spMk id="3" creationId="{531B12F1-007B-4B93-9641-7D4AB3252337}"/>
          </ac:spMkLst>
        </pc:spChg>
      </pc:sldChg>
      <pc:sldChg chg="add del">
        <pc:chgData name="Joakim Kävrestad" userId="a92193a0-8f3d-4a15-a47f-f5fb7ea02d29" providerId="ADAL" clId="{61BF076D-0FF1-4DA6-9AEF-E06C5087E6BF}" dt="2023-12-20T14:23:51.933" v="1509"/>
        <pc:sldMkLst>
          <pc:docMk/>
          <pc:sldMk cId="2984072020" sldId="377"/>
        </pc:sldMkLst>
      </pc:sldChg>
      <pc:sldChg chg="add">
        <pc:chgData name="Joakim Kävrestad" userId="a92193a0-8f3d-4a15-a47f-f5fb7ea02d29" providerId="ADAL" clId="{61BF076D-0FF1-4DA6-9AEF-E06C5087E6BF}" dt="2023-12-21T12:35:19.528" v="1997"/>
        <pc:sldMkLst>
          <pc:docMk/>
          <pc:sldMk cId="2599134922" sldId="378"/>
        </pc:sldMkLst>
      </pc:sldChg>
      <pc:sldChg chg="modSp add mod ord">
        <pc:chgData name="Joakim Kävrestad" userId="a92193a0-8f3d-4a15-a47f-f5fb7ea02d29" providerId="ADAL" clId="{61BF076D-0FF1-4DA6-9AEF-E06C5087E6BF}" dt="2023-12-21T12:45:19.633" v="2358" actId="20577"/>
        <pc:sldMkLst>
          <pc:docMk/>
          <pc:sldMk cId="1802689222" sldId="379"/>
        </pc:sldMkLst>
        <pc:spChg chg="mod">
          <ac:chgData name="Joakim Kävrestad" userId="a92193a0-8f3d-4a15-a47f-f5fb7ea02d29" providerId="ADAL" clId="{61BF076D-0FF1-4DA6-9AEF-E06C5087E6BF}" dt="2023-12-21T12:45:19.633" v="2358" actId="20577"/>
          <ac:spMkLst>
            <pc:docMk/>
            <pc:sldMk cId="1802689222" sldId="37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3:08:15.285" v="4738" actId="313"/>
        <pc:sldMkLst>
          <pc:docMk/>
          <pc:sldMk cId="2265512204" sldId="380"/>
        </pc:sldMkLst>
        <pc:spChg chg="mod">
          <ac:chgData name="Joakim Kävrestad" userId="a92193a0-8f3d-4a15-a47f-f5fb7ea02d29" providerId="ADAL" clId="{61BF076D-0FF1-4DA6-9AEF-E06C5087E6BF}" dt="2023-12-21T12:45:27.041" v="2369" actId="20577"/>
          <ac:spMkLst>
            <pc:docMk/>
            <pc:sldMk cId="2265512204" sldId="380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1T13:08:15.285" v="4738" actId="313"/>
          <ac:spMkLst>
            <pc:docMk/>
            <pc:sldMk cId="2265512204" sldId="38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3:08:59.883" v="4750" actId="790"/>
        <pc:sldMkLst>
          <pc:docMk/>
          <pc:sldMk cId="249475017" sldId="381"/>
        </pc:sldMkLst>
        <pc:spChg chg="mod">
          <ac:chgData name="Joakim Kävrestad" userId="a92193a0-8f3d-4a15-a47f-f5fb7ea02d29" providerId="ADAL" clId="{61BF076D-0FF1-4DA6-9AEF-E06C5087E6BF}" dt="2023-12-21T13:08:59.883" v="4750" actId="790"/>
          <ac:spMkLst>
            <pc:docMk/>
            <pc:sldMk cId="249475017" sldId="38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4:31:01.648" v="6617" actId="20577"/>
        <pc:sldMkLst>
          <pc:docMk/>
          <pc:sldMk cId="2763473384" sldId="382"/>
        </pc:sldMkLst>
        <pc:spChg chg="mod">
          <ac:chgData name="Joakim Kävrestad" userId="a92193a0-8f3d-4a15-a47f-f5fb7ea02d29" providerId="ADAL" clId="{61BF076D-0FF1-4DA6-9AEF-E06C5087E6BF}" dt="2023-12-21T14:31:01.648" v="6617" actId="20577"/>
          <ac:spMkLst>
            <pc:docMk/>
            <pc:sldMk cId="2763473384" sldId="38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2:57:43.784" v="3561" actId="20577"/>
        <pc:sldMkLst>
          <pc:docMk/>
          <pc:sldMk cId="2064770156" sldId="383"/>
        </pc:sldMkLst>
        <pc:spChg chg="mod">
          <ac:chgData name="Joakim Kävrestad" userId="a92193a0-8f3d-4a15-a47f-f5fb7ea02d29" providerId="ADAL" clId="{61BF076D-0FF1-4DA6-9AEF-E06C5087E6BF}" dt="2023-12-21T12:55:40.094" v="3249" actId="20577"/>
          <ac:spMkLst>
            <pc:docMk/>
            <pc:sldMk cId="2064770156" sldId="383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1T12:57:43.784" v="3561" actId="20577"/>
          <ac:spMkLst>
            <pc:docMk/>
            <pc:sldMk cId="2064770156" sldId="38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3:02:13.076" v="3971" actId="15"/>
        <pc:sldMkLst>
          <pc:docMk/>
          <pc:sldMk cId="1591157719" sldId="384"/>
        </pc:sldMkLst>
        <pc:spChg chg="mod">
          <ac:chgData name="Joakim Kävrestad" userId="a92193a0-8f3d-4a15-a47f-f5fb7ea02d29" providerId="ADAL" clId="{61BF076D-0FF1-4DA6-9AEF-E06C5087E6BF}" dt="2023-12-21T13:02:13.076" v="3971" actId="15"/>
          <ac:spMkLst>
            <pc:docMk/>
            <pc:sldMk cId="1591157719" sldId="38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3:07:18.054" v="4652" actId="313"/>
        <pc:sldMkLst>
          <pc:docMk/>
          <pc:sldMk cId="1410361204" sldId="385"/>
        </pc:sldMkLst>
        <pc:spChg chg="mod">
          <ac:chgData name="Joakim Kävrestad" userId="a92193a0-8f3d-4a15-a47f-f5fb7ea02d29" providerId="ADAL" clId="{61BF076D-0FF1-4DA6-9AEF-E06C5087E6BF}" dt="2023-12-21T13:07:18.054" v="4652" actId="313"/>
          <ac:spMkLst>
            <pc:docMk/>
            <pc:sldMk cId="1410361204" sldId="385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1T13:04:34.911" v="4334" actId="20577"/>
          <ac:spMkLst>
            <pc:docMk/>
            <pc:sldMk cId="1410361204" sldId="385"/>
            <ac:spMk id="3" creationId="{531B12F1-007B-4B93-9641-7D4AB3252337}"/>
          </ac:spMkLst>
        </pc:spChg>
      </pc:sldChg>
      <pc:sldChg chg="modSp add mod ord">
        <pc:chgData name="Joakim Kävrestad" userId="a92193a0-8f3d-4a15-a47f-f5fb7ea02d29" providerId="ADAL" clId="{61BF076D-0FF1-4DA6-9AEF-E06C5087E6BF}" dt="2023-12-21T13:07:22.786" v="4653"/>
        <pc:sldMkLst>
          <pc:docMk/>
          <pc:sldMk cId="2529818633" sldId="386"/>
        </pc:sldMkLst>
        <pc:spChg chg="mod">
          <ac:chgData name="Joakim Kävrestad" userId="a92193a0-8f3d-4a15-a47f-f5fb7ea02d29" providerId="ADAL" clId="{61BF076D-0FF1-4DA6-9AEF-E06C5087E6BF}" dt="2023-12-21T13:07:22.786" v="4653"/>
          <ac:spMkLst>
            <pc:docMk/>
            <pc:sldMk cId="2529818633" sldId="386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1T13:06:46.622" v="4629" actId="20577"/>
          <ac:spMkLst>
            <pc:docMk/>
            <pc:sldMk cId="2529818633" sldId="38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3:09:28.815" v="4830" actId="20577"/>
        <pc:sldMkLst>
          <pc:docMk/>
          <pc:sldMk cId="31176541" sldId="387"/>
        </pc:sldMkLst>
        <pc:spChg chg="mod">
          <ac:chgData name="Joakim Kävrestad" userId="a92193a0-8f3d-4a15-a47f-f5fb7ea02d29" providerId="ADAL" clId="{61BF076D-0FF1-4DA6-9AEF-E06C5087E6BF}" dt="2023-12-21T13:07:27.064" v="4654"/>
          <ac:spMkLst>
            <pc:docMk/>
            <pc:sldMk cId="31176541" sldId="387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1T13:09:28.815" v="4830" actId="20577"/>
          <ac:spMkLst>
            <pc:docMk/>
            <pc:sldMk cId="31176541" sldId="38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3:10:48.965" v="5003" actId="20577"/>
        <pc:sldMkLst>
          <pc:docMk/>
          <pc:sldMk cId="693890755" sldId="388"/>
        </pc:sldMkLst>
        <pc:spChg chg="mod">
          <ac:chgData name="Joakim Kävrestad" userId="a92193a0-8f3d-4a15-a47f-f5fb7ea02d29" providerId="ADAL" clId="{61BF076D-0FF1-4DA6-9AEF-E06C5087E6BF}" dt="2023-12-21T13:10:48.965" v="5003" actId="20577"/>
          <ac:spMkLst>
            <pc:docMk/>
            <pc:sldMk cId="693890755" sldId="38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3:12:50.890" v="5272" actId="20577"/>
        <pc:sldMkLst>
          <pc:docMk/>
          <pc:sldMk cId="436084326" sldId="389"/>
        </pc:sldMkLst>
        <pc:spChg chg="mod">
          <ac:chgData name="Joakim Kävrestad" userId="a92193a0-8f3d-4a15-a47f-f5fb7ea02d29" providerId="ADAL" clId="{61BF076D-0FF1-4DA6-9AEF-E06C5087E6BF}" dt="2023-12-21T13:11:33.042" v="5014" actId="20577"/>
          <ac:spMkLst>
            <pc:docMk/>
            <pc:sldMk cId="436084326" sldId="389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1T13:12:50.890" v="5272" actId="20577"/>
          <ac:spMkLst>
            <pc:docMk/>
            <pc:sldMk cId="436084326" sldId="38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3:15:14.289" v="5705" actId="20577"/>
        <pc:sldMkLst>
          <pc:docMk/>
          <pc:sldMk cId="3540479377" sldId="390"/>
        </pc:sldMkLst>
        <pc:spChg chg="mod">
          <ac:chgData name="Joakim Kävrestad" userId="a92193a0-8f3d-4a15-a47f-f5fb7ea02d29" providerId="ADAL" clId="{61BF076D-0FF1-4DA6-9AEF-E06C5087E6BF}" dt="2023-12-21T13:15:14.289" v="5705" actId="20577"/>
          <ac:spMkLst>
            <pc:docMk/>
            <pc:sldMk cId="3540479377" sldId="39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3:22:44.446" v="6053" actId="313"/>
        <pc:sldMkLst>
          <pc:docMk/>
          <pc:sldMk cId="2891144559" sldId="391"/>
        </pc:sldMkLst>
        <pc:spChg chg="mod">
          <ac:chgData name="Joakim Kävrestad" userId="a92193a0-8f3d-4a15-a47f-f5fb7ea02d29" providerId="ADAL" clId="{61BF076D-0FF1-4DA6-9AEF-E06C5087E6BF}" dt="2023-12-21T13:17:49.881" v="5725" actId="20577"/>
          <ac:spMkLst>
            <pc:docMk/>
            <pc:sldMk cId="2891144559" sldId="391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1T13:22:44.446" v="6053" actId="313"/>
          <ac:spMkLst>
            <pc:docMk/>
            <pc:sldMk cId="2891144559" sldId="39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3:27:44.561" v="6560" actId="313"/>
        <pc:sldMkLst>
          <pc:docMk/>
          <pc:sldMk cId="1293194097" sldId="392"/>
        </pc:sldMkLst>
        <pc:spChg chg="mod">
          <ac:chgData name="Joakim Kävrestad" userId="a92193a0-8f3d-4a15-a47f-f5fb7ea02d29" providerId="ADAL" clId="{61BF076D-0FF1-4DA6-9AEF-E06C5087E6BF}" dt="2023-12-21T13:27:44.561" v="6560" actId="313"/>
          <ac:spMkLst>
            <pc:docMk/>
            <pc:sldMk cId="1293194097" sldId="392"/>
            <ac:spMk id="3" creationId="{531B12F1-007B-4B93-9641-7D4AB3252337}"/>
          </ac:spMkLst>
        </pc:spChg>
      </pc:sldChg>
      <pc:sldChg chg="modSp add del mod">
        <pc:chgData name="Joakim Kävrestad" userId="a92193a0-8f3d-4a15-a47f-f5fb7ea02d29" providerId="ADAL" clId="{61BF076D-0FF1-4DA6-9AEF-E06C5087E6BF}" dt="2023-12-21T13:30:46.239" v="6581" actId="47"/>
        <pc:sldMkLst>
          <pc:docMk/>
          <pc:sldMk cId="2088340028" sldId="393"/>
        </pc:sldMkLst>
        <pc:spChg chg="mod">
          <ac:chgData name="Joakim Kävrestad" userId="a92193a0-8f3d-4a15-a47f-f5fb7ea02d29" providerId="ADAL" clId="{61BF076D-0FF1-4DA6-9AEF-E06C5087E6BF}" dt="2023-12-21T13:27:56.328" v="6580" actId="20577"/>
          <ac:spMkLst>
            <pc:docMk/>
            <pc:sldMk cId="2088340028" sldId="393"/>
            <ac:spMk id="2" creationId="{3CF836DB-409A-489A-82A9-A396E6CCD69A}"/>
          </ac:spMkLst>
        </pc:spChg>
      </pc:sldChg>
      <pc:sldChg chg="modSp add mod">
        <pc:chgData name="Joakim Kävrestad" userId="a92193a0-8f3d-4a15-a47f-f5fb7ea02d29" providerId="ADAL" clId="{61BF076D-0FF1-4DA6-9AEF-E06C5087E6BF}" dt="2023-12-21T14:37:20.538" v="7387"/>
        <pc:sldMkLst>
          <pc:docMk/>
          <pc:sldMk cId="2403044176" sldId="393"/>
        </pc:sldMkLst>
        <pc:spChg chg="mod">
          <ac:chgData name="Joakim Kävrestad" userId="a92193a0-8f3d-4a15-a47f-f5fb7ea02d29" providerId="ADAL" clId="{61BF076D-0FF1-4DA6-9AEF-E06C5087E6BF}" dt="2023-12-21T14:34:25.008" v="7014" actId="20577"/>
          <ac:spMkLst>
            <pc:docMk/>
            <pc:sldMk cId="2403044176" sldId="393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1T14:37:20.538" v="7387"/>
          <ac:spMkLst>
            <pc:docMk/>
            <pc:sldMk cId="2403044176" sldId="393"/>
            <ac:spMk id="3" creationId="{531B12F1-007B-4B93-9641-7D4AB3252337}"/>
          </ac:spMkLst>
        </pc:spChg>
      </pc:sldChg>
      <pc:sldChg chg="modSp add mod ord">
        <pc:chgData name="Joakim Kävrestad" userId="a92193a0-8f3d-4a15-a47f-f5fb7ea02d29" providerId="ADAL" clId="{61BF076D-0FF1-4DA6-9AEF-E06C5087E6BF}" dt="2023-12-21T14:34:07.401" v="6993"/>
        <pc:sldMkLst>
          <pc:docMk/>
          <pc:sldMk cId="1487178389" sldId="394"/>
        </pc:sldMkLst>
        <pc:spChg chg="mod">
          <ac:chgData name="Joakim Kävrestad" userId="a92193a0-8f3d-4a15-a47f-f5fb7ea02d29" providerId="ADAL" clId="{61BF076D-0FF1-4DA6-9AEF-E06C5087E6BF}" dt="2023-12-21T14:34:04.717" v="6991" actId="20577"/>
          <ac:spMkLst>
            <pc:docMk/>
            <pc:sldMk cId="1487178389" sldId="394"/>
            <ac:spMk id="2" creationId="{3CF836DB-409A-489A-82A9-A396E6CCD69A}"/>
          </ac:spMkLst>
        </pc:spChg>
      </pc:sldChg>
      <pc:sldChg chg="modSp add mod">
        <pc:chgData name="Joakim Kävrestad" userId="a92193a0-8f3d-4a15-a47f-f5fb7ea02d29" providerId="ADAL" clId="{61BF076D-0FF1-4DA6-9AEF-E06C5087E6BF}" dt="2023-12-21T14:47:14.866" v="7710" actId="20577"/>
        <pc:sldMkLst>
          <pc:docMk/>
          <pc:sldMk cId="3200861355" sldId="395"/>
        </pc:sldMkLst>
        <pc:spChg chg="mod">
          <ac:chgData name="Joakim Kävrestad" userId="a92193a0-8f3d-4a15-a47f-f5fb7ea02d29" providerId="ADAL" clId="{61BF076D-0FF1-4DA6-9AEF-E06C5087E6BF}" dt="2023-12-21T14:38:27.361" v="7408" actId="20577"/>
          <ac:spMkLst>
            <pc:docMk/>
            <pc:sldMk cId="3200861355" sldId="395"/>
            <ac:spMk id="2" creationId="{3CF836DB-409A-489A-82A9-A396E6CCD69A}"/>
          </ac:spMkLst>
        </pc:spChg>
        <pc:spChg chg="mod">
          <ac:chgData name="Joakim Kävrestad" userId="a92193a0-8f3d-4a15-a47f-f5fb7ea02d29" providerId="ADAL" clId="{61BF076D-0FF1-4DA6-9AEF-E06C5087E6BF}" dt="2023-12-21T14:47:14.866" v="7710" actId="20577"/>
          <ac:spMkLst>
            <pc:docMk/>
            <pc:sldMk cId="3200861355" sldId="39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61BF076D-0FF1-4DA6-9AEF-E06C5087E6BF}" dt="2023-12-21T14:49:34.812" v="7920" actId="20577"/>
        <pc:sldMkLst>
          <pc:docMk/>
          <pc:sldMk cId="1802239502" sldId="396"/>
        </pc:sldMkLst>
        <pc:spChg chg="mod">
          <ac:chgData name="Joakim Kävrestad" userId="a92193a0-8f3d-4a15-a47f-f5fb7ea02d29" providerId="ADAL" clId="{61BF076D-0FF1-4DA6-9AEF-E06C5087E6BF}" dt="2023-12-21T14:49:34.812" v="7920" actId="20577"/>
          <ac:spMkLst>
            <pc:docMk/>
            <pc:sldMk cId="1802239502" sldId="396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61BF076D-0FF1-4DA6-9AEF-E06C5087E6BF}" dt="2023-12-21T14:52:07.724" v="7921"/>
        <pc:sldMkLst>
          <pc:docMk/>
          <pc:sldMk cId="1443146773" sldId="397"/>
        </pc:sldMkLst>
      </pc:sldChg>
      <pc:sldChg chg="modSp add mod">
        <pc:chgData name="Joakim Kävrestad" userId="a92193a0-8f3d-4a15-a47f-f5fb7ea02d29" providerId="ADAL" clId="{61BF076D-0FF1-4DA6-9AEF-E06C5087E6BF}" dt="2023-12-21T14:56:10.581" v="8153" actId="20577"/>
        <pc:sldMkLst>
          <pc:docMk/>
          <pc:sldMk cId="1836048159" sldId="398"/>
        </pc:sldMkLst>
        <pc:spChg chg="mod">
          <ac:chgData name="Joakim Kävrestad" userId="a92193a0-8f3d-4a15-a47f-f5fb7ea02d29" providerId="ADAL" clId="{61BF076D-0FF1-4DA6-9AEF-E06C5087E6BF}" dt="2023-12-21T14:56:10.581" v="8153" actId="20577"/>
          <ac:spMkLst>
            <pc:docMk/>
            <pc:sldMk cId="1836048159" sldId="398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61BF076D-0FF1-4DA6-9AEF-E06C5087E6BF}" dt="2023-12-21T14:56:21.890" v="8154"/>
        <pc:sldMkLst>
          <pc:docMk/>
          <pc:sldMk cId="3511971605" sldId="399"/>
        </pc:sldMkLst>
      </pc:sldChg>
    </pc:docChg>
  </pc:docChgLst>
  <pc:docChgLst>
    <pc:chgData name="Joakim Kävrestad" userId="a92193a0-8f3d-4a15-a47f-f5fb7ea02d29" providerId="ADAL" clId="{71B2446A-ECBC-43DD-A85A-2461237EB06F}"/>
    <pc:docChg chg="custSel delSld modSld modMainMaster">
      <pc:chgData name="Joakim Kävrestad" userId="a92193a0-8f3d-4a15-a47f-f5fb7ea02d29" providerId="ADAL" clId="{71B2446A-ECBC-43DD-A85A-2461237EB06F}" dt="2024-07-12T09:25:49.826" v="52" actId="478"/>
      <pc:docMkLst>
        <pc:docMk/>
      </pc:docMkLst>
      <pc:sldChg chg="modSp mod">
        <pc:chgData name="Joakim Kävrestad" userId="a92193a0-8f3d-4a15-a47f-f5fb7ea02d29" providerId="ADAL" clId="{71B2446A-ECBC-43DD-A85A-2461237EB06F}" dt="2024-07-12T09:25:43.076" v="51" actId="20577"/>
        <pc:sldMkLst>
          <pc:docMk/>
          <pc:sldMk cId="4053168140" sldId="256"/>
        </pc:sldMkLst>
        <pc:spChg chg="mod">
          <ac:chgData name="Joakim Kävrestad" userId="a92193a0-8f3d-4a15-a47f-f5fb7ea02d29" providerId="ADAL" clId="{71B2446A-ECBC-43DD-A85A-2461237EB06F}" dt="2024-07-12T09:25:43.076" v="51" actId="20577"/>
          <ac:spMkLst>
            <pc:docMk/>
            <pc:sldMk cId="4053168140" sldId="256"/>
            <ac:spMk id="6" creationId="{3D044892-BA67-2016-7147-EF86D2D1285B}"/>
          </ac:spMkLst>
        </pc:spChg>
      </pc:sldChg>
      <pc:sldChg chg="modSp mod">
        <pc:chgData name="Joakim Kävrestad" userId="a92193a0-8f3d-4a15-a47f-f5fb7ea02d29" providerId="ADAL" clId="{71B2446A-ECBC-43DD-A85A-2461237EB06F}" dt="2024-07-12T09:13:43.364" v="0" actId="20577"/>
        <pc:sldMkLst>
          <pc:docMk/>
          <pc:sldMk cId="3659569746" sldId="257"/>
        </pc:sldMkLst>
        <pc:spChg chg="mod">
          <ac:chgData name="Joakim Kävrestad" userId="a92193a0-8f3d-4a15-a47f-f5fb7ea02d29" providerId="ADAL" clId="{71B2446A-ECBC-43DD-A85A-2461237EB06F}" dt="2024-07-12T09:13:43.364" v="0" actId="20577"/>
          <ac:spMkLst>
            <pc:docMk/>
            <pc:sldMk cId="3659569746" sldId="257"/>
            <ac:spMk id="2" creationId="{3CF836DB-409A-489A-82A9-A396E6CCD69A}"/>
          </ac:spMkLst>
        </pc:spChg>
      </pc:sldChg>
      <pc:sldChg chg="modSp mod">
        <pc:chgData name="Joakim Kävrestad" userId="a92193a0-8f3d-4a15-a47f-f5fb7ea02d29" providerId="ADAL" clId="{71B2446A-ECBC-43DD-A85A-2461237EB06F}" dt="2024-07-12T09:13:45.460" v="1" actId="20577"/>
        <pc:sldMkLst>
          <pc:docMk/>
          <pc:sldMk cId="1446388930" sldId="374"/>
        </pc:sldMkLst>
        <pc:spChg chg="mod">
          <ac:chgData name="Joakim Kävrestad" userId="a92193a0-8f3d-4a15-a47f-f5fb7ea02d29" providerId="ADAL" clId="{71B2446A-ECBC-43DD-A85A-2461237EB06F}" dt="2024-07-12T09:13:45.460" v="1" actId="20577"/>
          <ac:spMkLst>
            <pc:docMk/>
            <pc:sldMk cId="1446388930" sldId="374"/>
            <ac:spMk id="2" creationId="{3CF836DB-409A-489A-82A9-A396E6CCD69A}"/>
          </ac:spMkLst>
        </pc:spChg>
      </pc:sldChg>
      <pc:sldChg chg="modSp mod">
        <pc:chgData name="Joakim Kävrestad" userId="a92193a0-8f3d-4a15-a47f-f5fb7ea02d29" providerId="ADAL" clId="{71B2446A-ECBC-43DD-A85A-2461237EB06F}" dt="2024-07-12T09:16:29.088" v="10" actId="790"/>
        <pc:sldMkLst>
          <pc:docMk/>
          <pc:sldMk cId="3359522828" sldId="400"/>
        </pc:sldMkLst>
        <pc:spChg chg="mod">
          <ac:chgData name="Joakim Kävrestad" userId="a92193a0-8f3d-4a15-a47f-f5fb7ea02d29" providerId="ADAL" clId="{71B2446A-ECBC-43DD-A85A-2461237EB06F}" dt="2024-07-12T09:16:29.088" v="10" actId="790"/>
          <ac:spMkLst>
            <pc:docMk/>
            <pc:sldMk cId="3359522828" sldId="400"/>
            <ac:spMk id="2" creationId="{3CF836DB-409A-489A-82A9-A396E6CCD69A}"/>
          </ac:spMkLst>
        </pc:spChg>
        <pc:spChg chg="mod">
          <ac:chgData name="Joakim Kävrestad" userId="a92193a0-8f3d-4a15-a47f-f5fb7ea02d29" providerId="ADAL" clId="{71B2446A-ECBC-43DD-A85A-2461237EB06F}" dt="2024-07-12T09:16:22.600" v="9" actId="33524"/>
          <ac:spMkLst>
            <pc:docMk/>
            <pc:sldMk cId="3359522828" sldId="400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71B2446A-ECBC-43DD-A85A-2461237EB06F}" dt="2024-07-12T09:16:44.606" v="19" actId="20577"/>
        <pc:sldMkLst>
          <pc:docMk/>
          <pc:sldMk cId="1120104473" sldId="402"/>
        </pc:sldMkLst>
        <pc:spChg chg="mod">
          <ac:chgData name="Joakim Kävrestad" userId="a92193a0-8f3d-4a15-a47f-f5fb7ea02d29" providerId="ADAL" clId="{71B2446A-ECBC-43DD-A85A-2461237EB06F}" dt="2024-07-12T09:16:44.606" v="19" actId="20577"/>
          <ac:spMkLst>
            <pc:docMk/>
            <pc:sldMk cId="1120104473" sldId="402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71B2446A-ECBC-43DD-A85A-2461237EB06F}" dt="2024-07-12T09:16:54.380" v="25" actId="20577"/>
        <pc:sldMkLst>
          <pc:docMk/>
          <pc:sldMk cId="857377038" sldId="403"/>
        </pc:sldMkLst>
        <pc:spChg chg="mod">
          <ac:chgData name="Joakim Kävrestad" userId="a92193a0-8f3d-4a15-a47f-f5fb7ea02d29" providerId="ADAL" clId="{71B2446A-ECBC-43DD-A85A-2461237EB06F}" dt="2024-07-12T09:16:54.380" v="25" actId="20577"/>
          <ac:spMkLst>
            <pc:docMk/>
            <pc:sldMk cId="857377038" sldId="403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71B2446A-ECBC-43DD-A85A-2461237EB06F}" dt="2024-07-12T09:17:07.385" v="30" actId="20577"/>
        <pc:sldMkLst>
          <pc:docMk/>
          <pc:sldMk cId="3842820567" sldId="404"/>
        </pc:sldMkLst>
        <pc:spChg chg="mod">
          <ac:chgData name="Joakim Kävrestad" userId="a92193a0-8f3d-4a15-a47f-f5fb7ea02d29" providerId="ADAL" clId="{71B2446A-ECBC-43DD-A85A-2461237EB06F}" dt="2024-07-12T09:17:07.385" v="30" actId="20577"/>
          <ac:spMkLst>
            <pc:docMk/>
            <pc:sldMk cId="3842820567" sldId="404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71B2446A-ECBC-43DD-A85A-2461237EB06F}" dt="2024-07-12T09:18:21.151" v="33" actId="20577"/>
        <pc:sldMkLst>
          <pc:docMk/>
          <pc:sldMk cId="2519172682" sldId="409"/>
        </pc:sldMkLst>
        <pc:spChg chg="mod">
          <ac:chgData name="Joakim Kävrestad" userId="a92193a0-8f3d-4a15-a47f-f5fb7ea02d29" providerId="ADAL" clId="{71B2446A-ECBC-43DD-A85A-2461237EB06F}" dt="2024-07-12T09:18:04.135" v="32" actId="790"/>
          <ac:spMkLst>
            <pc:docMk/>
            <pc:sldMk cId="2519172682" sldId="409"/>
            <ac:spMk id="2" creationId="{3CF836DB-409A-489A-82A9-A396E6CCD69A}"/>
          </ac:spMkLst>
        </pc:spChg>
        <pc:spChg chg="mod">
          <ac:chgData name="Joakim Kävrestad" userId="a92193a0-8f3d-4a15-a47f-f5fb7ea02d29" providerId="ADAL" clId="{71B2446A-ECBC-43DD-A85A-2461237EB06F}" dt="2024-07-12T09:18:21.151" v="33" actId="20577"/>
          <ac:spMkLst>
            <pc:docMk/>
            <pc:sldMk cId="2519172682" sldId="409"/>
            <ac:spMk id="3" creationId="{531B12F1-007B-4B93-9641-7D4AB3252337}"/>
          </ac:spMkLst>
        </pc:spChg>
      </pc:sldChg>
      <pc:sldChg chg="del">
        <pc:chgData name="Joakim Kävrestad" userId="a92193a0-8f3d-4a15-a47f-f5fb7ea02d29" providerId="ADAL" clId="{71B2446A-ECBC-43DD-A85A-2461237EB06F}" dt="2024-07-12T09:18:53.552" v="34" actId="47"/>
        <pc:sldMkLst>
          <pc:docMk/>
          <pc:sldMk cId="2233009630" sldId="411"/>
        </pc:sldMkLst>
      </pc:sldChg>
      <pc:sldChg chg="modSp mod">
        <pc:chgData name="Joakim Kävrestad" userId="a92193a0-8f3d-4a15-a47f-f5fb7ea02d29" providerId="ADAL" clId="{71B2446A-ECBC-43DD-A85A-2461237EB06F}" dt="2024-07-12T09:19:00.519" v="35" actId="33524"/>
        <pc:sldMkLst>
          <pc:docMk/>
          <pc:sldMk cId="2339385680" sldId="412"/>
        </pc:sldMkLst>
        <pc:spChg chg="mod">
          <ac:chgData name="Joakim Kävrestad" userId="a92193a0-8f3d-4a15-a47f-f5fb7ea02d29" providerId="ADAL" clId="{71B2446A-ECBC-43DD-A85A-2461237EB06F}" dt="2024-07-12T09:19:00.519" v="35" actId="33524"/>
          <ac:spMkLst>
            <pc:docMk/>
            <pc:sldMk cId="2339385680" sldId="412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71B2446A-ECBC-43DD-A85A-2461237EB06F}" dt="2024-07-12T09:20:06.673" v="45" actId="33524"/>
        <pc:sldMkLst>
          <pc:docMk/>
          <pc:sldMk cId="3511445499" sldId="419"/>
        </pc:sldMkLst>
        <pc:spChg chg="mod">
          <ac:chgData name="Joakim Kävrestad" userId="a92193a0-8f3d-4a15-a47f-f5fb7ea02d29" providerId="ADAL" clId="{71B2446A-ECBC-43DD-A85A-2461237EB06F}" dt="2024-07-12T09:20:06.673" v="45" actId="33524"/>
          <ac:spMkLst>
            <pc:docMk/>
            <pc:sldMk cId="3511445499" sldId="419"/>
            <ac:spMk id="3" creationId="{531B12F1-007B-4B93-9641-7D4AB3252337}"/>
          </ac:spMkLst>
        </pc:spChg>
      </pc:sldChg>
      <pc:sldMasterChg chg="modSldLayout">
        <pc:chgData name="Joakim Kävrestad" userId="a92193a0-8f3d-4a15-a47f-f5fb7ea02d29" providerId="ADAL" clId="{71B2446A-ECBC-43DD-A85A-2461237EB06F}" dt="2024-07-12T09:25:49.826" v="52" actId="478"/>
        <pc:sldMasterMkLst>
          <pc:docMk/>
          <pc:sldMasterMk cId="2974652794" sldId="2147483648"/>
        </pc:sldMasterMkLst>
        <pc:sldLayoutChg chg="addSp delSp modSp mod">
          <pc:chgData name="Joakim Kävrestad" userId="a92193a0-8f3d-4a15-a47f-f5fb7ea02d29" providerId="ADAL" clId="{71B2446A-ECBC-43DD-A85A-2461237EB06F}" dt="2024-07-12T09:25:49.826" v="52" actId="478"/>
          <pc:sldLayoutMkLst>
            <pc:docMk/>
            <pc:sldMasterMk cId="2974652794" sldId="2147483648"/>
            <pc:sldLayoutMk cId="107159459" sldId="2147483650"/>
          </pc:sldLayoutMkLst>
          <pc:picChg chg="del">
            <ac:chgData name="Joakim Kävrestad" userId="a92193a0-8f3d-4a15-a47f-f5fb7ea02d29" providerId="ADAL" clId="{71B2446A-ECBC-43DD-A85A-2461237EB06F}" dt="2024-07-12T09:13:53.983" v="2" actId="478"/>
            <ac:picMkLst>
              <pc:docMk/>
              <pc:sldMasterMk cId="2974652794" sldId="2147483648"/>
              <pc:sldLayoutMk cId="107159459" sldId="2147483650"/>
              <ac:picMk id="4" creationId="{13CFEE09-140B-89FF-5CDC-9B0F373063AA}"/>
            </ac:picMkLst>
          </pc:picChg>
          <pc:picChg chg="add del mod">
            <ac:chgData name="Joakim Kävrestad" userId="a92193a0-8f3d-4a15-a47f-f5fb7ea02d29" providerId="ADAL" clId="{71B2446A-ECBC-43DD-A85A-2461237EB06F}" dt="2024-07-12T09:25:49.826" v="52" actId="478"/>
            <ac:picMkLst>
              <pc:docMk/>
              <pc:sldMasterMk cId="2974652794" sldId="2147483648"/>
              <pc:sldLayoutMk cId="107159459" sldId="2147483650"/>
              <ac:picMk id="6" creationId="{74AA6EEA-CB0B-5FEB-8F2E-B5F7A5CD4887}"/>
            </ac:picMkLst>
          </pc:picChg>
        </pc:sldLayoutChg>
      </pc:sldMasterChg>
    </pc:docChg>
  </pc:docChgLst>
  <pc:docChgLst>
    <pc:chgData name="Helen Jones" userId="7d43b03e-03a5-46e6-94d5-a3169053bb0d" providerId="ADAL" clId="{61645111-316E-4634-BE12-7508D86440CE}"/>
    <pc:docChg chg="undo custSel modSld modMainMaster">
      <pc:chgData name="Helen Jones" userId="7d43b03e-03a5-46e6-94d5-a3169053bb0d" providerId="ADAL" clId="{61645111-316E-4634-BE12-7508D86440CE}" dt="2023-05-31T10:54:04.029" v="213" actId="20577"/>
      <pc:docMkLst>
        <pc:docMk/>
      </pc:docMkLst>
      <pc:sldChg chg="addSp delSp modSp mod">
        <pc:chgData name="Helen Jones" userId="7d43b03e-03a5-46e6-94d5-a3169053bb0d" providerId="ADAL" clId="{61645111-316E-4634-BE12-7508D86440CE}" dt="2023-05-31T10:54:04.029" v="213" actId="20577"/>
        <pc:sldMkLst>
          <pc:docMk/>
          <pc:sldMk cId="4053168140" sldId="256"/>
        </pc:sldMkLst>
        <pc:spChg chg="add mod">
          <ac:chgData name="Helen Jones" userId="7d43b03e-03a5-46e6-94d5-a3169053bb0d" providerId="ADAL" clId="{61645111-316E-4634-BE12-7508D86440CE}" dt="2023-05-31T10:54:04.029" v="213" actId="20577"/>
          <ac:spMkLst>
            <pc:docMk/>
            <pc:sldMk cId="4053168140" sldId="256"/>
            <ac:spMk id="6" creationId="{3D044892-BA67-2016-7147-EF86D2D1285B}"/>
          </ac:spMkLst>
        </pc:spChg>
        <pc:picChg chg="add mod">
          <ac:chgData name="Helen Jones" userId="7d43b03e-03a5-46e6-94d5-a3169053bb0d" providerId="ADAL" clId="{61645111-316E-4634-BE12-7508D86440CE}" dt="2023-05-31T10:31:10.539" v="30" actId="1076"/>
          <ac:picMkLst>
            <pc:docMk/>
            <pc:sldMk cId="4053168140" sldId="256"/>
            <ac:picMk id="4" creationId="{E60E718B-CCC4-59B7-8D79-F8B8E43B2A0B}"/>
          </ac:picMkLst>
        </pc:picChg>
        <pc:picChg chg="del">
          <ac:chgData name="Helen Jones" userId="7d43b03e-03a5-46e6-94d5-a3169053bb0d" providerId="ADAL" clId="{61645111-316E-4634-BE12-7508D86440CE}" dt="2023-05-31T10:31:04.156" v="29" actId="478"/>
          <ac:picMkLst>
            <pc:docMk/>
            <pc:sldMk cId="4053168140" sldId="256"/>
            <ac:picMk id="5" creationId="{E25A0A21-34AD-4FAA-BB74-AE3F34FE9852}"/>
          </ac:picMkLst>
        </pc:picChg>
      </pc:sldChg>
      <pc:sldChg chg="modSp mod">
        <pc:chgData name="Helen Jones" userId="7d43b03e-03a5-46e6-94d5-a3169053bb0d" providerId="ADAL" clId="{61645111-316E-4634-BE12-7508D86440CE}" dt="2023-05-31T10:36:49.139" v="52" actId="313"/>
        <pc:sldMkLst>
          <pc:docMk/>
          <pc:sldMk cId="679068735" sldId="263"/>
        </pc:sldMkLst>
        <pc:spChg chg="mod">
          <ac:chgData name="Helen Jones" userId="7d43b03e-03a5-46e6-94d5-a3169053bb0d" providerId="ADAL" clId="{61645111-316E-4634-BE12-7508D86440CE}" dt="2023-05-31T10:36:49.139" v="52" actId="313"/>
          <ac:spMkLst>
            <pc:docMk/>
            <pc:sldMk cId="679068735" sldId="263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7:02.255" v="55" actId="313"/>
        <pc:sldMkLst>
          <pc:docMk/>
          <pc:sldMk cId="2919291925" sldId="265"/>
        </pc:sldMkLst>
        <pc:spChg chg="mod">
          <ac:chgData name="Helen Jones" userId="7d43b03e-03a5-46e6-94d5-a3169053bb0d" providerId="ADAL" clId="{61645111-316E-4634-BE12-7508D86440CE}" dt="2023-05-31T10:37:02.255" v="55" actId="313"/>
          <ac:spMkLst>
            <pc:docMk/>
            <pc:sldMk cId="2919291925" sldId="26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2:01.981" v="36" actId="20577"/>
        <pc:sldMkLst>
          <pc:docMk/>
          <pc:sldMk cId="2802355796" sldId="266"/>
        </pc:sldMkLst>
        <pc:spChg chg="mod">
          <ac:chgData name="Helen Jones" userId="7d43b03e-03a5-46e6-94d5-a3169053bb0d" providerId="ADAL" clId="{61645111-316E-4634-BE12-7508D86440CE}" dt="2023-05-31T10:32:01.981" v="36" actId="20577"/>
          <ac:spMkLst>
            <pc:docMk/>
            <pc:sldMk cId="2802355796" sldId="266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3:06.907" v="38" actId="313"/>
        <pc:sldMkLst>
          <pc:docMk/>
          <pc:sldMk cId="2062398329" sldId="270"/>
        </pc:sldMkLst>
        <pc:spChg chg="mod">
          <ac:chgData name="Helen Jones" userId="7d43b03e-03a5-46e6-94d5-a3169053bb0d" providerId="ADAL" clId="{61645111-316E-4634-BE12-7508D86440CE}" dt="2023-05-31T10:33:06.907" v="38" actId="313"/>
          <ac:spMkLst>
            <pc:docMk/>
            <pc:sldMk cId="2062398329" sldId="270"/>
            <ac:spMk id="2" creationId="{3CF836DB-409A-489A-82A9-A396E6CCD69A}"/>
          </ac:spMkLst>
        </pc:spChg>
      </pc:sldChg>
      <pc:sldChg chg="addSp delSp modSp mod">
        <pc:chgData name="Helen Jones" userId="7d43b03e-03a5-46e6-94d5-a3169053bb0d" providerId="ADAL" clId="{61645111-316E-4634-BE12-7508D86440CE}" dt="2023-05-31T10:30:36.691" v="22" actId="478"/>
        <pc:sldMkLst>
          <pc:docMk/>
          <pc:sldMk cId="1334375750" sldId="273"/>
        </pc:sldMkLst>
        <pc:spChg chg="mod">
          <ac:chgData name="Helen Jones" userId="7d43b03e-03a5-46e6-94d5-a3169053bb0d" providerId="ADAL" clId="{61645111-316E-4634-BE12-7508D86440CE}" dt="2023-05-31T10:29:35.801" v="6" actId="962"/>
          <ac:spMkLst>
            <pc:docMk/>
            <pc:sldMk cId="1334375750" sldId="273"/>
            <ac:spMk id="2" creationId="{3CF836DB-409A-489A-82A9-A396E6CCD69A}"/>
          </ac:spMkLst>
        </pc:spChg>
        <pc:spChg chg="del">
          <ac:chgData name="Helen Jones" userId="7d43b03e-03a5-46e6-94d5-a3169053bb0d" providerId="ADAL" clId="{61645111-316E-4634-BE12-7508D86440CE}" dt="2023-05-31T10:29:33.106" v="4"/>
          <ac:spMkLst>
            <pc:docMk/>
            <pc:sldMk cId="1334375750" sldId="273"/>
            <ac:spMk id="3" creationId="{531B12F1-007B-4B93-9641-7D4AB3252337}"/>
          </ac:spMkLst>
        </pc:spChg>
        <pc:spChg chg="add mod">
          <ac:chgData name="Helen Jones" userId="7d43b03e-03a5-46e6-94d5-a3169053bb0d" providerId="ADAL" clId="{61645111-316E-4634-BE12-7508D86440CE}" dt="2023-05-31T10:30:36.691" v="22" actId="478"/>
          <ac:spMkLst>
            <pc:docMk/>
            <pc:sldMk cId="1334375750" sldId="273"/>
            <ac:spMk id="11" creationId="{42B26538-E33B-FA9C-28DD-255C4007CA26}"/>
          </ac:spMkLst>
        </pc:spChg>
        <pc:picChg chg="mod">
          <ac:chgData name="Helen Jones" userId="7d43b03e-03a5-46e6-94d5-a3169053bb0d" providerId="ADAL" clId="{61645111-316E-4634-BE12-7508D86440CE}" dt="2023-05-31T10:29:44.241" v="11" actId="1076"/>
          <ac:picMkLst>
            <pc:docMk/>
            <pc:sldMk cId="1334375750" sldId="273"/>
            <ac:picMk id="8" creationId="{B1FE0867-36F4-4923-91BA-7283795D8F51}"/>
          </ac:picMkLst>
        </pc:picChg>
        <pc:picChg chg="add del mod">
          <ac:chgData name="Helen Jones" userId="7d43b03e-03a5-46e6-94d5-a3169053bb0d" providerId="ADAL" clId="{61645111-316E-4634-BE12-7508D86440CE}" dt="2023-05-31T10:30:36.691" v="22" actId="478"/>
          <ac:picMkLst>
            <pc:docMk/>
            <pc:sldMk cId="1334375750" sldId="273"/>
            <ac:picMk id="9" creationId="{2EDBA54B-5A52-F93B-C12B-A7055BAE3C4A}"/>
          </ac:picMkLst>
        </pc:picChg>
      </pc:sldChg>
      <pc:sldChg chg="modSp mod">
        <pc:chgData name="Helen Jones" userId="7d43b03e-03a5-46e6-94d5-a3169053bb0d" providerId="ADAL" clId="{61645111-316E-4634-BE12-7508D86440CE}" dt="2023-05-31T10:28:54.582" v="3" actId="20577"/>
        <pc:sldMkLst>
          <pc:docMk/>
          <pc:sldMk cId="3718492575" sldId="275"/>
        </pc:sldMkLst>
        <pc:spChg chg="mod">
          <ac:chgData name="Helen Jones" userId="7d43b03e-03a5-46e6-94d5-a3169053bb0d" providerId="ADAL" clId="{61645111-316E-4634-BE12-7508D86440CE}" dt="2023-05-31T10:28:54.582" v="3" actId="20577"/>
          <ac:spMkLst>
            <pc:docMk/>
            <pc:sldMk cId="3718492575" sldId="27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10.014" v="39" actId="20577"/>
        <pc:sldMkLst>
          <pc:docMk/>
          <pc:sldMk cId="229810247" sldId="278"/>
        </pc:sldMkLst>
        <pc:spChg chg="mod">
          <ac:chgData name="Helen Jones" userId="7d43b03e-03a5-46e6-94d5-a3169053bb0d" providerId="ADAL" clId="{61645111-316E-4634-BE12-7508D86440CE}" dt="2023-05-31T10:34:10.014" v="39" actId="20577"/>
          <ac:spMkLst>
            <pc:docMk/>
            <pc:sldMk cId="229810247" sldId="278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19.533" v="40" actId="20577"/>
        <pc:sldMkLst>
          <pc:docMk/>
          <pc:sldMk cId="2778462016" sldId="279"/>
        </pc:sldMkLst>
        <pc:spChg chg="mod">
          <ac:chgData name="Helen Jones" userId="7d43b03e-03a5-46e6-94d5-a3169053bb0d" providerId="ADAL" clId="{61645111-316E-4634-BE12-7508D86440CE}" dt="2023-05-31T10:34:19.533" v="40" actId="20577"/>
          <ac:spMkLst>
            <pc:docMk/>
            <pc:sldMk cId="2778462016" sldId="279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50.878" v="42" actId="20577"/>
        <pc:sldMkLst>
          <pc:docMk/>
          <pc:sldMk cId="2784179079" sldId="285"/>
        </pc:sldMkLst>
        <pc:spChg chg="mod">
          <ac:chgData name="Helen Jones" userId="7d43b03e-03a5-46e6-94d5-a3169053bb0d" providerId="ADAL" clId="{61645111-316E-4634-BE12-7508D86440CE}" dt="2023-05-31T10:34:50.878" v="42" actId="20577"/>
          <ac:spMkLst>
            <pc:docMk/>
            <pc:sldMk cId="2784179079" sldId="28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28:47.802" v="1" actId="6549"/>
        <pc:sldMkLst>
          <pc:docMk/>
          <pc:sldMk cId="115505960" sldId="286"/>
        </pc:sldMkLst>
        <pc:spChg chg="mod">
          <ac:chgData name="Helen Jones" userId="7d43b03e-03a5-46e6-94d5-a3169053bb0d" providerId="ADAL" clId="{61645111-316E-4634-BE12-7508D86440CE}" dt="2023-05-31T10:28:47.802" v="1" actId="6549"/>
          <ac:spMkLst>
            <pc:docMk/>
            <pc:sldMk cId="115505960" sldId="286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6:14.188" v="50" actId="20577"/>
        <pc:sldMkLst>
          <pc:docMk/>
          <pc:sldMk cId="1854806124" sldId="288"/>
        </pc:sldMkLst>
        <pc:spChg chg="mod">
          <ac:chgData name="Helen Jones" userId="7d43b03e-03a5-46e6-94d5-a3169053bb0d" providerId="ADAL" clId="{61645111-316E-4634-BE12-7508D86440CE}" dt="2023-05-31T10:36:14.188" v="50" actId="20577"/>
          <ac:spMkLst>
            <pc:docMk/>
            <pc:sldMk cId="1854806124" sldId="288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5:48.545" v="48" actId="313"/>
        <pc:sldMkLst>
          <pc:docMk/>
          <pc:sldMk cId="2286414300" sldId="289"/>
        </pc:sldMkLst>
        <pc:spChg chg="mod">
          <ac:chgData name="Helen Jones" userId="7d43b03e-03a5-46e6-94d5-a3169053bb0d" providerId="ADAL" clId="{61645111-316E-4634-BE12-7508D86440CE}" dt="2023-05-31T10:35:48.545" v="48" actId="313"/>
          <ac:spMkLst>
            <pc:docMk/>
            <pc:sldMk cId="2286414300" sldId="289"/>
            <ac:spMk id="3" creationId="{531B12F1-007B-4B93-9641-7D4AB3252337}"/>
          </ac:spMkLst>
        </pc:spChg>
      </pc:sldChg>
      <pc:sldMasterChg chg="modSldLayout">
        <pc:chgData name="Helen Jones" userId="7d43b03e-03a5-46e6-94d5-a3169053bb0d" providerId="ADAL" clId="{61645111-316E-4634-BE12-7508D86440CE}" dt="2023-05-31T10:30:28.412" v="21" actId="1076"/>
        <pc:sldMasterMkLst>
          <pc:docMk/>
          <pc:sldMasterMk cId="2974652794" sldId="2147483648"/>
        </pc:sldMasterMkLst>
        <pc:sldLayoutChg chg="addSp delSp modSp mod">
          <pc:chgData name="Helen Jones" userId="7d43b03e-03a5-46e6-94d5-a3169053bb0d" providerId="ADAL" clId="{61645111-316E-4634-BE12-7508D86440CE}" dt="2023-05-31T10:30:28.412" v="21" actId="1076"/>
          <pc:sldLayoutMkLst>
            <pc:docMk/>
            <pc:sldMasterMk cId="2974652794" sldId="2147483648"/>
            <pc:sldLayoutMk cId="107159459" sldId="2147483650"/>
          </pc:sldLayoutMkLst>
          <pc:picChg chg="add mod">
            <ac:chgData name="Helen Jones" userId="7d43b03e-03a5-46e6-94d5-a3169053bb0d" providerId="ADAL" clId="{61645111-316E-4634-BE12-7508D86440CE}" dt="2023-05-31T10:30:28.412" v="21" actId="1076"/>
            <ac:picMkLst>
              <pc:docMk/>
              <pc:sldMasterMk cId="2974652794" sldId="2147483648"/>
              <pc:sldLayoutMk cId="107159459" sldId="2147483650"/>
              <ac:picMk id="4" creationId="{13CFEE09-140B-89FF-5CDC-9B0F373063AA}"/>
            </ac:picMkLst>
          </pc:picChg>
          <pc:picChg chg="del mod">
            <ac:chgData name="Helen Jones" userId="7d43b03e-03a5-46e6-94d5-a3169053bb0d" providerId="ADAL" clId="{61645111-316E-4634-BE12-7508D86440CE}" dt="2023-05-31T10:30:22.555" v="20" actId="478"/>
            <ac:picMkLst>
              <pc:docMk/>
              <pc:sldMasterMk cId="2974652794" sldId="2147483648"/>
              <pc:sldLayoutMk cId="107159459" sldId="2147483650"/>
              <ac:picMk id="8" creationId="{DDB68190-2245-484D-A892-78690F0A977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F0A0F-B2AB-4514-BCDE-9E2F17F43077}" type="datetimeFigureOut">
              <a:rPr lang="sv-SE" smtClean="0"/>
              <a:t>2024-07-12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2F366-08E0-4965-A1B5-F3CBFFA1E0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152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84D8-BB63-4AF7-9A6B-03CAECB9A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5BC0D-4D5E-45E8-BD35-052EAC8EB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6CDD-8BEE-4BB1-82EF-460197E3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51B-4F49-4A5E-84B6-DA4522E7459F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DD92-5131-415D-9FB3-FB024CC5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5E2C4-6110-4286-95AC-FA7895FD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470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3D5A-A059-4F18-8E2D-C3BCB3E2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E68E9-5DFA-4CD8-8C60-A7528A336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C19EE-9BB1-46A2-B665-920CD4EE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4DC4-B3D5-42A4-AF1E-529C1C6E2DE1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09CE-61B4-4B1B-8491-7AED4533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AF61-6764-4864-AB9C-FB176530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102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B9BE2-A281-4E2D-9006-4245D78AC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A2B83-5962-4BCE-8C64-AAFD600CF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32B0-F7D0-4B8C-A3C9-02C20197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1E71-B690-4D43-9841-661F61908731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8D3A-388C-4D23-9207-3ACE4CC2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57EF-9154-4566-B00F-C22A2B93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17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A32F-2D20-42D8-8EEA-15F1156A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1F0E-D280-4EAD-A1B8-78313C3E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15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6ADA-214E-4980-AA7D-BD67C65F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172F-D6F9-4C7D-A0A7-0DA200BD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5D79-FC31-4B44-8324-6988AF24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2CC-D942-4D2B-BB7E-96625E0E0125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E64B-140D-4153-AE46-C4A33EEC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BBD1-D85B-41F9-961D-08455B8F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50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ECCC-C95F-4893-AA50-4F00C9CE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4384-8E90-4B61-A214-43754D8F9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6D15-A3CA-4A60-A6F7-A204EA05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E58DE-FF68-4034-AE79-4A4944B2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9D35-3648-4052-8138-5893F3F8F5F6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1F2E-B017-4761-ADF0-A597385E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B810-FF1D-4285-8D0D-9BCA8C0B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196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6FC2-AA94-4FCC-8945-2461C395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A4882-31C5-4CE5-8C25-9F08B06E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DF3FE-0523-4CA9-8A50-5F2868BA3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430AD-DDB3-4BA9-B490-6A6226797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B4896-E80C-4B93-998F-5B85E2A59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FBAFA-2DE5-4E19-BE62-16655B5B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12A4-8991-4943-A9DD-786C85476834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9EFB3-97B8-4ABA-9DA3-553616B9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D9E0D-F8E5-4217-8B0A-EFD16BBC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48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EF5D-B6DC-4D7E-BB07-F9E2E9AB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126E1-4F8D-4F66-9926-975877D9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1B3F-EEF3-4A62-97A5-00E314A33792}" type="datetime1">
              <a:rPr lang="sv-SE" smtClean="0"/>
              <a:t>2024-07-12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632D7-7995-4D1A-888F-9926E2D7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8875C-794C-4ED4-A778-A6EBBC25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78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F040B-4F00-4CDB-807E-2E72F912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960B-8726-4B7C-87A0-D93B05403203}" type="datetime1">
              <a:rPr lang="sv-SE" smtClean="0"/>
              <a:t>2024-07-12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FB099-40E3-41A4-AB4C-5C67124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8AE0E-B784-4583-B551-4DA2998A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558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1E2F-5446-46F5-9247-5B7B306F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536D-81B6-4E56-8DC9-D65D2E46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44972-F70B-46BD-8FE8-5F49FED1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5874-39CC-47F5-B750-E09EE4B9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A643-8E6A-4AA5-872B-EC0137BFBC53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7355-1FAE-4D5A-AF5E-FE68A188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E836-4D79-4DAA-9D08-767ADF3D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958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B9A-0757-45FE-992C-56C94839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12624-34CA-4017-B9BE-596E4EDA6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0CDB-2278-448D-A294-52D079944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7FF3E-2D1E-4346-919C-FA76B840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B93B-7F22-47F9-BE5C-14AB63522CCD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F56D6-F677-4C55-B5A3-7E139FD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C16D0-E6CF-49F5-8DF4-A54E4AAB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044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456CE-EB2E-4E9D-B81A-02BF444D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9835C-5F1A-4BFE-88A1-5DFBC60F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DFB2-8BEF-44CD-9397-95E4EA08B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82A12-D9D0-4890-8DA1-7736EB429036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F1DD-C4B4-4AB5-8F82-DE9190E4E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A661-729D-4F23-9331-FE455DED6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465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onalarchives.gov.uk/doc/open-government-licence/version/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6B02-F4C0-4748-93D1-08973C7A8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4" y="2339529"/>
            <a:ext cx="10616184" cy="1683831"/>
          </a:xfrm>
        </p:spPr>
        <p:txBody>
          <a:bodyPr>
            <a:normAutofit fontScale="90000"/>
          </a:bodyPr>
          <a:lstStyle/>
          <a:p>
            <a:r>
              <a:rPr lang="sv-SE" dirty="0"/>
              <a:t>Incident management and </a:t>
            </a:r>
            <a:r>
              <a:rPr lang="sv-SE" dirty="0" err="1"/>
              <a:t>response</a:t>
            </a:r>
            <a:br>
              <a:rPr lang="sv-SE" dirty="0"/>
            </a:br>
            <a:r>
              <a:rPr lang="sv-SE" dirty="0"/>
              <a:t>Research and State </a:t>
            </a:r>
            <a:r>
              <a:rPr lang="sv-SE" dirty="0" err="1"/>
              <a:t>of</a:t>
            </a:r>
            <a:r>
              <a:rPr lang="sv-SE" dirty="0"/>
              <a:t> the 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37A21-587D-4334-B8D9-36CE03BE6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7368"/>
            <a:ext cx="9144000" cy="1170432"/>
          </a:xfrm>
        </p:spPr>
        <p:txBody>
          <a:bodyPr/>
          <a:lstStyle/>
          <a:p>
            <a:r>
              <a:rPr lang="sv-SE" dirty="0"/>
              <a:t>Joakim Kävrestad</a:t>
            </a:r>
            <a:br>
              <a:rPr lang="sv-SE" dirty="0"/>
            </a:br>
            <a:r>
              <a:rPr lang="sv-SE" dirty="0"/>
              <a:t>Jönköping </a:t>
            </a:r>
            <a:r>
              <a:rPr lang="sv-SE" dirty="0" err="1"/>
              <a:t>School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Engineering</a:t>
            </a:r>
            <a:br>
              <a:rPr lang="sv-SE" dirty="0"/>
            </a:br>
            <a:r>
              <a:rPr lang="sv-SE" dirty="0"/>
              <a:t>joakim.kavrestad@ju.se </a:t>
            </a:r>
          </a:p>
        </p:txBody>
      </p:sp>
      <p:pic>
        <p:nvPicPr>
          <p:cNvPr id="4" name="Content Placeholder 8" descr="A black and red logo&#10;&#10;Description automatically generated with low confidence">
            <a:extLst>
              <a:ext uri="{FF2B5EF4-FFF2-40B4-BE49-F238E27FC236}">
                <a16:creationId xmlns:a16="http://schemas.microsoft.com/office/drawing/2014/main" id="{E60E718B-CCC4-59B7-8D79-F8B8E43B2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27" y="461717"/>
            <a:ext cx="6141535" cy="206285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D044892-BA67-2016-7147-EF86D2D1285B}"/>
              </a:ext>
            </a:extLst>
          </p:cNvPr>
          <p:cNvSpPr txBox="1">
            <a:spLocks/>
          </p:cNvSpPr>
          <p:nvPr/>
        </p:nvSpPr>
        <p:spPr>
          <a:xfrm>
            <a:off x="192832" y="5965794"/>
            <a:ext cx="11815665" cy="7600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© Crown Copyright, The National Cyber Security Centre 2023. This information is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 v3.0. To view this </a:t>
            </a:r>
            <a:r>
              <a:rPr lang="en-US" sz="1200" dirty="0" err="1"/>
              <a:t>licence</a:t>
            </a:r>
            <a:r>
              <a:rPr lang="en-US" sz="1200" dirty="0"/>
              <a:t>, visit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</a:p>
          <a:p>
            <a:pPr algn="l"/>
            <a:r>
              <a:rPr lang="en-US" sz="1200" dirty="0"/>
              <a:t>When you use this information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, you should include the following attribution: </a:t>
            </a:r>
            <a:r>
              <a:rPr lang="en-US" sz="1200" dirty="0" err="1"/>
              <a:t>CyBOK</a:t>
            </a:r>
            <a:r>
              <a:rPr lang="en-US" sz="1200" dirty="0"/>
              <a:t> Incident management and response Research and State of the Art slides © Crown Copyright, The National Cyber Security Centre 2023,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05316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SOC </a:t>
            </a:r>
            <a:r>
              <a:rPr lang="sv-SE" dirty="0" err="1"/>
              <a:t>open</a:t>
            </a:r>
            <a:r>
              <a:rPr lang="sv-SE" dirty="0"/>
              <a:t> </a:t>
            </a:r>
            <a:r>
              <a:rPr lang="sv-SE" dirty="0" err="1"/>
              <a:t>challenges</a:t>
            </a:r>
            <a:r>
              <a:rPr lang="sv-S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Tools, so many tools</a:t>
            </a:r>
          </a:p>
          <a:p>
            <a:pPr lvl="1"/>
            <a:r>
              <a:rPr lang="en-US" dirty="0"/>
              <a:t>A SOC does require quite a few tools (or at least functionalities)</a:t>
            </a:r>
          </a:p>
          <a:p>
            <a:pPr lvl="1"/>
            <a:r>
              <a:rPr lang="en-US" dirty="0"/>
              <a:t>The tools need to be maintained, which presents a problem of its own</a:t>
            </a:r>
          </a:p>
          <a:p>
            <a:pPr lvl="1"/>
            <a:r>
              <a:rPr lang="en-US" dirty="0"/>
              <a:t>A second problem is communication between tools</a:t>
            </a:r>
          </a:p>
          <a:p>
            <a:pPr lvl="1"/>
            <a:endParaRPr lang="en-US" dirty="0"/>
          </a:p>
          <a:p>
            <a:r>
              <a:rPr lang="en-US" dirty="0"/>
              <a:t>Data visualization</a:t>
            </a:r>
          </a:p>
          <a:p>
            <a:pPr lvl="1"/>
            <a:r>
              <a:rPr lang="en-US" dirty="0"/>
              <a:t>Analysts are exposed to a lot of data (alerts, logs, CTI….)</a:t>
            </a:r>
          </a:p>
          <a:p>
            <a:pPr lvl="1"/>
            <a:r>
              <a:rPr lang="en-US" dirty="0"/>
              <a:t>Finding good ways to present that remains an open challenge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282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Skills</a:t>
            </a:r>
            <a:r>
              <a:rPr lang="sv-SE" dirty="0"/>
              <a:t> gap!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 analysts and incident responders are expected to know a lot</a:t>
            </a:r>
          </a:p>
          <a:p>
            <a:pPr lvl="1"/>
            <a:r>
              <a:rPr lang="en-US" dirty="0"/>
              <a:t>Operating systems</a:t>
            </a:r>
          </a:p>
          <a:p>
            <a:pPr lvl="1"/>
            <a:r>
              <a:rPr lang="en-US" dirty="0"/>
              <a:t>Networks</a:t>
            </a:r>
          </a:p>
          <a:p>
            <a:pPr lvl="1"/>
            <a:r>
              <a:rPr lang="en-US" dirty="0"/>
              <a:t>Bit of forensics</a:t>
            </a:r>
          </a:p>
          <a:p>
            <a:pPr lvl="1"/>
            <a:r>
              <a:rPr lang="en-US" dirty="0"/>
              <a:t>Cloud</a:t>
            </a:r>
          </a:p>
          <a:p>
            <a:pPr lvl="1"/>
            <a:r>
              <a:rPr lang="en-US" dirty="0"/>
              <a:t>IoT</a:t>
            </a:r>
          </a:p>
          <a:p>
            <a:pPr lvl="1"/>
            <a:r>
              <a:rPr lang="en-US" dirty="0"/>
              <a:t>….</a:t>
            </a:r>
          </a:p>
          <a:p>
            <a:pPr lvl="1"/>
            <a:endParaRPr lang="en-US" dirty="0"/>
          </a:p>
          <a:p>
            <a:r>
              <a:rPr lang="en-US" dirty="0"/>
              <a:t>Finding those people is hard, even finding suitable education is hard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9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Skills</a:t>
            </a:r>
            <a:r>
              <a:rPr lang="sv-SE" dirty="0"/>
              <a:t> gap!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SOC needs to have competence in all technologies it monitors</a:t>
            </a:r>
          </a:p>
          <a:p>
            <a:pPr lvl="1"/>
            <a:r>
              <a:rPr lang="en-US" dirty="0"/>
              <a:t>Often, job ads suggest that every worker should hold those</a:t>
            </a:r>
          </a:p>
          <a:p>
            <a:pPr lvl="1"/>
            <a:endParaRPr lang="en-US" dirty="0"/>
          </a:p>
          <a:p>
            <a:r>
              <a:rPr lang="en-US" dirty="0"/>
              <a:t>To what extent that is possible (or reasonable) can be questioned</a:t>
            </a:r>
          </a:p>
          <a:p>
            <a:pPr lvl="1"/>
            <a:r>
              <a:rPr lang="en-US" dirty="0"/>
              <a:t>Maybe we instead need more different roles</a:t>
            </a:r>
          </a:p>
          <a:p>
            <a:pPr lvl="1"/>
            <a:endParaRPr lang="en-US" dirty="0"/>
          </a:p>
          <a:p>
            <a:r>
              <a:rPr lang="en-US" dirty="0"/>
              <a:t>A second issue is the gender imbalance</a:t>
            </a:r>
          </a:p>
          <a:p>
            <a:pPr lvl="1"/>
            <a:r>
              <a:rPr lang="en-US" dirty="0"/>
              <a:t>Getting more women into the SOC would make for a larger workforce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816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reflect what you learned so far.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197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Playbooks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Playbooks are step-by-step guidelines for how to handle different incidents</a:t>
            </a:r>
          </a:p>
          <a:p>
            <a:endParaRPr lang="en-US" dirty="0"/>
          </a:p>
          <a:p>
            <a:r>
              <a:rPr lang="en-US" dirty="0"/>
              <a:t>The idea is that you have a pre-created plan to follow in different scenarios, which intends to increase work efficiency</a:t>
            </a:r>
          </a:p>
          <a:p>
            <a:endParaRPr lang="en-US" dirty="0"/>
          </a:p>
          <a:p>
            <a:r>
              <a:rPr lang="en-US" dirty="0"/>
              <a:t>Research suggests that playbooks have not been evaluated based on their effectiveness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518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Playbooks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 playbook design framework can help create uniform and complete playbooks</a:t>
            </a:r>
          </a:p>
          <a:p>
            <a:pPr lvl="1"/>
            <a:r>
              <a:rPr lang="en-US" dirty="0"/>
              <a:t>Two examples of such frameworks are presented by NIST and IACD (see Stevens et al. 2022)</a:t>
            </a:r>
          </a:p>
          <a:p>
            <a:pPr lvl="1"/>
            <a:endParaRPr lang="en-US" dirty="0"/>
          </a:p>
          <a:p>
            <a:r>
              <a:rPr lang="en-US" dirty="0"/>
              <a:t>Stevens et al (2022) while suggesting that the NICS and IACD frameworks an insufficient, outline a number of requirements for good playbooks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115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 – good </a:t>
            </a:r>
            <a:r>
              <a:rPr lang="en-GB" dirty="0"/>
              <a:t>practise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select and comprehend</a:t>
            </a:r>
          </a:p>
          <a:p>
            <a:pPr lvl="1"/>
            <a:r>
              <a:rPr lang="en-US" dirty="0"/>
              <a:t>The whole point is to make incident response easy, and then the playbook itself should be easy to both identify for the case and to use</a:t>
            </a:r>
          </a:p>
          <a:p>
            <a:pPr lvl="1"/>
            <a:endParaRPr lang="en-US" dirty="0"/>
          </a:p>
          <a:p>
            <a:r>
              <a:rPr lang="en-US" dirty="0"/>
              <a:t>Should provide details</a:t>
            </a:r>
          </a:p>
          <a:p>
            <a:pPr lvl="1"/>
            <a:r>
              <a:rPr lang="en-US" dirty="0"/>
              <a:t>A playbook should not assume that a user is familiar with technologies but outline how they should be operated</a:t>
            </a:r>
          </a:p>
          <a:p>
            <a:pPr lvl="1"/>
            <a:endParaRPr lang="en-US" dirty="0"/>
          </a:p>
          <a:p>
            <a:r>
              <a:rPr lang="en-US" dirty="0"/>
              <a:t>Link to outside resources</a:t>
            </a:r>
          </a:p>
          <a:p>
            <a:pPr lvl="1"/>
            <a:r>
              <a:rPr lang="en-US" dirty="0"/>
              <a:t>Finding the right amount of information is tricky. It is useful to link to extended information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917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Playbooks</a:t>
            </a:r>
            <a:r>
              <a:rPr lang="sv-SE" dirty="0"/>
              <a:t> – </a:t>
            </a:r>
            <a:r>
              <a:rPr lang="sv-SE" dirty="0" err="1"/>
              <a:t>good</a:t>
            </a:r>
            <a:r>
              <a:rPr lang="sv-SE" dirty="0"/>
              <a:t> </a:t>
            </a:r>
            <a:r>
              <a:rPr lang="sv-SE" dirty="0" err="1"/>
              <a:t>practise</a:t>
            </a:r>
            <a:r>
              <a:rPr lang="sv-S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Prompt regular communication</a:t>
            </a:r>
          </a:p>
          <a:p>
            <a:pPr lvl="1"/>
            <a:r>
              <a:rPr lang="en-US" dirty="0"/>
              <a:t>Communication is crucial during incident response and the playbook should outline what needs to be communicated and to whom</a:t>
            </a:r>
          </a:p>
          <a:p>
            <a:pPr lvl="1"/>
            <a:endParaRPr lang="en-US" dirty="0"/>
          </a:p>
          <a:p>
            <a:r>
              <a:rPr lang="en-US" dirty="0"/>
              <a:t>Provide intent instead of just action</a:t>
            </a:r>
          </a:p>
          <a:p>
            <a:pPr lvl="1"/>
            <a:r>
              <a:rPr lang="en-US" dirty="0"/>
              <a:t>When a playbook just states what to do it can be hard for the user to understand why</a:t>
            </a:r>
          </a:p>
          <a:p>
            <a:pPr lvl="1"/>
            <a:r>
              <a:rPr lang="en-US" dirty="0"/>
              <a:t>Including intent remedies that, and make the playbook a learning instrument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4469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Playbooks</a:t>
            </a:r>
            <a:r>
              <a:rPr lang="sv-SE" dirty="0"/>
              <a:t> – </a:t>
            </a:r>
            <a:r>
              <a:rPr lang="sv-SE" dirty="0" err="1"/>
              <a:t>good</a:t>
            </a:r>
            <a:r>
              <a:rPr lang="sv-SE" dirty="0"/>
              <a:t> </a:t>
            </a:r>
            <a:r>
              <a:rPr lang="sv-SE" dirty="0" err="1"/>
              <a:t>practise</a:t>
            </a:r>
            <a:r>
              <a:rPr lang="sv-S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Stevens et al (2022) also outlined some good advice not directly related to playbooks:</a:t>
            </a:r>
          </a:p>
          <a:p>
            <a:pPr lvl="1"/>
            <a:r>
              <a:rPr lang="en-US" dirty="0"/>
              <a:t>Tabletop exercises are good for training and for identifying playbook gaps</a:t>
            </a:r>
          </a:p>
          <a:p>
            <a:pPr lvl="1"/>
            <a:r>
              <a:rPr lang="en-US" dirty="0"/>
              <a:t>Improving perceived playbook usefulness can increase adoption</a:t>
            </a:r>
          </a:p>
          <a:p>
            <a:pPr lvl="1"/>
            <a:r>
              <a:rPr lang="en-US" dirty="0"/>
              <a:t>Organizational constraints can impact playbook design</a:t>
            </a:r>
          </a:p>
          <a:p>
            <a:pPr lvl="1"/>
            <a:endParaRPr lang="en-US" dirty="0"/>
          </a:p>
          <a:p>
            <a:r>
              <a:rPr lang="en-US" dirty="0"/>
              <a:t>A second research direction, pursued by Shaked et al (2023) is on how playbooks relate to operational impact.</a:t>
            </a:r>
          </a:p>
          <a:p>
            <a:pPr lvl="1"/>
            <a:r>
              <a:rPr lang="en-US" dirty="0"/>
              <a:t>The argument is that highlighting how an incident impacts an organization’s operations help management understand incident response and cyber risk and is ultimately beneficial for security operations.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9385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Playbooks</a:t>
            </a:r>
            <a:r>
              <a:rPr lang="sv-SE" dirty="0"/>
              <a:t> – </a:t>
            </a:r>
            <a:r>
              <a:rPr lang="sv-SE" dirty="0" err="1"/>
              <a:t>operational</a:t>
            </a:r>
            <a:r>
              <a:rPr lang="sv-SE" dirty="0"/>
              <a:t> </a:t>
            </a:r>
            <a:r>
              <a:rPr lang="sv-SE" dirty="0" err="1"/>
              <a:t>perspectives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Explaining the possible effects of a cyber incident, and incident response, to management is important</a:t>
            </a:r>
          </a:p>
          <a:p>
            <a:pPr lvl="1"/>
            <a:r>
              <a:rPr lang="en-US" dirty="0"/>
              <a:t>Understanding</a:t>
            </a:r>
          </a:p>
          <a:p>
            <a:pPr lvl="1"/>
            <a:r>
              <a:rPr lang="en-US" dirty="0"/>
              <a:t>Funds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Management struggles with understanding cyber risks</a:t>
            </a:r>
          </a:p>
          <a:p>
            <a:endParaRPr lang="en-US" dirty="0"/>
          </a:p>
          <a:p>
            <a:r>
              <a:rPr lang="en-US" dirty="0"/>
              <a:t>Incident response is nevertheless typically a technical matter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316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lecture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/>
          <a:lstStyle/>
          <a:p>
            <a:r>
              <a:rPr lang="en-US" dirty="0"/>
              <a:t>This lecture will focus on current challenges and what the research has to offer</a:t>
            </a:r>
          </a:p>
          <a:p>
            <a:endParaRPr lang="en-US" dirty="0"/>
          </a:p>
          <a:p>
            <a:r>
              <a:rPr lang="en-US" dirty="0"/>
              <a:t>With a continuously developing area, new things are happening all the time</a:t>
            </a:r>
          </a:p>
          <a:p>
            <a:endParaRPr lang="en-US" dirty="0"/>
          </a:p>
          <a:p>
            <a:r>
              <a:rPr lang="en-US" dirty="0"/>
              <a:t>The idea here is to discuss some of the current trends related to incident management and response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121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Playbooks</a:t>
            </a:r>
            <a:r>
              <a:rPr lang="sv-SE" dirty="0"/>
              <a:t> – </a:t>
            </a:r>
            <a:r>
              <a:rPr lang="sv-SE" dirty="0" err="1"/>
              <a:t>operational</a:t>
            </a:r>
            <a:r>
              <a:rPr lang="sv-SE" dirty="0"/>
              <a:t> </a:t>
            </a:r>
            <a:r>
              <a:rPr lang="sv-SE" dirty="0" err="1"/>
              <a:t>perspectives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Shaked et al (2023) propose a model for integrating operations into playbooks</a:t>
            </a:r>
          </a:p>
          <a:p>
            <a:endParaRPr lang="en-US" dirty="0"/>
          </a:p>
          <a:p>
            <a:r>
              <a:rPr lang="en-US" dirty="0"/>
              <a:t>They argue for a number of benefits:</a:t>
            </a:r>
          </a:p>
          <a:p>
            <a:pPr lvl="1"/>
            <a:r>
              <a:rPr lang="en-US" dirty="0"/>
              <a:t>Promotes the ability to communicate the playbooks with different stakeholders</a:t>
            </a:r>
          </a:p>
          <a:p>
            <a:pPr lvl="1"/>
            <a:r>
              <a:rPr lang="en-US" dirty="0"/>
              <a:t>Allows management to be included in playbook design and provide an operative perspective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7458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reflect what you learned so far.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8241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False</a:t>
            </a:r>
            <a:r>
              <a:rPr lang="sv-SE" dirty="0"/>
              <a:t> 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Alahmadi</a:t>
            </a:r>
            <a:r>
              <a:rPr lang="en-US" dirty="0"/>
              <a:t> et al (2022) research the topic of false positives, alarms raised for benign situations </a:t>
            </a:r>
          </a:p>
          <a:p>
            <a:endParaRPr lang="en-US" dirty="0"/>
          </a:p>
          <a:p>
            <a:r>
              <a:rPr lang="en-US" dirty="0"/>
              <a:t>False positives create an unnecessary burden on analysts who manually need to review harmless events</a:t>
            </a:r>
          </a:p>
          <a:p>
            <a:pPr lvl="1"/>
            <a:r>
              <a:rPr lang="en-US" dirty="0"/>
              <a:t>Increases human error (Cry wolf effect)</a:t>
            </a:r>
          </a:p>
          <a:p>
            <a:pPr lvl="1"/>
            <a:r>
              <a:rPr lang="en-US" dirty="0"/>
              <a:t>Increases fatigue and burnout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0584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False</a:t>
            </a:r>
            <a:r>
              <a:rPr lang="sv-SE" dirty="0"/>
              <a:t> 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Alahmadi</a:t>
            </a:r>
            <a:r>
              <a:rPr lang="en-US" dirty="0"/>
              <a:t> et al (2022) conducted an interview study with SOC analysts on the topic of false positives</a:t>
            </a:r>
          </a:p>
          <a:p>
            <a:endParaRPr lang="en-US" dirty="0"/>
          </a:p>
          <a:p>
            <a:r>
              <a:rPr lang="en-US" dirty="0"/>
              <a:t>On alarm validation</a:t>
            </a:r>
          </a:p>
          <a:p>
            <a:pPr lvl="1"/>
            <a:r>
              <a:rPr lang="en-US" dirty="0"/>
              <a:t>Tools are good for pointing in the right direction (raising alarms) but not so good at evaluation, which comes down to the analyst</a:t>
            </a:r>
          </a:p>
          <a:p>
            <a:pPr lvl="1"/>
            <a:r>
              <a:rPr lang="en-US" dirty="0"/>
              <a:t>There are many tools, but one should remember that all tools need configuration and maintenance</a:t>
            </a:r>
          </a:p>
          <a:p>
            <a:pPr lvl="1"/>
            <a:r>
              <a:rPr lang="en-US" dirty="0"/>
              <a:t>Knowledge of the specific environment impact alert assessment greatly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9016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False</a:t>
            </a:r>
            <a:r>
              <a:rPr lang="sv-SE" dirty="0"/>
              <a:t> 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false positives</a:t>
            </a:r>
          </a:p>
          <a:p>
            <a:pPr lvl="1"/>
            <a:r>
              <a:rPr lang="en-US" dirty="0"/>
              <a:t>The number of false positives is high, someone claimed 99% or all alarms are false</a:t>
            </a:r>
          </a:p>
          <a:p>
            <a:pPr lvl="1"/>
            <a:r>
              <a:rPr lang="en-US" dirty="0"/>
              <a:t>What a false positive actually is </a:t>
            </a:r>
            <a:r>
              <a:rPr lang="en-US" dirty="0" err="1"/>
              <a:t>is</a:t>
            </a:r>
            <a:r>
              <a:rPr lang="en-US" dirty="0"/>
              <a:t> not completely clear. Consider malicious traffic that is decided to be ignored</a:t>
            </a:r>
          </a:p>
          <a:p>
            <a:pPr lvl="1"/>
            <a:r>
              <a:rPr lang="en-US" dirty="0"/>
              <a:t>Difference between </a:t>
            </a:r>
            <a:r>
              <a:rPr lang="en-US" dirty="0" err="1"/>
              <a:t>noice</a:t>
            </a:r>
            <a:r>
              <a:rPr lang="en-US" dirty="0"/>
              <a:t> and benign triggers</a:t>
            </a:r>
          </a:p>
          <a:p>
            <a:pPr lvl="1"/>
            <a:endParaRPr lang="en-US" dirty="0"/>
          </a:p>
          <a:p>
            <a:r>
              <a:rPr lang="en-US" dirty="0"/>
              <a:t>On Alarm reliability</a:t>
            </a:r>
          </a:p>
          <a:p>
            <a:pPr lvl="1"/>
            <a:r>
              <a:rPr lang="en-US" dirty="0"/>
              <a:t>ID/PS systems are seen as noisy, often because of the way rules are written</a:t>
            </a:r>
          </a:p>
          <a:p>
            <a:pPr lvl="1"/>
            <a:r>
              <a:rPr lang="en-US" dirty="0"/>
              <a:t>SIEMs can produce better alarms because of correlation capabilities, but still rely on data from ID/PS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668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False</a:t>
            </a:r>
            <a:r>
              <a:rPr lang="sv-SE" dirty="0"/>
              <a:t> 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alarm explainability</a:t>
            </a:r>
          </a:p>
          <a:p>
            <a:pPr lvl="1"/>
            <a:r>
              <a:rPr lang="en-US" dirty="0"/>
              <a:t>Proprietary tools often produce alarms but hide the reason for the alarm which requires the analysts to research further</a:t>
            </a:r>
          </a:p>
          <a:p>
            <a:pPr lvl="1"/>
            <a:r>
              <a:rPr lang="en-US" dirty="0"/>
              <a:t>Contextual knowledge such as understanding business hours, as well as CTI helps evaluate alerts</a:t>
            </a:r>
          </a:p>
          <a:p>
            <a:pPr lvl="1"/>
            <a:endParaRPr lang="en-US" dirty="0"/>
          </a:p>
          <a:p>
            <a:r>
              <a:rPr lang="en-US" dirty="0"/>
              <a:t>Give us better tools!</a:t>
            </a:r>
          </a:p>
          <a:p>
            <a:pPr lvl="1"/>
            <a:r>
              <a:rPr lang="en-US" dirty="0"/>
              <a:t>Improving tools and their configuration is naturally something that is wanted</a:t>
            </a:r>
          </a:p>
          <a:p>
            <a:pPr lvl="1"/>
            <a:r>
              <a:rPr lang="en-US" dirty="0"/>
              <a:t>AI was discussed as a potential avenue, but some interview participants suggested that what they tested still produced high false positive rates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1445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Alert </a:t>
            </a:r>
            <a:r>
              <a:rPr lang="sv-SE" dirty="0" err="1"/>
              <a:t>fatigue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Connected to False positives is Alert fatigue, which was discussed by Kearney et al (2023)</a:t>
            </a:r>
          </a:p>
          <a:p>
            <a:pPr lvl="1"/>
            <a:r>
              <a:rPr lang="en-US" i="1" dirty="0"/>
              <a:t>“the SOC analyst is effectively blinded by the sheer volume of system-generated messages demanding attention, most of which turn out not to have security significance.”</a:t>
            </a:r>
          </a:p>
          <a:p>
            <a:endParaRPr lang="en-US" dirty="0"/>
          </a:p>
          <a:p>
            <a:r>
              <a:rPr lang="en-US" dirty="0"/>
              <a:t>Many reasons interplay</a:t>
            </a:r>
          </a:p>
          <a:p>
            <a:pPr lvl="1"/>
            <a:r>
              <a:rPr lang="en-US" dirty="0"/>
              <a:t>Increased number of incidents</a:t>
            </a:r>
          </a:p>
          <a:p>
            <a:pPr lvl="1"/>
            <a:r>
              <a:rPr lang="en-US" dirty="0"/>
              <a:t>High false positive rates</a:t>
            </a:r>
          </a:p>
          <a:p>
            <a:pPr lvl="1"/>
            <a:r>
              <a:rPr lang="en-US" dirty="0"/>
              <a:t>Skills gap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7107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Alert </a:t>
            </a:r>
            <a:r>
              <a:rPr lang="sv-SE" dirty="0" err="1"/>
              <a:t>fatigue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Kearney et al (2023) propose supporting SOC analysts with an AI assistant </a:t>
            </a:r>
          </a:p>
          <a:p>
            <a:endParaRPr lang="en-US" dirty="0"/>
          </a:p>
          <a:p>
            <a:r>
              <a:rPr lang="en-US" dirty="0"/>
              <a:t>In their research, they</a:t>
            </a:r>
          </a:p>
          <a:p>
            <a:pPr lvl="1"/>
            <a:r>
              <a:rPr lang="en-US" dirty="0"/>
              <a:t>Outline requirements for such an assistant</a:t>
            </a:r>
          </a:p>
          <a:p>
            <a:pPr lvl="1"/>
            <a:r>
              <a:rPr lang="en-US" dirty="0"/>
              <a:t>Show how it can be implemented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2524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Alert </a:t>
            </a:r>
            <a:r>
              <a:rPr lang="sv-SE" dirty="0" err="1"/>
              <a:t>fatigue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problem with using ML for classification is that while ML is good as seeing correlations, it is not so good at understanding causalities</a:t>
            </a:r>
          </a:p>
          <a:p>
            <a:endParaRPr lang="en-US" dirty="0"/>
          </a:p>
          <a:p>
            <a:r>
              <a:rPr lang="en-US" dirty="0"/>
              <a:t>Using the AI assistant, the model will only make decisions when very confident and involve the analysts in other cases</a:t>
            </a:r>
          </a:p>
          <a:p>
            <a:pPr lvl="1"/>
            <a:r>
              <a:rPr lang="en-US" dirty="0"/>
              <a:t>The outcome of analyst decisions will train the model further</a:t>
            </a:r>
          </a:p>
          <a:p>
            <a:pPr lvl="1"/>
            <a:endParaRPr lang="en-US" dirty="0"/>
          </a:p>
          <a:p>
            <a:r>
              <a:rPr lang="en-US" dirty="0"/>
              <a:t>The approach is currently tested, and early feedback is positive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4162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for </a:t>
            </a:r>
            <a:r>
              <a:rPr lang="sv-SE" dirty="0" err="1"/>
              <a:t>today</a:t>
            </a:r>
            <a:r>
              <a:rPr lang="sv-SE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272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Literature</a:t>
            </a:r>
            <a:r>
              <a:rPr lang="sv-SE" dirty="0"/>
              <a:t>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purpose of this lecture is to bring attention to some </a:t>
            </a:r>
            <a:r>
              <a:rPr lang="en-US" dirty="0" err="1"/>
              <a:t>RnD</a:t>
            </a:r>
            <a:r>
              <a:rPr lang="en-US" dirty="0"/>
              <a:t> areas</a:t>
            </a:r>
          </a:p>
          <a:p>
            <a:endParaRPr lang="en-US" dirty="0"/>
          </a:p>
          <a:p>
            <a:r>
              <a:rPr lang="en-US" dirty="0"/>
              <a:t>The lecture is primarily built on the following publications: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Stevens, R.,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Votipka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D., Dykstra, J., Tomlinson, F., Quartararo, E., Ahern, C., &amp; Mazurek, M. L. (2022, April). How ready is your ready? assessing the usability of incident response playbook frameworks. In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2022 CHI Conference on Human Factors in Computing Systems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1-18).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Kearney, P.,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Abdelsamea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Schmoor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X., Shah, F., &amp; Vickers, I. (2023). Combating Alert Fatigue in the Security Operations Centre.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Available at SSRN 4633965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Alahmadi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B. A., Axon, L., &amp; Martinovic, I. (2022). 99% False Positives: A Qualitative Study of {SOC} Analysts' Perspectives on Security Alarms. In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31st USENIX Security Symposium (USENIX Security 22)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2783-2800).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56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Literature</a:t>
            </a:r>
            <a:r>
              <a:rPr lang="sv-SE" dirty="0"/>
              <a:t>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lecture is primarily built on the following publications (</a:t>
            </a:r>
            <a:r>
              <a:rPr lang="en-US" dirty="0" err="1"/>
              <a:t>cont</a:t>
            </a:r>
            <a:r>
              <a:rPr lang="en-US" dirty="0"/>
              <a:t>):</a:t>
            </a:r>
          </a:p>
          <a:p>
            <a:pPr lvl="1"/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Hranický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Breitinger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Ryšavý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O., Sheppard, J.,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Schaedler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F., Morgenstern, H., &amp; Malik, S. (2021). What do incident response practitioners need to know? A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skillmap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the years ahead.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Forensic Science International: Digital Investigation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37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301184.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Vielberth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Böhm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Fichtinger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Pernul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G. (2020). Security operations center: A systematic study and open challenges.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227756-227779.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Shaked, A.,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Cherdantseva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Burnap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P., &amp; Maynard, P. (2023). Operations-informed incident response playbooks.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Computers &amp; Security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134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103454.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638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 open challenges</a:t>
            </a:r>
          </a:p>
          <a:p>
            <a:endParaRPr lang="en-US" dirty="0"/>
          </a:p>
          <a:p>
            <a:r>
              <a:rPr lang="en-US" dirty="0"/>
              <a:t>Knowledge requirement for incident response professionals</a:t>
            </a:r>
          </a:p>
          <a:p>
            <a:endParaRPr lang="en-US" dirty="0"/>
          </a:p>
          <a:p>
            <a:r>
              <a:rPr lang="en-US" dirty="0"/>
              <a:t>Playbooks</a:t>
            </a:r>
          </a:p>
          <a:p>
            <a:endParaRPr lang="en-US" dirty="0"/>
          </a:p>
          <a:p>
            <a:r>
              <a:rPr lang="en-US" dirty="0"/>
              <a:t>Alert fatigue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565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SOC </a:t>
            </a:r>
            <a:r>
              <a:rPr lang="sv-SE" dirty="0" err="1"/>
              <a:t>open</a:t>
            </a:r>
            <a:r>
              <a:rPr lang="sv-SE" dirty="0"/>
              <a:t> </a:t>
            </a: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 has been a well-known concept for about 20 years and has grown in the past 10ish years; they are relatively new</a:t>
            </a:r>
          </a:p>
          <a:p>
            <a:endParaRPr lang="en-US" dirty="0"/>
          </a:p>
          <a:p>
            <a:r>
              <a:rPr lang="en-US" dirty="0"/>
              <a:t>Both research and best practices are fragmented and quite immature</a:t>
            </a:r>
          </a:p>
          <a:p>
            <a:endParaRPr lang="en-US" dirty="0"/>
          </a:p>
          <a:p>
            <a:r>
              <a:rPr lang="en-US" dirty="0"/>
              <a:t> Let's begin with a few open challenges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952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SOC </a:t>
            </a:r>
            <a:r>
              <a:rPr lang="sv-SE" dirty="0" err="1"/>
              <a:t>open</a:t>
            </a:r>
            <a:r>
              <a:rPr lang="sv-SE" dirty="0"/>
              <a:t> </a:t>
            </a:r>
            <a:r>
              <a:rPr lang="sv-SE" dirty="0" err="1"/>
              <a:t>challenges</a:t>
            </a:r>
            <a:r>
              <a:rPr lang="sv-S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tasks in a SOC are monotonous and repetitive</a:t>
            </a:r>
          </a:p>
          <a:p>
            <a:pPr lvl="1"/>
            <a:r>
              <a:rPr lang="en-US" dirty="0"/>
              <a:t>Alert fatigue – more on that later</a:t>
            </a:r>
          </a:p>
          <a:p>
            <a:pPr lvl="1"/>
            <a:r>
              <a:rPr lang="en-US" dirty="0"/>
              <a:t>Time consuming and boring</a:t>
            </a:r>
          </a:p>
          <a:p>
            <a:pPr lvl="1"/>
            <a:r>
              <a:rPr lang="en-US" dirty="0"/>
              <a:t>Improving alert rates is one important area of development</a:t>
            </a:r>
          </a:p>
          <a:p>
            <a:pPr lvl="1"/>
            <a:r>
              <a:rPr lang="en-US" dirty="0"/>
              <a:t>Gamifying the SOC is another suggestion for making the job more engaging</a:t>
            </a:r>
          </a:p>
          <a:p>
            <a:pPr lvl="1"/>
            <a:endParaRPr lang="en-US" dirty="0"/>
          </a:p>
          <a:p>
            <a:r>
              <a:rPr lang="en-US" dirty="0"/>
              <a:t>Integration of domain knowledge</a:t>
            </a:r>
          </a:p>
          <a:p>
            <a:pPr lvl="1"/>
            <a:r>
              <a:rPr lang="en-US" dirty="0"/>
              <a:t>Identifying known threats by signatures is quite easy</a:t>
            </a:r>
          </a:p>
          <a:p>
            <a:pPr lvl="1"/>
            <a:r>
              <a:rPr lang="en-US" dirty="0"/>
              <a:t>Detecting the unknown is hard and requires domain-specific knowledge and CTI, which can be challenging to integrate into the SOC</a:t>
            </a:r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542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SOC </a:t>
            </a:r>
            <a:r>
              <a:rPr lang="sv-SE" dirty="0" err="1"/>
              <a:t>open</a:t>
            </a:r>
            <a:r>
              <a:rPr lang="sv-SE" dirty="0"/>
              <a:t> </a:t>
            </a:r>
            <a:r>
              <a:rPr lang="sv-SE" dirty="0" err="1"/>
              <a:t>challenges</a:t>
            </a:r>
            <a:r>
              <a:rPr lang="sv-S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skills gap</a:t>
            </a:r>
          </a:p>
          <a:p>
            <a:pPr lvl="1"/>
            <a:r>
              <a:rPr lang="en-US" dirty="0"/>
              <a:t>A lot of different skills are needed in a SOC </a:t>
            </a:r>
          </a:p>
          <a:p>
            <a:pPr lvl="1"/>
            <a:r>
              <a:rPr lang="en-US" dirty="0"/>
              <a:t>Finding staff with the right skill set is hard</a:t>
            </a:r>
          </a:p>
          <a:p>
            <a:pPr lvl="1"/>
            <a:endParaRPr lang="en-US" dirty="0"/>
          </a:p>
          <a:p>
            <a:r>
              <a:rPr lang="en-US" dirty="0"/>
              <a:t>Collaboration is lacking</a:t>
            </a:r>
          </a:p>
          <a:p>
            <a:pPr lvl="1"/>
            <a:r>
              <a:rPr lang="en-US" dirty="0"/>
              <a:t>There is a lack of good collaboration platforms, which leads to a lack of collaboration</a:t>
            </a:r>
          </a:p>
          <a:p>
            <a:pPr lvl="1"/>
            <a:r>
              <a:rPr lang="en-US" dirty="0"/>
              <a:t>Collaboration between analysis is thought to improve SOC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010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SOC </a:t>
            </a:r>
            <a:r>
              <a:rPr lang="sv-SE" dirty="0" err="1"/>
              <a:t>open</a:t>
            </a:r>
            <a:r>
              <a:rPr lang="sv-SE" dirty="0"/>
              <a:t> </a:t>
            </a:r>
            <a:r>
              <a:rPr lang="sv-SE" dirty="0" err="1"/>
              <a:t>challenges</a:t>
            </a:r>
            <a:r>
              <a:rPr lang="sv-S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for defined processes</a:t>
            </a:r>
          </a:p>
          <a:p>
            <a:pPr lvl="1"/>
            <a:r>
              <a:rPr lang="en-US" dirty="0"/>
              <a:t>It is hard to find precise definitions of what a SOC is, which means that it is hard to fully understand and develop them</a:t>
            </a:r>
          </a:p>
          <a:p>
            <a:pPr lvl="1"/>
            <a:r>
              <a:rPr lang="en-US" dirty="0"/>
              <a:t>Also, define how a SOC should relate to other security processes</a:t>
            </a:r>
          </a:p>
          <a:p>
            <a:pPr lvl="1"/>
            <a:endParaRPr lang="en-US" dirty="0"/>
          </a:p>
          <a:p>
            <a:r>
              <a:rPr lang="en-US" dirty="0"/>
              <a:t>Increased technical complexity</a:t>
            </a:r>
          </a:p>
          <a:p>
            <a:pPr lvl="1"/>
            <a:r>
              <a:rPr lang="en-US" dirty="0"/>
              <a:t>Our systems are growing in size and complexity</a:t>
            </a:r>
          </a:p>
          <a:p>
            <a:pPr lvl="1"/>
            <a:r>
              <a:rPr lang="en-US" dirty="0"/>
              <a:t>The capability needed for an effective SOC also grows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737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2189</Words>
  <Application>Microsoft Office PowerPoint</Application>
  <PresentationFormat>Widescreen</PresentationFormat>
  <Paragraphs>568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Incident management and response Research and State of the Art</vt:lpstr>
      <vt:lpstr>This lecture</vt:lpstr>
      <vt:lpstr>Literature note</vt:lpstr>
      <vt:lpstr>Literature note</vt:lpstr>
      <vt:lpstr>Agenda</vt:lpstr>
      <vt:lpstr>SOC open challenges</vt:lpstr>
      <vt:lpstr>SOC open challenges </vt:lpstr>
      <vt:lpstr>SOC open challenges </vt:lpstr>
      <vt:lpstr>SOC open challenges </vt:lpstr>
      <vt:lpstr>SOC open challenges </vt:lpstr>
      <vt:lpstr>Skills gap!</vt:lpstr>
      <vt:lpstr>Skills gap!</vt:lpstr>
      <vt:lpstr>REFLECT!</vt:lpstr>
      <vt:lpstr>Playbooks</vt:lpstr>
      <vt:lpstr>Playbooks</vt:lpstr>
      <vt:lpstr>Playbooks – good practise </vt:lpstr>
      <vt:lpstr>Playbooks – good practise </vt:lpstr>
      <vt:lpstr>Playbooks – good practise </vt:lpstr>
      <vt:lpstr>Playbooks – operational perspectives</vt:lpstr>
      <vt:lpstr>Playbooks – operational perspectives</vt:lpstr>
      <vt:lpstr>REFLECT!</vt:lpstr>
      <vt:lpstr>False positives</vt:lpstr>
      <vt:lpstr>False positives</vt:lpstr>
      <vt:lpstr>False positives</vt:lpstr>
      <vt:lpstr>False positives</vt:lpstr>
      <vt:lpstr>Alert fatigue</vt:lpstr>
      <vt:lpstr>Alert fatigue</vt:lpstr>
      <vt:lpstr>Alert fatigue</vt:lpstr>
      <vt:lpstr>Thank you for today!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analysis workshop</dc:title>
  <dc:creator>Joakim Kävrestad</dc:creator>
  <cp:lastModifiedBy>Joakim Kävrestad</cp:lastModifiedBy>
  <cp:revision>22</cp:revision>
  <dcterms:created xsi:type="dcterms:W3CDTF">2022-10-21T13:35:47Z</dcterms:created>
  <dcterms:modified xsi:type="dcterms:W3CDTF">2024-07-12T09:25:55Z</dcterms:modified>
</cp:coreProperties>
</file>