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93" r:id="rId4"/>
    <p:sldId id="295" r:id="rId5"/>
    <p:sldId id="294" r:id="rId6"/>
    <p:sldId id="292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E974F-99A1-4602-A036-777E013E5784}" v="1" dt="2024-07-12T08:54:56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Kävrestad" userId="a92193a0-8f3d-4a15-a47f-f5fb7ea02d29" providerId="ADAL" clId="{76EE974F-99A1-4602-A036-777E013E5784}"/>
    <pc:docChg chg="undo custSel modSld modMainMaster">
      <pc:chgData name="Joakim Kävrestad" userId="a92193a0-8f3d-4a15-a47f-f5fb7ea02d29" providerId="ADAL" clId="{76EE974F-99A1-4602-A036-777E013E5784}" dt="2024-07-12T09:24:16.697" v="44" actId="478"/>
      <pc:docMkLst>
        <pc:docMk/>
      </pc:docMkLst>
      <pc:sldChg chg="modSp mod">
        <pc:chgData name="Joakim Kävrestad" userId="a92193a0-8f3d-4a15-a47f-f5fb7ea02d29" providerId="ADAL" clId="{76EE974F-99A1-4602-A036-777E013E5784}" dt="2024-07-12T09:24:07.994" v="43" actId="6549"/>
        <pc:sldMkLst>
          <pc:docMk/>
          <pc:sldMk cId="4053168140" sldId="256"/>
        </pc:sldMkLst>
        <pc:spChg chg="mod">
          <ac:chgData name="Joakim Kävrestad" userId="a92193a0-8f3d-4a15-a47f-f5fb7ea02d29" providerId="ADAL" clId="{76EE974F-99A1-4602-A036-777E013E5784}" dt="2024-07-12T09:24:07.994" v="43" actId="6549"/>
          <ac:spMkLst>
            <pc:docMk/>
            <pc:sldMk cId="4053168140" sldId="256"/>
            <ac:spMk id="6" creationId="{3D044892-BA67-2016-7147-EF86D2D1285B}"/>
          </ac:spMkLst>
        </pc:spChg>
      </pc:sldChg>
      <pc:sldChg chg="modSp mod">
        <pc:chgData name="Joakim Kävrestad" userId="a92193a0-8f3d-4a15-a47f-f5fb7ea02d29" providerId="ADAL" clId="{76EE974F-99A1-4602-A036-777E013E5784}" dt="2024-07-12T08:53:21.886" v="27" actId="313"/>
        <pc:sldMkLst>
          <pc:docMk/>
          <pc:sldMk cId="3922726461" sldId="292"/>
        </pc:sldMkLst>
        <pc:spChg chg="mod">
          <ac:chgData name="Joakim Kävrestad" userId="a92193a0-8f3d-4a15-a47f-f5fb7ea02d29" providerId="ADAL" clId="{76EE974F-99A1-4602-A036-777E013E5784}" dt="2024-07-12T08:53:21.886" v="27" actId="313"/>
          <ac:spMkLst>
            <pc:docMk/>
            <pc:sldMk cId="3922726461" sldId="292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76EE974F-99A1-4602-A036-777E013E5784}" dt="2024-07-12T08:55:33.382" v="37" actId="20577"/>
        <pc:sldMkLst>
          <pc:docMk/>
          <pc:sldMk cId="1262265812" sldId="293"/>
        </pc:sldMkLst>
        <pc:spChg chg="mod">
          <ac:chgData name="Joakim Kävrestad" userId="a92193a0-8f3d-4a15-a47f-f5fb7ea02d29" providerId="ADAL" clId="{76EE974F-99A1-4602-A036-777E013E5784}" dt="2024-07-12T08:55:33.382" v="37" actId="20577"/>
          <ac:spMkLst>
            <pc:docMk/>
            <pc:sldMk cId="1262265812" sldId="29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6EE974F-99A1-4602-A036-777E013E5784}" dt="2024-07-12T08:56:00.119" v="38"/>
        <pc:sldMkLst>
          <pc:docMk/>
          <pc:sldMk cId="1791747933" sldId="294"/>
        </pc:sldMkLst>
        <pc:spChg chg="mod">
          <ac:chgData name="Joakim Kävrestad" userId="a92193a0-8f3d-4a15-a47f-f5fb7ea02d29" providerId="ADAL" clId="{76EE974F-99A1-4602-A036-777E013E5784}" dt="2024-07-12T08:56:00.119" v="38"/>
          <ac:spMkLst>
            <pc:docMk/>
            <pc:sldMk cId="1791747933" sldId="294"/>
            <ac:spMk id="3" creationId="{531B12F1-007B-4B93-9641-7D4AB3252337}"/>
          </ac:spMkLst>
        </pc:spChg>
      </pc:sldChg>
      <pc:sldMasterChg chg="modSldLayout">
        <pc:chgData name="Joakim Kävrestad" userId="a92193a0-8f3d-4a15-a47f-f5fb7ea02d29" providerId="ADAL" clId="{76EE974F-99A1-4602-A036-777E013E5784}" dt="2024-07-12T09:24:16.697" v="44" actId="478"/>
        <pc:sldMasterMkLst>
          <pc:docMk/>
          <pc:sldMasterMk cId="2974652794" sldId="2147483648"/>
        </pc:sldMasterMkLst>
        <pc:sldLayoutChg chg="addSp delSp modSp mod">
          <pc:chgData name="Joakim Kävrestad" userId="a92193a0-8f3d-4a15-a47f-f5fb7ea02d29" providerId="ADAL" clId="{76EE974F-99A1-4602-A036-777E013E5784}" dt="2024-07-12T09:24:16.697" v="44" actId="478"/>
          <pc:sldLayoutMkLst>
            <pc:docMk/>
            <pc:sldMasterMk cId="2974652794" sldId="2147483648"/>
            <pc:sldLayoutMk cId="107159459" sldId="2147483650"/>
          </pc:sldLayoutMkLst>
          <pc:picChg chg="del">
            <ac:chgData name="Joakim Kävrestad" userId="a92193a0-8f3d-4a15-a47f-f5fb7ea02d29" providerId="ADAL" clId="{76EE974F-99A1-4602-A036-777E013E5784}" dt="2024-07-12T08:54:51.436" v="28" actId="478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add del mod">
            <ac:chgData name="Joakim Kävrestad" userId="a92193a0-8f3d-4a15-a47f-f5fb7ea02d29" providerId="ADAL" clId="{76EE974F-99A1-4602-A036-777E013E5784}" dt="2024-07-12T09:24:16.697" v="44" actId="478"/>
            <ac:picMkLst>
              <pc:docMk/>
              <pc:sldMasterMk cId="2974652794" sldId="2147483648"/>
              <pc:sldLayoutMk cId="107159459" sldId="2147483650"/>
              <ac:picMk id="6" creationId="{97DD50A4-1C57-8660-46E7-0A93FD1396DF}"/>
            </ac:picMkLst>
          </pc:picChg>
        </pc:sldLayoutChg>
      </pc:sldMasterChg>
    </pc:docChg>
  </pc:docChgLst>
  <pc:docChgLst>
    <pc:chgData name="Joakim Kävrestad" userId="a92193a0-8f3d-4a15-a47f-f5fb7ea02d29" providerId="ADAL" clId="{1A5564CB-F53C-4426-B24E-53FBAA055EC6}"/>
    <pc:docChg chg="undo custSel addSld delSld modSld sldOrd">
      <pc:chgData name="Joakim Kävrestad" userId="a92193a0-8f3d-4a15-a47f-f5fb7ea02d29" providerId="ADAL" clId="{1A5564CB-F53C-4426-B24E-53FBAA055EC6}" dt="2023-12-11T11:08:49.933" v="9543"/>
      <pc:docMkLst>
        <pc:docMk/>
      </pc:docMkLst>
      <pc:sldChg chg="modSp mod">
        <pc:chgData name="Joakim Kävrestad" userId="a92193a0-8f3d-4a15-a47f-f5fb7ea02d29" providerId="ADAL" clId="{1A5564CB-F53C-4426-B24E-53FBAA055EC6}" dt="2023-12-11T06:49:18.043" v="129" actId="6549"/>
        <pc:sldMkLst>
          <pc:docMk/>
          <pc:sldMk cId="4053168140" sldId="256"/>
        </pc:sldMkLst>
        <pc:spChg chg="mod">
          <ac:chgData name="Joakim Kävrestad" userId="a92193a0-8f3d-4a15-a47f-f5fb7ea02d29" providerId="ADAL" clId="{1A5564CB-F53C-4426-B24E-53FBAA055EC6}" dt="2023-12-11T06:49:18.043" v="129" actId="6549"/>
          <ac:spMkLst>
            <pc:docMk/>
            <pc:sldMk cId="4053168140" sldId="256"/>
            <ac:spMk id="2" creationId="{A77B6B02-F4C0-4748-93D1-08973C7A850A}"/>
          </ac:spMkLst>
        </pc:spChg>
        <pc:spChg chg="mod">
          <ac:chgData name="Joakim Kävrestad" userId="a92193a0-8f3d-4a15-a47f-f5fb7ea02d29" providerId="ADAL" clId="{1A5564CB-F53C-4426-B24E-53FBAA055EC6}" dt="2023-12-11T06:48:51.517" v="90" actId="14100"/>
          <ac:spMkLst>
            <pc:docMk/>
            <pc:sldMk cId="4053168140" sldId="256"/>
            <ac:spMk id="3" creationId="{23337A21-587D-4334-B8D9-36CE03BE6B13}"/>
          </ac:spMkLst>
        </pc:spChg>
      </pc:sldChg>
      <pc:sldChg chg="modSp mod">
        <pc:chgData name="Joakim Kävrestad" userId="a92193a0-8f3d-4a15-a47f-f5fb7ea02d29" providerId="ADAL" clId="{1A5564CB-F53C-4426-B24E-53FBAA055EC6}" dt="2023-12-11T06:54:04.853" v="387" actId="790"/>
        <pc:sldMkLst>
          <pc:docMk/>
          <pc:sldMk cId="3659569746" sldId="257"/>
        </pc:sldMkLst>
        <pc:spChg chg="mod">
          <ac:chgData name="Joakim Kävrestad" userId="a92193a0-8f3d-4a15-a47f-f5fb7ea02d29" providerId="ADAL" clId="{1A5564CB-F53C-4426-B24E-53FBAA055EC6}" dt="2023-12-11T06:50:07.543" v="146" actId="20577"/>
          <ac:spMkLst>
            <pc:docMk/>
            <pc:sldMk cId="3659569746" sldId="25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6:54:04.853" v="387" actId="790"/>
          <ac:spMkLst>
            <pc:docMk/>
            <pc:sldMk cId="3659569746" sldId="257"/>
            <ac:spMk id="3" creationId="{531B12F1-007B-4B93-9641-7D4AB3252337}"/>
          </ac:spMkLst>
        </pc:spChg>
        <pc:spChg chg="mod">
          <ac:chgData name="Joakim Kävrestad" userId="a92193a0-8f3d-4a15-a47f-f5fb7ea02d29" providerId="ADAL" clId="{1A5564CB-F53C-4426-B24E-53FBAA055EC6}" dt="2023-12-11T06:48:21.984" v="68"/>
          <ac:spMkLst>
            <pc:docMk/>
            <pc:sldMk cId="3659569746" sldId="257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2512544" sldId="25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661819747" sldId="25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986504" sldId="26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863209926" sldId="26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502552299" sldId="26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9068735" sldId="26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053563190" sldId="26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919291925" sldId="265"/>
        </pc:sldMkLst>
      </pc:sldChg>
      <pc:sldChg chg="modSp del mod">
        <pc:chgData name="Joakim Kävrestad" userId="a92193a0-8f3d-4a15-a47f-f5fb7ea02d29" providerId="ADAL" clId="{1A5564CB-F53C-4426-B24E-53FBAA055EC6}" dt="2023-12-11T06:54:26.229" v="398" actId="47"/>
        <pc:sldMkLst>
          <pc:docMk/>
          <pc:sldMk cId="2802355796" sldId="266"/>
        </pc:sldMkLst>
        <pc:spChg chg="mod">
          <ac:chgData name="Joakim Kävrestad" userId="a92193a0-8f3d-4a15-a47f-f5fb7ea02d29" providerId="ADAL" clId="{1A5564CB-F53C-4426-B24E-53FBAA055EC6}" dt="2023-12-11T06:48:09.817" v="67" actId="20577"/>
          <ac:spMkLst>
            <pc:docMk/>
            <pc:sldMk cId="2802355796" sldId="266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961084869" sldId="26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03086041" sldId="26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08136409" sldId="26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62398329" sldId="27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682370042" sldId="27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79692463" sldId="27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34375750" sldId="27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679463404" sldId="27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18492575" sldId="27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4848632" sldId="27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3042733" sldId="27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9810247" sldId="27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78462016" sldId="27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293650966" sldId="28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60401729" sldId="28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14096726" sldId="28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83932254" sldId="28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76873872" sldId="28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84179079" sldId="28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15505960" sldId="28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04248168" sldId="28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854806124" sldId="28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86414300" sldId="28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73023481" sldId="29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24145220" sldId="291"/>
        </pc:sldMkLst>
      </pc:sldChg>
      <pc:sldChg chg="modSp mod">
        <pc:chgData name="Joakim Kävrestad" userId="a92193a0-8f3d-4a15-a47f-f5fb7ea02d29" providerId="ADAL" clId="{1A5564CB-F53C-4426-B24E-53FBAA055EC6}" dt="2023-12-11T06:48:28.333" v="69"/>
        <pc:sldMkLst>
          <pc:docMk/>
          <pc:sldMk cId="3922726461" sldId="292"/>
        </pc:sldMkLst>
        <pc:spChg chg="mod">
          <ac:chgData name="Joakim Kävrestad" userId="a92193a0-8f3d-4a15-a47f-f5fb7ea02d29" providerId="ADAL" clId="{1A5564CB-F53C-4426-B24E-53FBAA055EC6}" dt="2023-12-11T06:48:28.333" v="69"/>
          <ac:spMkLst>
            <pc:docMk/>
            <pc:sldMk cId="3922726461" sldId="292"/>
            <ac:spMk id="5" creationId="{EF7B0294-DE6E-4DEA-A218-B2D93080E7DE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1:18.404" v="7629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1A5564CB-F53C-4426-B24E-53FBAA055EC6}" dt="2023-12-11T10:21:18.404" v="7629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46.441" v="2083" actId="790"/>
        <pc:sldMkLst>
          <pc:docMk/>
          <pc:sldMk cId="4069134260" sldId="294"/>
        </pc:sldMkLst>
        <pc:spChg chg="mod">
          <ac:chgData name="Joakim Kävrestad" userId="a92193a0-8f3d-4a15-a47f-f5fb7ea02d29" providerId="ADAL" clId="{1A5564CB-F53C-4426-B24E-53FBAA055EC6}" dt="2023-12-11T07:06:01.473" v="492" actId="20577"/>
          <ac:spMkLst>
            <pc:docMk/>
            <pc:sldMk cId="4069134260" sldId="29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46.441" v="2083" actId="790"/>
          <ac:spMkLst>
            <pc:docMk/>
            <pc:sldMk cId="4069134260" sldId="294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1A5564CB-F53C-4426-B24E-53FBAA055EC6}" dt="2023-12-11T07:07:16.429" v="505" actId="47"/>
        <pc:sldMkLst>
          <pc:docMk/>
          <pc:sldMk cId="853549972" sldId="295"/>
        </pc:sldMkLst>
      </pc:sldChg>
      <pc:sldChg chg="add del">
        <pc:chgData name="Joakim Kävrestad" userId="a92193a0-8f3d-4a15-a47f-f5fb7ea02d29" providerId="ADAL" clId="{1A5564CB-F53C-4426-B24E-53FBAA055EC6}" dt="2023-12-11T07:08:56.349" v="682"/>
        <pc:sldMkLst>
          <pc:docMk/>
          <pc:sldMk cId="2239093129" sldId="295"/>
        </pc:sldMkLst>
      </pc:sldChg>
      <pc:sldChg chg="modSp add mod">
        <pc:chgData name="Joakim Kävrestad" userId="a92193a0-8f3d-4a15-a47f-f5fb7ea02d29" providerId="ADAL" clId="{1A5564CB-F53C-4426-B24E-53FBAA055EC6}" dt="2023-12-11T07:11:32.151" v="1000" actId="113"/>
        <pc:sldMkLst>
          <pc:docMk/>
          <pc:sldMk cId="3208586118" sldId="295"/>
        </pc:sldMkLst>
        <pc:spChg chg="mod">
          <ac:chgData name="Joakim Kävrestad" userId="a92193a0-8f3d-4a15-a47f-f5fb7ea02d29" providerId="ADAL" clId="{1A5564CB-F53C-4426-B24E-53FBAA055EC6}" dt="2023-12-11T07:09:11.933" v="700" actId="20577"/>
          <ac:spMkLst>
            <pc:docMk/>
            <pc:sldMk cId="3208586118" sldId="29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1:32.151" v="1000" actId="113"/>
          <ac:spMkLst>
            <pc:docMk/>
            <pc:sldMk cId="3208586118" sldId="29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4:39.755" v="1341"/>
        <pc:sldMkLst>
          <pc:docMk/>
          <pc:sldMk cId="3481515759" sldId="296"/>
        </pc:sldMkLst>
        <pc:spChg chg="mod">
          <ac:chgData name="Joakim Kävrestad" userId="a92193a0-8f3d-4a15-a47f-f5fb7ea02d29" providerId="ADAL" clId="{1A5564CB-F53C-4426-B24E-53FBAA055EC6}" dt="2023-12-11T07:12:06.189" v="1092" actId="20577"/>
          <ac:spMkLst>
            <pc:docMk/>
            <pc:sldMk cId="3481515759" sldId="296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4:39.755" v="1341"/>
          <ac:spMkLst>
            <pc:docMk/>
            <pc:sldMk cId="3481515759" sldId="29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6:21.324" v="1576" actId="20577"/>
        <pc:sldMkLst>
          <pc:docMk/>
          <pc:sldMk cId="3034801654" sldId="297"/>
        </pc:sldMkLst>
        <pc:spChg chg="mod">
          <ac:chgData name="Joakim Kävrestad" userId="a92193a0-8f3d-4a15-a47f-f5fb7ea02d29" providerId="ADAL" clId="{1A5564CB-F53C-4426-B24E-53FBAA055EC6}" dt="2023-12-11T07:14:47.846" v="1346" actId="20577"/>
          <ac:spMkLst>
            <pc:docMk/>
            <pc:sldMk cId="3034801654" sldId="29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6:21.324" v="1576" actId="20577"/>
          <ac:spMkLst>
            <pc:docMk/>
            <pc:sldMk cId="3034801654" sldId="29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8:28.794" v="1841" actId="20577"/>
        <pc:sldMkLst>
          <pc:docMk/>
          <pc:sldMk cId="391702462" sldId="298"/>
        </pc:sldMkLst>
        <pc:spChg chg="mod">
          <ac:chgData name="Joakim Kävrestad" userId="a92193a0-8f3d-4a15-a47f-f5fb7ea02d29" providerId="ADAL" clId="{1A5564CB-F53C-4426-B24E-53FBAA055EC6}" dt="2023-12-11T07:16:36.579" v="1582" actId="20577"/>
          <ac:spMkLst>
            <pc:docMk/>
            <pc:sldMk cId="391702462" sldId="29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8:28.794" v="1841" actId="20577"/>
          <ac:spMkLst>
            <pc:docMk/>
            <pc:sldMk cId="391702462" sldId="29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08.533" v="2082" actId="20577"/>
        <pc:sldMkLst>
          <pc:docMk/>
          <pc:sldMk cId="891345325" sldId="299"/>
        </pc:sldMkLst>
        <pc:spChg chg="mod">
          <ac:chgData name="Joakim Kävrestad" userId="a92193a0-8f3d-4a15-a47f-f5fb7ea02d29" providerId="ADAL" clId="{1A5564CB-F53C-4426-B24E-53FBAA055EC6}" dt="2023-12-11T07:18:55.526" v="1850" actId="20577"/>
          <ac:spMkLst>
            <pc:docMk/>
            <pc:sldMk cId="891345325" sldId="29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08.533" v="2082" actId="20577"/>
          <ac:spMkLst>
            <pc:docMk/>
            <pc:sldMk cId="891345325" sldId="29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3:45.263" v="2355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1A5564CB-F53C-4426-B24E-53FBAA055EC6}" dt="2023-12-11T07:21:30.507" v="2109" actId="20577"/>
          <ac:spMkLst>
            <pc:docMk/>
            <pc:sldMk cId="3877799413" sldId="30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3:45.263" v="2355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6:25.224" v="2639" actId="5793"/>
        <pc:sldMkLst>
          <pc:docMk/>
          <pc:sldMk cId="1959380834" sldId="301"/>
        </pc:sldMkLst>
        <pc:spChg chg="mod">
          <ac:chgData name="Joakim Kävrestad" userId="a92193a0-8f3d-4a15-a47f-f5fb7ea02d29" providerId="ADAL" clId="{1A5564CB-F53C-4426-B24E-53FBAA055EC6}" dt="2023-12-11T07:23:58.089" v="2370" actId="20577"/>
          <ac:spMkLst>
            <pc:docMk/>
            <pc:sldMk cId="1959380834" sldId="30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6:25.224" v="2639" actId="5793"/>
          <ac:spMkLst>
            <pc:docMk/>
            <pc:sldMk cId="1959380834" sldId="30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8:14.808" v="2925" actId="20577"/>
        <pc:sldMkLst>
          <pc:docMk/>
          <pc:sldMk cId="681513382" sldId="302"/>
        </pc:sldMkLst>
        <pc:spChg chg="mod">
          <ac:chgData name="Joakim Kävrestad" userId="a92193a0-8f3d-4a15-a47f-f5fb7ea02d29" providerId="ADAL" clId="{1A5564CB-F53C-4426-B24E-53FBAA055EC6}" dt="2023-12-11T07:26:47.455" v="2651" actId="20577"/>
          <ac:spMkLst>
            <pc:docMk/>
            <pc:sldMk cId="681513382" sldId="30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8:14.808" v="2925" actId="20577"/>
          <ac:spMkLst>
            <pc:docMk/>
            <pc:sldMk cId="681513382" sldId="30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0:05.133" v="3209" actId="20577"/>
        <pc:sldMkLst>
          <pc:docMk/>
          <pc:sldMk cId="714425615" sldId="303"/>
        </pc:sldMkLst>
        <pc:spChg chg="mod">
          <ac:chgData name="Joakim Kävrestad" userId="a92193a0-8f3d-4a15-a47f-f5fb7ea02d29" providerId="ADAL" clId="{1A5564CB-F53C-4426-B24E-53FBAA055EC6}" dt="2023-12-11T07:28:32.883" v="2938" actId="20577"/>
          <ac:spMkLst>
            <pc:docMk/>
            <pc:sldMk cId="714425615" sldId="30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0:05.133" v="3209" actId="20577"/>
          <ac:spMkLst>
            <pc:docMk/>
            <pc:sldMk cId="714425615" sldId="30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3:28.574" v="3470" actId="20577"/>
        <pc:sldMkLst>
          <pc:docMk/>
          <pc:sldMk cId="1882804118" sldId="304"/>
        </pc:sldMkLst>
        <pc:spChg chg="mod">
          <ac:chgData name="Joakim Kävrestad" userId="a92193a0-8f3d-4a15-a47f-f5fb7ea02d29" providerId="ADAL" clId="{1A5564CB-F53C-4426-B24E-53FBAA055EC6}" dt="2023-12-11T07:29:53.171" v="3191" actId="20577"/>
          <ac:spMkLst>
            <pc:docMk/>
            <pc:sldMk cId="1882804118" sldId="30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3:28.574" v="3470" actId="20577"/>
          <ac:spMkLst>
            <pc:docMk/>
            <pc:sldMk cId="1882804118" sldId="30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5:42.297" v="3763" actId="20577"/>
        <pc:sldMkLst>
          <pc:docMk/>
          <pc:sldMk cId="1225465357" sldId="305"/>
        </pc:sldMkLst>
        <pc:spChg chg="mod">
          <ac:chgData name="Joakim Kävrestad" userId="a92193a0-8f3d-4a15-a47f-f5fb7ea02d29" providerId="ADAL" clId="{1A5564CB-F53C-4426-B24E-53FBAA055EC6}" dt="2023-12-11T07:33:55.190" v="3488" actId="20577"/>
          <ac:spMkLst>
            <pc:docMk/>
            <pc:sldMk cId="1225465357" sldId="30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5:42.297" v="3763" actId="20577"/>
          <ac:spMkLst>
            <pc:docMk/>
            <pc:sldMk cId="1225465357" sldId="305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07:35:55.532" v="3764"/>
        <pc:sldMkLst>
          <pc:docMk/>
          <pc:sldMk cId="44219478" sldId="306"/>
        </pc:sldMkLst>
      </pc:sldChg>
      <pc:sldChg chg="add">
        <pc:chgData name="Joakim Kävrestad" userId="a92193a0-8f3d-4a15-a47f-f5fb7ea02d29" providerId="ADAL" clId="{1A5564CB-F53C-4426-B24E-53FBAA055EC6}" dt="2023-12-11T07:36:16.962" v="3765"/>
        <pc:sldMkLst>
          <pc:docMk/>
          <pc:sldMk cId="2790515957" sldId="307"/>
        </pc:sldMkLst>
      </pc:sldChg>
      <pc:sldChg chg="modSp add mod">
        <pc:chgData name="Joakim Kävrestad" userId="a92193a0-8f3d-4a15-a47f-f5fb7ea02d29" providerId="ADAL" clId="{1A5564CB-F53C-4426-B24E-53FBAA055EC6}" dt="2023-12-11T07:41:18.029" v="4077" actId="20577"/>
        <pc:sldMkLst>
          <pc:docMk/>
          <pc:sldMk cId="51687989" sldId="308"/>
        </pc:sldMkLst>
        <pc:spChg chg="mod">
          <ac:chgData name="Joakim Kävrestad" userId="a92193a0-8f3d-4a15-a47f-f5fb7ea02d29" providerId="ADAL" clId="{1A5564CB-F53C-4426-B24E-53FBAA055EC6}" dt="2023-12-11T07:39:58.431" v="3789" actId="20577"/>
          <ac:spMkLst>
            <pc:docMk/>
            <pc:sldMk cId="51687989" sldId="30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1:18.029" v="4077" actId="20577"/>
          <ac:spMkLst>
            <pc:docMk/>
            <pc:sldMk cId="51687989" sldId="30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3:47.721" v="4453" actId="113"/>
        <pc:sldMkLst>
          <pc:docMk/>
          <pc:sldMk cId="395098650" sldId="309"/>
        </pc:sldMkLst>
        <pc:spChg chg="mod">
          <ac:chgData name="Joakim Kävrestad" userId="a92193a0-8f3d-4a15-a47f-f5fb7ea02d29" providerId="ADAL" clId="{1A5564CB-F53C-4426-B24E-53FBAA055EC6}" dt="2023-12-11T07:41:26.993" v="4089" actId="20577"/>
          <ac:spMkLst>
            <pc:docMk/>
            <pc:sldMk cId="395098650" sldId="30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3:47.721" v="4453" actId="113"/>
          <ac:spMkLst>
            <pc:docMk/>
            <pc:sldMk cId="395098650" sldId="30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7:57.111" v="4846" actId="20577"/>
        <pc:sldMkLst>
          <pc:docMk/>
          <pc:sldMk cId="712122592" sldId="310"/>
        </pc:sldMkLst>
        <pc:spChg chg="mod">
          <ac:chgData name="Joakim Kävrestad" userId="a92193a0-8f3d-4a15-a47f-f5fb7ea02d29" providerId="ADAL" clId="{1A5564CB-F53C-4426-B24E-53FBAA055EC6}" dt="2023-12-11T07:45:13.503" v="4457" actId="20577"/>
          <ac:spMkLst>
            <pc:docMk/>
            <pc:sldMk cId="712122592" sldId="31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7:57.111" v="4846" actId="20577"/>
          <ac:spMkLst>
            <pc:docMk/>
            <pc:sldMk cId="712122592" sldId="31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51:57.632" v="5124" actId="20577"/>
        <pc:sldMkLst>
          <pc:docMk/>
          <pc:sldMk cId="1759305564" sldId="311"/>
        </pc:sldMkLst>
        <pc:spChg chg="mod">
          <ac:chgData name="Joakim Kävrestad" userId="a92193a0-8f3d-4a15-a47f-f5fb7ea02d29" providerId="ADAL" clId="{1A5564CB-F53C-4426-B24E-53FBAA055EC6}" dt="2023-12-11T07:49:33.676" v="4860" actId="20577"/>
          <ac:spMkLst>
            <pc:docMk/>
            <pc:sldMk cId="1759305564" sldId="31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51:57.632" v="5124" actId="20577"/>
          <ac:spMkLst>
            <pc:docMk/>
            <pc:sldMk cId="1759305564" sldId="31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48:38.676" v="5792" actId="790"/>
        <pc:sldMkLst>
          <pc:docMk/>
          <pc:sldMk cId="1492121979" sldId="312"/>
        </pc:sldMkLst>
        <pc:spChg chg="mod">
          <ac:chgData name="Joakim Kävrestad" userId="a92193a0-8f3d-4a15-a47f-f5fb7ea02d29" providerId="ADAL" clId="{1A5564CB-F53C-4426-B24E-53FBAA055EC6}" dt="2023-12-11T07:52:08.569" v="5136" actId="20577"/>
          <ac:spMkLst>
            <pc:docMk/>
            <pc:sldMk cId="1492121979" sldId="31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8:38.676" v="5792" actId="790"/>
          <ac:spMkLst>
            <pc:docMk/>
            <pc:sldMk cId="1492121979" sldId="312"/>
            <ac:spMk id="3" creationId="{531B12F1-007B-4B93-9641-7D4AB3252337}"/>
          </ac:spMkLst>
        </pc:spChg>
      </pc:sldChg>
      <pc:sldChg chg="addSp modSp add mod ord">
        <pc:chgData name="Joakim Kävrestad" userId="a92193a0-8f3d-4a15-a47f-f5fb7ea02d29" providerId="ADAL" clId="{1A5564CB-F53C-4426-B24E-53FBAA055EC6}" dt="2023-12-11T09:46:35.066" v="5578" actId="20577"/>
        <pc:sldMkLst>
          <pc:docMk/>
          <pc:sldMk cId="359012640" sldId="313"/>
        </pc:sldMkLst>
        <pc:spChg chg="mod">
          <ac:chgData name="Joakim Kävrestad" userId="a92193a0-8f3d-4a15-a47f-f5fb7ea02d29" providerId="ADAL" clId="{1A5564CB-F53C-4426-B24E-53FBAA055EC6}" dt="2023-12-11T09:46:35.066" v="5578" actId="20577"/>
          <ac:spMkLst>
            <pc:docMk/>
            <pc:sldMk cId="359012640" sldId="31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2:30.325" v="5389" actId="27636"/>
          <ac:spMkLst>
            <pc:docMk/>
            <pc:sldMk cId="359012640" sldId="313"/>
            <ac:spMk id="3" creationId="{531B12F1-007B-4B93-9641-7D4AB3252337}"/>
          </ac:spMkLst>
        </pc:spChg>
        <pc:spChg chg="add mod">
          <ac:chgData name="Joakim Kävrestad" userId="a92193a0-8f3d-4a15-a47f-f5fb7ea02d29" providerId="ADAL" clId="{1A5564CB-F53C-4426-B24E-53FBAA055EC6}" dt="2023-12-11T09:43:31.665" v="5454" actId="20577"/>
          <ac:spMkLst>
            <pc:docMk/>
            <pc:sldMk cId="359012640" sldId="313"/>
            <ac:spMk id="7" creationId="{FE8DDE3E-4CB6-339A-BA8C-B5B89C583C15}"/>
          </ac:spMkLst>
        </pc:spChg>
        <pc:spChg chg="add mod">
          <ac:chgData name="Joakim Kävrestad" userId="a92193a0-8f3d-4a15-a47f-f5fb7ea02d29" providerId="ADAL" clId="{1A5564CB-F53C-4426-B24E-53FBAA055EC6}" dt="2023-12-11T09:43:15.299" v="5440" actId="20577"/>
          <ac:spMkLst>
            <pc:docMk/>
            <pc:sldMk cId="359012640" sldId="313"/>
            <ac:spMk id="8" creationId="{8F7D8918-AC95-B3FA-D088-4A9CFC04F9E0}"/>
          </ac:spMkLst>
        </pc:spChg>
        <pc:spChg chg="add mod">
          <ac:chgData name="Joakim Kävrestad" userId="a92193a0-8f3d-4a15-a47f-f5fb7ea02d29" providerId="ADAL" clId="{1A5564CB-F53C-4426-B24E-53FBAA055EC6}" dt="2023-12-11T09:44:34.003" v="5507" actId="313"/>
          <ac:spMkLst>
            <pc:docMk/>
            <pc:sldMk cId="359012640" sldId="313"/>
            <ac:spMk id="9" creationId="{06B29E07-77E1-7CB6-3377-20C8EDF8DDF4}"/>
          </ac:spMkLst>
        </pc:spChg>
        <pc:spChg chg="add mod">
          <ac:chgData name="Joakim Kävrestad" userId="a92193a0-8f3d-4a15-a47f-f5fb7ea02d29" providerId="ADAL" clId="{1A5564CB-F53C-4426-B24E-53FBAA055EC6}" dt="2023-12-11T09:45:41.129" v="5557" actId="14100"/>
          <ac:spMkLst>
            <pc:docMk/>
            <pc:sldMk cId="359012640" sldId="313"/>
            <ac:spMk id="10" creationId="{89BA5886-B149-A289-44E3-3C675FF80C07}"/>
          </ac:spMkLst>
        </pc:spChg>
        <pc:spChg chg="add mod">
          <ac:chgData name="Joakim Kävrestad" userId="a92193a0-8f3d-4a15-a47f-f5fb7ea02d29" providerId="ADAL" clId="{1A5564CB-F53C-4426-B24E-53FBAA055EC6}" dt="2023-12-11T09:45:39.465" v="5556" actId="14100"/>
          <ac:spMkLst>
            <pc:docMk/>
            <pc:sldMk cId="359012640" sldId="313"/>
            <ac:spMk id="11" creationId="{EC3D9442-0D7B-0AD9-63A9-3FF9A1A021C0}"/>
          </ac:spMkLst>
        </pc:spChg>
        <pc:spChg chg="add mod">
          <ac:chgData name="Joakim Kävrestad" userId="a92193a0-8f3d-4a15-a47f-f5fb7ea02d29" providerId="ADAL" clId="{1A5564CB-F53C-4426-B24E-53FBAA055EC6}" dt="2023-12-11T09:46:14.994" v="5565" actId="20577"/>
          <ac:spMkLst>
            <pc:docMk/>
            <pc:sldMk cId="359012640" sldId="313"/>
            <ac:spMk id="12" creationId="{CF1AEB4D-DEA5-9F2B-96C3-7E1BECC5B777}"/>
          </ac:spMkLst>
        </pc:spChg>
        <pc:spChg chg="add mod">
          <ac:chgData name="Joakim Kävrestad" userId="a92193a0-8f3d-4a15-a47f-f5fb7ea02d29" providerId="ADAL" clId="{1A5564CB-F53C-4426-B24E-53FBAA055EC6}" dt="2023-12-11T09:45:37.800" v="5555" actId="14100"/>
          <ac:spMkLst>
            <pc:docMk/>
            <pc:sldMk cId="359012640" sldId="313"/>
            <ac:spMk id="13" creationId="{462C2DD6-B6C8-D897-A8DE-BBC6B3088999}"/>
          </ac:spMkLst>
        </pc:spChg>
        <pc:cxnChg chg="add">
          <ac:chgData name="Joakim Kävrestad" userId="a92193a0-8f3d-4a15-a47f-f5fb7ea02d29" providerId="ADAL" clId="{1A5564CB-F53C-4426-B24E-53FBAA055EC6}" dt="2023-12-11T09:45:45.890" v="5558" actId="11529"/>
          <ac:cxnSpMkLst>
            <pc:docMk/>
            <pc:sldMk cId="359012640" sldId="313"/>
            <ac:cxnSpMk id="15" creationId="{727DA310-9AFF-135D-EC2F-ACA8A46F63D7}"/>
          </ac:cxnSpMkLst>
        </pc:cxnChg>
        <pc:cxnChg chg="add">
          <ac:chgData name="Joakim Kävrestad" userId="a92193a0-8f3d-4a15-a47f-f5fb7ea02d29" providerId="ADAL" clId="{1A5564CB-F53C-4426-B24E-53FBAA055EC6}" dt="2023-12-11T09:45:52.714" v="5559" actId="11529"/>
          <ac:cxnSpMkLst>
            <pc:docMk/>
            <pc:sldMk cId="359012640" sldId="313"/>
            <ac:cxnSpMk id="17" creationId="{AC2836C2-AC94-A38D-922A-814C05E4F630}"/>
          </ac:cxnSpMkLst>
        </pc:cxnChg>
        <pc:cxnChg chg="add">
          <ac:chgData name="Joakim Kävrestad" userId="a92193a0-8f3d-4a15-a47f-f5fb7ea02d29" providerId="ADAL" clId="{1A5564CB-F53C-4426-B24E-53FBAA055EC6}" dt="2023-12-11T09:45:56.435" v="5560" actId="11529"/>
          <ac:cxnSpMkLst>
            <pc:docMk/>
            <pc:sldMk cId="359012640" sldId="313"/>
            <ac:cxnSpMk id="19" creationId="{BBDAEDC4-F539-88AD-6836-576EE8887FE2}"/>
          </ac:cxnSpMkLst>
        </pc:cxnChg>
        <pc:cxnChg chg="add">
          <ac:chgData name="Joakim Kävrestad" userId="a92193a0-8f3d-4a15-a47f-f5fb7ea02d29" providerId="ADAL" clId="{1A5564CB-F53C-4426-B24E-53FBAA055EC6}" dt="2023-12-11T09:46:00.380" v="5561" actId="11529"/>
          <ac:cxnSpMkLst>
            <pc:docMk/>
            <pc:sldMk cId="359012640" sldId="313"/>
            <ac:cxnSpMk id="21" creationId="{3B41BCDC-D689-5B73-3FF6-B854C0D56C87}"/>
          </ac:cxnSpMkLst>
        </pc:cxnChg>
        <pc:cxnChg chg="add">
          <ac:chgData name="Joakim Kävrestad" userId="a92193a0-8f3d-4a15-a47f-f5fb7ea02d29" providerId="ADAL" clId="{1A5564CB-F53C-4426-B24E-53FBAA055EC6}" dt="2023-12-11T09:46:06.289" v="5562" actId="11529"/>
          <ac:cxnSpMkLst>
            <pc:docMk/>
            <pc:sldMk cId="359012640" sldId="313"/>
            <ac:cxnSpMk id="23" creationId="{6AA0EF55-FF36-EEFF-0CFE-3A744E35CA5C}"/>
          </ac:cxnSpMkLst>
        </pc:cxnChg>
        <pc:cxnChg chg="add">
          <ac:chgData name="Joakim Kävrestad" userId="a92193a0-8f3d-4a15-a47f-f5fb7ea02d29" providerId="ADAL" clId="{1A5564CB-F53C-4426-B24E-53FBAA055EC6}" dt="2023-12-11T09:46:09.795" v="5563" actId="11529"/>
          <ac:cxnSpMkLst>
            <pc:docMk/>
            <pc:sldMk cId="359012640" sldId="313"/>
            <ac:cxnSpMk id="25" creationId="{6DB5A8C7-3CFC-4400-FA05-D49B2F8B9C84}"/>
          </ac:cxnSpMkLst>
        </pc:cxnChg>
      </pc:sldChg>
      <pc:sldChg chg="modSp add mod">
        <pc:chgData name="Joakim Kävrestad" userId="a92193a0-8f3d-4a15-a47f-f5fb7ea02d29" providerId="ADAL" clId="{1A5564CB-F53C-4426-B24E-53FBAA055EC6}" dt="2023-12-11T09:52:11.632" v="6061" actId="20577"/>
        <pc:sldMkLst>
          <pc:docMk/>
          <pc:sldMk cId="2105558118" sldId="314"/>
        </pc:sldMkLst>
        <pc:spChg chg="mod">
          <ac:chgData name="Joakim Kävrestad" userId="a92193a0-8f3d-4a15-a47f-f5fb7ea02d29" providerId="ADAL" clId="{1A5564CB-F53C-4426-B24E-53FBAA055EC6}" dt="2023-12-11T09:48:53.815" v="5809" actId="20577"/>
          <ac:spMkLst>
            <pc:docMk/>
            <pc:sldMk cId="2105558118" sldId="31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52:11.632" v="6061" actId="20577"/>
          <ac:spMkLst>
            <pc:docMk/>
            <pc:sldMk cId="2105558118" sldId="31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5:14.152" v="6373" actId="20577"/>
        <pc:sldMkLst>
          <pc:docMk/>
          <pc:sldMk cId="2019668494" sldId="315"/>
        </pc:sldMkLst>
        <pc:spChg chg="mod">
          <ac:chgData name="Joakim Kävrestad" userId="a92193a0-8f3d-4a15-a47f-f5fb7ea02d29" providerId="ADAL" clId="{1A5564CB-F53C-4426-B24E-53FBAA055EC6}" dt="2023-12-11T09:55:14.152" v="6373" actId="20577"/>
          <ac:spMkLst>
            <pc:docMk/>
            <pc:sldMk cId="2019668494" sldId="31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9:51.141" v="6716" actId="313"/>
        <pc:sldMkLst>
          <pc:docMk/>
          <pc:sldMk cId="367772853" sldId="316"/>
        </pc:sldMkLst>
        <pc:spChg chg="mod">
          <ac:chgData name="Joakim Kävrestad" userId="a92193a0-8f3d-4a15-a47f-f5fb7ea02d29" providerId="ADAL" clId="{1A5564CB-F53C-4426-B24E-53FBAA055EC6}" dt="2023-12-11T09:59:51.141" v="6716" actId="313"/>
          <ac:spMkLst>
            <pc:docMk/>
            <pc:sldMk cId="367772853" sldId="31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03:35.823" v="7083" actId="20577"/>
        <pc:sldMkLst>
          <pc:docMk/>
          <pc:sldMk cId="1476904026" sldId="317"/>
        </pc:sldMkLst>
        <pc:spChg chg="mod">
          <ac:chgData name="Joakim Kävrestad" userId="a92193a0-8f3d-4a15-a47f-f5fb7ea02d29" providerId="ADAL" clId="{1A5564CB-F53C-4426-B24E-53FBAA055EC6}" dt="2023-12-11T10:03:35.823" v="7083" actId="20577"/>
          <ac:spMkLst>
            <pc:docMk/>
            <pc:sldMk cId="1476904026" sldId="31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13:27.814" v="7330" actId="20577"/>
        <pc:sldMkLst>
          <pc:docMk/>
          <pc:sldMk cId="3740745003" sldId="318"/>
        </pc:sldMkLst>
        <pc:spChg chg="mod">
          <ac:chgData name="Joakim Kävrestad" userId="a92193a0-8f3d-4a15-a47f-f5fb7ea02d29" providerId="ADAL" clId="{1A5564CB-F53C-4426-B24E-53FBAA055EC6}" dt="2023-12-11T10:13:27.814" v="7330" actId="20577"/>
          <ac:spMkLst>
            <pc:docMk/>
            <pc:sldMk cId="3740745003" sldId="31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4:54.373" v="8904" actId="27636"/>
        <pc:sldMkLst>
          <pc:docMk/>
          <pc:sldMk cId="115112559" sldId="319"/>
        </pc:sldMkLst>
        <pc:spChg chg="mod">
          <ac:chgData name="Joakim Kävrestad" userId="a92193a0-8f3d-4a15-a47f-f5fb7ea02d29" providerId="ADAL" clId="{1A5564CB-F53C-4426-B24E-53FBAA055EC6}" dt="2023-12-11T10:11:21.346" v="7103" actId="20577"/>
          <ac:spMkLst>
            <pc:docMk/>
            <pc:sldMk cId="115112559" sldId="31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1:04:54.373" v="8904" actId="27636"/>
          <ac:spMkLst>
            <pc:docMk/>
            <pc:sldMk cId="115112559" sldId="319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0:13:38.423" v="7331"/>
        <pc:sldMkLst>
          <pc:docMk/>
          <pc:sldMk cId="1834049620" sldId="320"/>
        </pc:sldMkLst>
      </pc:sldChg>
      <pc:sldChg chg="modSp add mod">
        <pc:chgData name="Joakim Kävrestad" userId="a92193a0-8f3d-4a15-a47f-f5fb7ea02d29" providerId="ADAL" clId="{1A5564CB-F53C-4426-B24E-53FBAA055EC6}" dt="2023-12-11T10:23:35.460" v="7804" actId="20577"/>
        <pc:sldMkLst>
          <pc:docMk/>
          <pc:sldMk cId="384060572" sldId="321"/>
        </pc:sldMkLst>
        <pc:spChg chg="mod">
          <ac:chgData name="Joakim Kävrestad" userId="a92193a0-8f3d-4a15-a47f-f5fb7ea02d29" providerId="ADAL" clId="{1A5564CB-F53C-4426-B24E-53FBAA055EC6}" dt="2023-12-11T10:14:46.580" v="7335"/>
          <ac:spMkLst>
            <pc:docMk/>
            <pc:sldMk cId="384060572" sldId="32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23:35.460" v="7804" actId="20577"/>
          <ac:spMkLst>
            <pc:docMk/>
            <pc:sldMk cId="384060572" sldId="32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42:11.492" v="8900" actId="33524"/>
        <pc:sldMkLst>
          <pc:docMk/>
          <pc:sldMk cId="566097690" sldId="322"/>
        </pc:sldMkLst>
        <pc:spChg chg="mod">
          <ac:chgData name="Joakim Kävrestad" userId="a92193a0-8f3d-4a15-a47f-f5fb7ea02d29" providerId="ADAL" clId="{1A5564CB-F53C-4426-B24E-53FBAA055EC6}" dt="2023-12-11T10:22:12.430" v="7714" actId="20577"/>
          <ac:spMkLst>
            <pc:docMk/>
            <pc:sldMk cId="566097690" sldId="32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42:11.492" v="8900" actId="33524"/>
          <ac:spMkLst>
            <pc:docMk/>
            <pc:sldMk cId="566097690" sldId="322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1A5564CB-F53C-4426-B24E-53FBAA055EC6}" dt="2023-12-11T10:39:42.029" v="8588" actId="20577"/>
        <pc:sldMkLst>
          <pc:docMk/>
          <pc:sldMk cId="3863791341" sldId="323"/>
        </pc:sldMkLst>
        <pc:spChg chg="mod">
          <ac:chgData name="Joakim Kävrestad" userId="a92193a0-8f3d-4a15-a47f-f5fb7ea02d29" providerId="ADAL" clId="{1A5564CB-F53C-4426-B24E-53FBAA055EC6}" dt="2023-12-11T10:22:19.145" v="7718" actId="20577"/>
          <ac:spMkLst>
            <pc:docMk/>
            <pc:sldMk cId="3863791341" sldId="32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39:42.029" v="8588" actId="20577"/>
          <ac:spMkLst>
            <pc:docMk/>
            <pc:sldMk cId="3863791341" sldId="32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9:08.904" v="8104" actId="20577"/>
        <pc:sldMkLst>
          <pc:docMk/>
          <pc:sldMk cId="4067511225" sldId="324"/>
        </pc:sldMkLst>
        <pc:spChg chg="mod">
          <ac:chgData name="Joakim Kävrestad" userId="a92193a0-8f3d-4a15-a47f-f5fb7ea02d29" providerId="ADAL" clId="{1A5564CB-F53C-4426-B24E-53FBAA055EC6}" dt="2023-12-11T10:29:08.904" v="8104" actId="20577"/>
          <ac:spMkLst>
            <pc:docMk/>
            <pc:sldMk cId="4067511225" sldId="32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31:52.333" v="8339" actId="20577"/>
        <pc:sldMkLst>
          <pc:docMk/>
          <pc:sldMk cId="1135730028" sldId="325"/>
        </pc:sldMkLst>
        <pc:spChg chg="mod">
          <ac:chgData name="Joakim Kävrestad" userId="a92193a0-8f3d-4a15-a47f-f5fb7ea02d29" providerId="ADAL" clId="{1A5564CB-F53C-4426-B24E-53FBAA055EC6}" dt="2023-12-11T10:31:52.333" v="8339" actId="20577"/>
          <ac:spMkLst>
            <pc:docMk/>
            <pc:sldMk cId="1135730028" sldId="32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8:42.414" v="9542" actId="313"/>
        <pc:sldMkLst>
          <pc:docMk/>
          <pc:sldMk cId="1257429356" sldId="326"/>
        </pc:sldMkLst>
        <pc:spChg chg="mod">
          <ac:chgData name="Joakim Kävrestad" userId="a92193a0-8f3d-4a15-a47f-f5fb7ea02d29" providerId="ADAL" clId="{1A5564CB-F53C-4426-B24E-53FBAA055EC6}" dt="2023-12-11T11:08:42.414" v="9542" actId="313"/>
          <ac:spMkLst>
            <pc:docMk/>
            <pc:sldMk cId="1257429356" sldId="32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1:08:49.933" v="9543"/>
        <pc:sldMkLst>
          <pc:docMk/>
          <pc:sldMk cId="2330683847" sldId="327"/>
        </pc:sldMkLst>
      </pc:sldChg>
    </pc:docChg>
  </pc:docChgLst>
  <pc:docChgLst>
    <pc:chgData name="Joakim Kävrestad" userId="a92193a0-8f3d-4a15-a47f-f5fb7ea02d29" providerId="ADAL" clId="{45ED6396-BB20-4691-9334-B4A798A651C8}"/>
    <pc:docChg chg="custSel addSld delSld modSld">
      <pc:chgData name="Joakim Kävrestad" userId="a92193a0-8f3d-4a15-a47f-f5fb7ea02d29" providerId="ADAL" clId="{45ED6396-BB20-4691-9334-B4A798A651C8}" dt="2024-04-02T12:08:32.136" v="984" actId="20577"/>
      <pc:docMkLst>
        <pc:docMk/>
      </pc:docMkLst>
      <pc:sldChg chg="modSp mod">
        <pc:chgData name="Joakim Kävrestad" userId="a92193a0-8f3d-4a15-a47f-f5fb7ea02d29" providerId="ADAL" clId="{45ED6396-BB20-4691-9334-B4A798A651C8}" dt="2024-03-27T08:52:57.186" v="1" actId="27636"/>
        <pc:sldMkLst>
          <pc:docMk/>
          <pc:sldMk cId="4053168140" sldId="256"/>
        </pc:sldMkLst>
        <pc:spChg chg="mod">
          <ac:chgData name="Joakim Kävrestad" userId="a92193a0-8f3d-4a15-a47f-f5fb7ea02d29" providerId="ADAL" clId="{45ED6396-BB20-4691-9334-B4A798A651C8}" dt="2024-03-27T08:52:57.186" v="1" actId="27636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45ED6396-BB20-4691-9334-B4A798A651C8}" dt="2024-03-27T08:54:50.234" v="223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45ED6396-BB20-4691-9334-B4A798A651C8}" dt="2024-03-27T08:53:39.090" v="15" actId="20577"/>
          <ac:spMkLst>
            <pc:docMk/>
            <pc:sldMk cId="3659569746" sldId="257"/>
            <ac:spMk id="2" creationId="{3CF836DB-409A-489A-82A9-A396E6CCD69A}"/>
          </ac:spMkLst>
        </pc:spChg>
        <pc:spChg chg="mod">
          <ac:chgData name="Joakim Kävrestad" userId="a92193a0-8f3d-4a15-a47f-f5fb7ea02d29" providerId="ADAL" clId="{45ED6396-BB20-4691-9334-B4A798A651C8}" dt="2024-03-27T08:54:50.234" v="223" actId="20577"/>
          <ac:spMkLst>
            <pc:docMk/>
            <pc:sldMk cId="3659569746" sldId="257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672512544" sldId="258"/>
        </pc:sldMkLst>
      </pc:sldChg>
      <pc:sldChg chg="modSp mod">
        <pc:chgData name="Joakim Kävrestad" userId="a92193a0-8f3d-4a15-a47f-f5fb7ea02d29" providerId="ADAL" clId="{45ED6396-BB20-4691-9334-B4A798A651C8}" dt="2024-04-02T12:08:32.136" v="984" actId="20577"/>
        <pc:sldMkLst>
          <pc:docMk/>
          <pc:sldMk cId="3922726461" sldId="292"/>
        </pc:sldMkLst>
        <pc:spChg chg="mod">
          <ac:chgData name="Joakim Kävrestad" userId="a92193a0-8f3d-4a15-a47f-f5fb7ea02d29" providerId="ADAL" clId="{45ED6396-BB20-4691-9334-B4A798A651C8}" dt="2024-04-02T12:08:32.136" v="984" actId="20577"/>
          <ac:spMkLst>
            <pc:docMk/>
            <pc:sldMk cId="3922726461" sldId="292"/>
            <ac:spMk id="2" creationId="{3CF836DB-409A-489A-82A9-A396E6CCD69A}"/>
          </ac:spMkLst>
        </pc:spChg>
      </pc:sldChg>
      <pc:sldChg chg="modSp add mod">
        <pc:chgData name="Joakim Kävrestad" userId="a92193a0-8f3d-4a15-a47f-f5fb7ea02d29" providerId="ADAL" clId="{45ED6396-BB20-4691-9334-B4A798A651C8}" dt="2024-03-27T08:56:51.538" v="636" actId="20577"/>
        <pc:sldMkLst>
          <pc:docMk/>
          <pc:sldMk cId="1262265812" sldId="293"/>
        </pc:sldMkLst>
        <pc:spChg chg="mod">
          <ac:chgData name="Joakim Kävrestad" userId="a92193a0-8f3d-4a15-a47f-f5fb7ea02d29" providerId="ADAL" clId="{45ED6396-BB20-4691-9334-B4A798A651C8}" dt="2024-03-27T08:54:59.401" v="232" actId="20577"/>
          <ac:spMkLst>
            <pc:docMk/>
            <pc:sldMk cId="1262265812" sldId="293"/>
            <ac:spMk id="2" creationId="{3CF836DB-409A-489A-82A9-A396E6CCD69A}"/>
          </ac:spMkLst>
        </pc:spChg>
        <pc:spChg chg="mod">
          <ac:chgData name="Joakim Kävrestad" userId="a92193a0-8f3d-4a15-a47f-f5fb7ea02d29" providerId="ADAL" clId="{45ED6396-BB20-4691-9334-B4A798A651C8}" dt="2024-03-27T08:56:51.538" v="636" actId="20577"/>
          <ac:spMkLst>
            <pc:docMk/>
            <pc:sldMk cId="1262265812" sldId="29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3225656695" sldId="293"/>
        </pc:sldMkLst>
      </pc:sldChg>
      <pc:sldChg chg="modSp add mod">
        <pc:chgData name="Joakim Kävrestad" userId="a92193a0-8f3d-4a15-a47f-f5fb7ea02d29" providerId="ADAL" clId="{45ED6396-BB20-4691-9334-B4A798A651C8}" dt="2024-03-27T08:59:58.930" v="973" actId="20577"/>
        <pc:sldMkLst>
          <pc:docMk/>
          <pc:sldMk cId="1791747933" sldId="294"/>
        </pc:sldMkLst>
        <pc:spChg chg="mod">
          <ac:chgData name="Joakim Kävrestad" userId="a92193a0-8f3d-4a15-a47f-f5fb7ea02d29" providerId="ADAL" clId="{45ED6396-BB20-4691-9334-B4A798A651C8}" dt="2024-03-27T08:57:04.218" v="648" actId="20577"/>
          <ac:spMkLst>
            <pc:docMk/>
            <pc:sldMk cId="1791747933" sldId="294"/>
            <ac:spMk id="2" creationId="{3CF836DB-409A-489A-82A9-A396E6CCD69A}"/>
          </ac:spMkLst>
        </pc:spChg>
        <pc:spChg chg="mod">
          <ac:chgData name="Joakim Kävrestad" userId="a92193a0-8f3d-4a15-a47f-f5fb7ea02d29" providerId="ADAL" clId="{45ED6396-BB20-4691-9334-B4A798A651C8}" dt="2024-03-27T08:59:58.930" v="973" actId="20577"/>
          <ac:spMkLst>
            <pc:docMk/>
            <pc:sldMk cId="1791747933" sldId="294"/>
            <ac:spMk id="3" creationId="{531B12F1-007B-4B93-9641-7D4AB3252337}"/>
          </ac:spMkLst>
        </pc:spChg>
      </pc:sldChg>
      <pc:sldChg chg="addSp delSp modSp add mod">
        <pc:chgData name="Joakim Kävrestad" userId="a92193a0-8f3d-4a15-a47f-f5fb7ea02d29" providerId="ADAL" clId="{45ED6396-BB20-4691-9334-B4A798A651C8}" dt="2024-03-27T08:58:32.737" v="669" actId="1076"/>
        <pc:sldMkLst>
          <pc:docMk/>
          <pc:sldMk cId="3384832919" sldId="295"/>
        </pc:sldMkLst>
        <pc:spChg chg="mod">
          <ac:chgData name="Joakim Kävrestad" userId="a92193a0-8f3d-4a15-a47f-f5fb7ea02d29" providerId="ADAL" clId="{45ED6396-BB20-4691-9334-B4A798A651C8}" dt="2024-03-27T08:57:17.442" v="665" actId="20577"/>
          <ac:spMkLst>
            <pc:docMk/>
            <pc:sldMk cId="3384832919" sldId="295"/>
            <ac:spMk id="2" creationId="{3CF836DB-409A-489A-82A9-A396E6CCD69A}"/>
          </ac:spMkLst>
        </pc:spChg>
        <pc:spChg chg="del">
          <ac:chgData name="Joakim Kävrestad" userId="a92193a0-8f3d-4a15-a47f-f5fb7ea02d29" providerId="ADAL" clId="{45ED6396-BB20-4691-9334-B4A798A651C8}" dt="2024-03-27T08:58:27.778" v="666" actId="478"/>
          <ac:spMkLst>
            <pc:docMk/>
            <pc:sldMk cId="3384832919" sldId="295"/>
            <ac:spMk id="3" creationId="{531B12F1-007B-4B93-9641-7D4AB3252337}"/>
          </ac:spMkLst>
        </pc:spChg>
        <pc:spChg chg="add mod">
          <ac:chgData name="Joakim Kävrestad" userId="a92193a0-8f3d-4a15-a47f-f5fb7ea02d29" providerId="ADAL" clId="{45ED6396-BB20-4691-9334-B4A798A651C8}" dt="2024-03-27T08:58:27.778" v="666" actId="478"/>
          <ac:spMkLst>
            <pc:docMk/>
            <pc:sldMk cId="3384832919" sldId="295"/>
            <ac:spMk id="8" creationId="{60A86540-1635-A67B-C388-4B8B73F18DE9}"/>
          </ac:spMkLst>
        </pc:spChg>
        <pc:picChg chg="add mod">
          <ac:chgData name="Joakim Kävrestad" userId="a92193a0-8f3d-4a15-a47f-f5fb7ea02d29" providerId="ADAL" clId="{45ED6396-BB20-4691-9334-B4A798A651C8}" dt="2024-03-27T08:58:32.737" v="669" actId="1076"/>
          <ac:picMkLst>
            <pc:docMk/>
            <pc:sldMk cId="3384832919" sldId="295"/>
            <ac:picMk id="10" creationId="{D4D3059C-6A3D-6DB8-6AC1-2BCA863705C1}"/>
          </ac:picMkLst>
        </pc:picChg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2330683847" sldId="327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3107732510" sldId="328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1455668403" sldId="329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2606749962" sldId="330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1348000156" sldId="331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3731106746" sldId="332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1902411180" sldId="333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2901145528" sldId="334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1859444003" sldId="335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889930473" sldId="336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1716940162" sldId="337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3155586231" sldId="338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1546111993" sldId="339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3698484856" sldId="340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2965378519" sldId="341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2889408554" sldId="342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223900928" sldId="343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3737598714" sldId="344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939079441" sldId="345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137353087" sldId="346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81247789" sldId="347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3248209677" sldId="348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1753398546" sldId="349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2396374110" sldId="350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2916076670" sldId="352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3641265066" sldId="353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4076011874" sldId="354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2858751107" sldId="355"/>
        </pc:sldMkLst>
      </pc:sldChg>
      <pc:sldChg chg="del">
        <pc:chgData name="Joakim Kävrestad" userId="a92193a0-8f3d-4a15-a47f-f5fb7ea02d29" providerId="ADAL" clId="{45ED6396-BB20-4691-9334-B4A798A651C8}" dt="2024-03-27T08:53:05.458" v="2" actId="47"/>
        <pc:sldMkLst>
          <pc:docMk/>
          <pc:sldMk cId="2562379357" sldId="356"/>
        </pc:sldMkLst>
      </pc:sldChg>
    </pc:docChg>
  </pc:docChgLst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  <pc:docChgLst>
    <pc:chgData name="Joakim Kävrestad" userId="a92193a0-8f3d-4a15-a47f-f5fb7ea02d29" providerId="ADAL" clId="{99F07431-B552-437A-A8CB-D9EFABFF7A11}"/>
    <pc:docChg chg="undo custSel addSld delSld modSld sldOrd">
      <pc:chgData name="Joakim Kävrestad" userId="a92193a0-8f3d-4a15-a47f-f5fb7ea02d29" providerId="ADAL" clId="{99F07431-B552-437A-A8CB-D9EFABFF7A11}" dt="2024-01-29T07:13:34.348" v="4867" actId="20577"/>
      <pc:docMkLst>
        <pc:docMk/>
      </pc:docMkLst>
      <pc:sldChg chg="modSp mod">
        <pc:chgData name="Joakim Kävrestad" userId="a92193a0-8f3d-4a15-a47f-f5fb7ea02d29" providerId="ADAL" clId="{99F07431-B552-437A-A8CB-D9EFABFF7A11}" dt="2023-12-21T15:11:11.905" v="49" actId="790"/>
        <pc:sldMkLst>
          <pc:docMk/>
          <pc:sldMk cId="4053168140" sldId="256"/>
        </pc:sldMkLst>
        <pc:spChg chg="mod">
          <ac:chgData name="Joakim Kävrestad" userId="a92193a0-8f3d-4a15-a47f-f5fb7ea02d29" providerId="ADAL" clId="{99F07431-B552-437A-A8CB-D9EFABFF7A11}" dt="2023-12-21T15:11:11.905" v="49" actId="790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99F07431-B552-437A-A8CB-D9EFABFF7A11}" dt="2024-01-02T06:41:13.771" v="4850" actId="313"/>
        <pc:sldMkLst>
          <pc:docMk/>
          <pc:sldMk cId="3659569746" sldId="257"/>
        </pc:sldMkLst>
        <pc:spChg chg="mod">
          <ac:chgData name="Joakim Kävrestad" userId="a92193a0-8f3d-4a15-a47f-f5fb7ea02d29" providerId="ADAL" clId="{99F07431-B552-437A-A8CB-D9EFABFF7A11}" dt="2024-01-02T06:41:13.771" v="4850" actId="313"/>
          <ac:spMkLst>
            <pc:docMk/>
            <pc:sldMk cId="3659569746" sldId="25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3:29.484" v="244" actId="790"/>
        <pc:sldMkLst>
          <pc:docMk/>
          <pc:sldMk cId="672512544" sldId="258"/>
        </pc:sldMkLst>
        <pc:spChg chg="mod">
          <ac:chgData name="Joakim Kävrestad" userId="a92193a0-8f3d-4a15-a47f-f5fb7ea02d29" providerId="ADAL" clId="{99F07431-B552-437A-A8CB-D9EFABFF7A11}" dt="2023-12-21T15:23:29.484" v="244" actId="790"/>
          <ac:spMkLst>
            <pc:docMk/>
            <pc:sldMk cId="672512544" sldId="258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99F07431-B552-437A-A8CB-D9EFABFF7A11}" dt="2023-12-21T15:19:48.958" v="221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99F07431-B552-437A-A8CB-D9EFABFF7A11}" dt="2023-12-21T15:19:48.958" v="221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4069134260" sldId="294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208586118" sldId="29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481515759" sldId="296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034801654" sldId="297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91702462" sldId="298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891345325" sldId="299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877799413" sldId="300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959380834" sldId="30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681513382" sldId="302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714425615" sldId="303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882804118" sldId="304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225465357" sldId="30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44219478" sldId="306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2790515957" sldId="307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51687989" sldId="308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95098650" sldId="309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712122592" sldId="310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1817684108" sldId="310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93181594" sldId="31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759305564" sldId="31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492121979" sldId="312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041398944" sldId="312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59012640" sldId="313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957062171" sldId="313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2105558118" sldId="314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605947161" sldId="314"/>
        </pc:sldMkLst>
      </pc:sldChg>
      <pc:sldChg chg="modSp del mod">
        <pc:chgData name="Joakim Kävrestad" userId="a92193a0-8f3d-4a15-a47f-f5fb7ea02d29" providerId="ADAL" clId="{99F07431-B552-437A-A8CB-D9EFABFF7A11}" dt="2023-12-21T15:22:42.769" v="242"/>
        <pc:sldMkLst>
          <pc:docMk/>
          <pc:sldMk cId="1658853610" sldId="315"/>
        </pc:sldMkLst>
        <pc:spChg chg="mod">
          <ac:chgData name="Joakim Kävrestad" userId="a92193a0-8f3d-4a15-a47f-f5fb7ea02d29" providerId="ADAL" clId="{99F07431-B552-437A-A8CB-D9EFABFF7A11}" dt="2023-12-21T15:22:42.769" v="242"/>
          <ac:spMkLst>
            <pc:docMk/>
            <pc:sldMk cId="1658853610" sldId="315"/>
            <ac:spMk id="2" creationId="{00000000-0000-0000-0000-000000000000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2019668494" sldId="31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67772853" sldId="316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386701336" sldId="316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476904026" sldId="317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994647494" sldId="317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11512226" sldId="318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740745003" sldId="318"/>
        </pc:sldMkLst>
      </pc:sldChg>
      <pc:sldChg chg="del">
        <pc:chgData name="Joakim Kävrestad" userId="a92193a0-8f3d-4a15-a47f-f5fb7ea02d29" providerId="ADAL" clId="{99F07431-B552-437A-A8CB-D9EFABFF7A11}" dt="2023-12-21T15:11:47.507" v="96" actId="47"/>
        <pc:sldMkLst>
          <pc:docMk/>
          <pc:sldMk cId="115112559" sldId="319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895982249" sldId="319"/>
        </pc:sldMkLst>
      </pc:sldChg>
      <pc:sldChg chg="modSp del mod">
        <pc:chgData name="Joakim Kävrestad" userId="a92193a0-8f3d-4a15-a47f-f5fb7ea02d29" providerId="ADAL" clId="{99F07431-B552-437A-A8CB-D9EFABFF7A11}" dt="2023-12-21T15:22:42.769" v="242"/>
        <pc:sldMkLst>
          <pc:docMk/>
          <pc:sldMk cId="1299741730" sldId="320"/>
        </pc:sldMkLst>
        <pc:spChg chg="mod">
          <ac:chgData name="Joakim Kävrestad" userId="a92193a0-8f3d-4a15-a47f-f5fb7ea02d29" providerId="ADAL" clId="{99F07431-B552-437A-A8CB-D9EFABFF7A11}" dt="2023-12-21T15:22:42.769" v="242"/>
          <ac:spMkLst>
            <pc:docMk/>
            <pc:sldMk cId="1299741730" sldId="320"/>
            <ac:spMk id="2" creationId="{00000000-0000-0000-0000-000000000000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834049620" sldId="320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84060572" sldId="321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566097690" sldId="322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3706521663" sldId="322"/>
        </pc:sldMkLst>
      </pc:sldChg>
      <pc:sldChg chg="del">
        <pc:chgData name="Joakim Kävrestad" userId="a92193a0-8f3d-4a15-a47f-f5fb7ea02d29" providerId="ADAL" clId="{99F07431-B552-437A-A8CB-D9EFABFF7A11}" dt="2023-12-21T15:22:42.769" v="242"/>
        <pc:sldMkLst>
          <pc:docMk/>
          <pc:sldMk cId="2430982778" sldId="323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3863791341" sldId="323"/>
        </pc:sldMkLst>
      </pc:sldChg>
      <pc:sldChg chg="modSp del mod">
        <pc:chgData name="Joakim Kävrestad" userId="a92193a0-8f3d-4a15-a47f-f5fb7ea02d29" providerId="ADAL" clId="{99F07431-B552-437A-A8CB-D9EFABFF7A11}" dt="2023-12-21T15:22:42.769" v="242"/>
        <pc:sldMkLst>
          <pc:docMk/>
          <pc:sldMk cId="3303744556" sldId="324"/>
        </pc:sldMkLst>
        <pc:spChg chg="mod">
          <ac:chgData name="Joakim Kävrestad" userId="a92193a0-8f3d-4a15-a47f-f5fb7ea02d29" providerId="ADAL" clId="{99F07431-B552-437A-A8CB-D9EFABFF7A11}" dt="2023-12-21T15:22:42.769" v="242"/>
          <ac:spMkLst>
            <pc:docMk/>
            <pc:sldMk cId="3303744556" sldId="324"/>
            <ac:spMk id="2" creationId="{00000000-0000-0000-0000-000000000000}"/>
          </ac:spMkLst>
        </pc:spChg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4067511225" sldId="324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135730028" sldId="325"/>
        </pc:sldMkLst>
      </pc:sldChg>
      <pc:sldChg chg="del">
        <pc:chgData name="Joakim Kävrestad" userId="a92193a0-8f3d-4a15-a47f-f5fb7ea02d29" providerId="ADAL" clId="{99F07431-B552-437A-A8CB-D9EFABFF7A11}" dt="2023-12-21T15:11:44.651" v="95" actId="47"/>
        <pc:sldMkLst>
          <pc:docMk/>
          <pc:sldMk cId="1257429356" sldId="326"/>
        </pc:sldMkLst>
      </pc:sldChg>
      <pc:sldChg chg="modSp add mod">
        <pc:chgData name="Joakim Kävrestad" userId="a92193a0-8f3d-4a15-a47f-f5fb7ea02d29" providerId="ADAL" clId="{99F07431-B552-437A-A8CB-D9EFABFF7A11}" dt="2023-12-22T07:01:39.118" v="2189" actId="33524"/>
        <pc:sldMkLst>
          <pc:docMk/>
          <pc:sldMk cId="3107732510" sldId="328"/>
        </pc:sldMkLst>
        <pc:spChg chg="mod">
          <ac:chgData name="Joakim Kävrestad" userId="a92193a0-8f3d-4a15-a47f-f5fb7ea02d29" providerId="ADAL" clId="{99F07431-B552-437A-A8CB-D9EFABFF7A11}" dt="2023-12-21T15:20:02.247" v="226" actId="20577"/>
          <ac:spMkLst>
            <pc:docMk/>
            <pc:sldMk cId="3107732510" sldId="328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01:39.118" v="2189" actId="33524"/>
          <ac:spMkLst>
            <pc:docMk/>
            <pc:sldMk cId="3107732510" sldId="32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6:43.923" v="1731" actId="313"/>
        <pc:sldMkLst>
          <pc:docMk/>
          <pc:sldMk cId="1455668403" sldId="329"/>
        </pc:sldMkLst>
        <pc:spChg chg="mod">
          <ac:chgData name="Joakim Kävrestad" userId="a92193a0-8f3d-4a15-a47f-f5fb7ea02d29" providerId="ADAL" clId="{99F07431-B552-437A-A8CB-D9EFABFF7A11}" dt="2023-12-21T15:23:55.271" v="254" actId="790"/>
          <ac:spMkLst>
            <pc:docMk/>
            <pc:sldMk cId="1455668403" sldId="329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6:43.923" v="1731" actId="313"/>
          <ac:spMkLst>
            <pc:docMk/>
            <pc:sldMk cId="1455668403" sldId="32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5:33.664" v="468" actId="5793"/>
        <pc:sldMkLst>
          <pc:docMk/>
          <pc:sldMk cId="2606749962" sldId="330"/>
        </pc:sldMkLst>
        <pc:spChg chg="mod">
          <ac:chgData name="Joakim Kävrestad" userId="a92193a0-8f3d-4a15-a47f-f5fb7ea02d29" providerId="ADAL" clId="{99F07431-B552-437A-A8CB-D9EFABFF7A11}" dt="2023-12-21T15:25:33.664" v="468" actId="5793"/>
          <ac:spMkLst>
            <pc:docMk/>
            <pc:sldMk cId="2606749962" sldId="330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1T15:25:26.345" v="460"/>
          <ac:spMkLst>
            <pc:docMk/>
            <pc:sldMk cId="2606749962" sldId="33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5:49.556" v="470"/>
        <pc:sldMkLst>
          <pc:docMk/>
          <pc:sldMk cId="1348000156" sldId="331"/>
        </pc:sldMkLst>
        <pc:spChg chg="mod">
          <ac:chgData name="Joakim Kävrestad" userId="a92193a0-8f3d-4a15-a47f-f5fb7ea02d29" providerId="ADAL" clId="{99F07431-B552-437A-A8CB-D9EFABFF7A11}" dt="2023-12-21T15:25:49.556" v="470"/>
          <ac:spMkLst>
            <pc:docMk/>
            <pc:sldMk cId="1348000156" sldId="33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6:22.079" v="481" actId="33524"/>
        <pc:sldMkLst>
          <pc:docMk/>
          <pc:sldMk cId="3731106746" sldId="332"/>
        </pc:sldMkLst>
        <pc:spChg chg="mod">
          <ac:chgData name="Joakim Kävrestad" userId="a92193a0-8f3d-4a15-a47f-f5fb7ea02d29" providerId="ADAL" clId="{99F07431-B552-437A-A8CB-D9EFABFF7A11}" dt="2023-12-21T15:25:59.515" v="474" actId="20577"/>
          <ac:spMkLst>
            <pc:docMk/>
            <pc:sldMk cId="3731106746" sldId="332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1T15:26:22.079" v="481" actId="33524"/>
          <ac:spMkLst>
            <pc:docMk/>
            <pc:sldMk cId="3731106746" sldId="33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1T15:26:52.088" v="486" actId="27636"/>
        <pc:sldMkLst>
          <pc:docMk/>
          <pc:sldMk cId="1902411180" sldId="333"/>
        </pc:sldMkLst>
        <pc:spChg chg="mod">
          <ac:chgData name="Joakim Kävrestad" userId="a92193a0-8f3d-4a15-a47f-f5fb7ea02d29" providerId="ADAL" clId="{99F07431-B552-437A-A8CB-D9EFABFF7A11}" dt="2023-12-21T15:26:42.029" v="484" actId="14100"/>
          <ac:spMkLst>
            <pc:docMk/>
            <pc:sldMk cId="1902411180" sldId="333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1T15:26:52.088" v="486" actId="27636"/>
          <ac:spMkLst>
            <pc:docMk/>
            <pc:sldMk cId="1902411180" sldId="33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4:18.965" v="489" actId="27636"/>
        <pc:sldMkLst>
          <pc:docMk/>
          <pc:sldMk cId="2901145528" sldId="334"/>
        </pc:sldMkLst>
        <pc:spChg chg="mod">
          <ac:chgData name="Joakim Kävrestad" userId="a92193a0-8f3d-4a15-a47f-f5fb7ea02d29" providerId="ADAL" clId="{99F07431-B552-437A-A8CB-D9EFABFF7A11}" dt="2023-12-22T06:44:18.965" v="489" actId="27636"/>
          <ac:spMkLst>
            <pc:docMk/>
            <pc:sldMk cId="2901145528" sldId="33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4:42.970" v="492" actId="27636"/>
        <pc:sldMkLst>
          <pc:docMk/>
          <pc:sldMk cId="1859444003" sldId="335"/>
        </pc:sldMkLst>
        <pc:spChg chg="mod">
          <ac:chgData name="Joakim Kävrestad" userId="a92193a0-8f3d-4a15-a47f-f5fb7ea02d29" providerId="ADAL" clId="{99F07431-B552-437A-A8CB-D9EFABFF7A11}" dt="2023-12-22T06:44:42.970" v="492" actId="27636"/>
          <ac:spMkLst>
            <pc:docMk/>
            <pc:sldMk cId="1859444003" sldId="33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4:57.284" v="495" actId="27636"/>
        <pc:sldMkLst>
          <pc:docMk/>
          <pc:sldMk cId="889930473" sldId="336"/>
        </pc:sldMkLst>
        <pc:spChg chg="mod">
          <ac:chgData name="Joakim Kävrestad" userId="a92193a0-8f3d-4a15-a47f-f5fb7ea02d29" providerId="ADAL" clId="{99F07431-B552-437A-A8CB-D9EFABFF7A11}" dt="2023-12-22T06:44:57.284" v="495" actId="27636"/>
          <ac:spMkLst>
            <pc:docMk/>
            <pc:sldMk cId="889930473" sldId="33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46:31.471" v="540" actId="20577"/>
        <pc:sldMkLst>
          <pc:docMk/>
          <pc:sldMk cId="1716940162" sldId="337"/>
        </pc:sldMkLst>
        <pc:spChg chg="mod">
          <ac:chgData name="Joakim Kävrestad" userId="a92193a0-8f3d-4a15-a47f-f5fb7ea02d29" providerId="ADAL" clId="{99F07431-B552-437A-A8CB-D9EFABFF7A11}" dt="2023-12-22T06:45:12.902" v="504" actId="20577"/>
          <ac:spMkLst>
            <pc:docMk/>
            <pc:sldMk cId="1716940162" sldId="337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46:31.471" v="540" actId="20577"/>
          <ac:spMkLst>
            <pc:docMk/>
            <pc:sldMk cId="1716940162" sldId="33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4-01-29T07:13:34.348" v="4867" actId="20577"/>
        <pc:sldMkLst>
          <pc:docMk/>
          <pc:sldMk cId="3155586231" sldId="338"/>
        </pc:sldMkLst>
        <pc:spChg chg="mod">
          <ac:chgData name="Joakim Kävrestad" userId="a92193a0-8f3d-4a15-a47f-f5fb7ea02d29" providerId="ADAL" clId="{99F07431-B552-437A-A8CB-D9EFABFF7A11}" dt="2023-12-22T06:46:39.149" v="552" actId="20577"/>
          <ac:spMkLst>
            <pc:docMk/>
            <pc:sldMk cId="3155586231" sldId="338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4-01-29T07:13:34.348" v="4867" actId="20577"/>
          <ac:spMkLst>
            <pc:docMk/>
            <pc:sldMk cId="3155586231" sldId="33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1:15.020" v="1098" actId="20577"/>
        <pc:sldMkLst>
          <pc:docMk/>
          <pc:sldMk cId="1546111993" sldId="339"/>
        </pc:sldMkLst>
        <pc:spChg chg="mod">
          <ac:chgData name="Joakim Kävrestad" userId="a92193a0-8f3d-4a15-a47f-f5fb7ea02d29" providerId="ADAL" clId="{99F07431-B552-437A-A8CB-D9EFABFF7A11}" dt="2023-12-22T06:48:11.245" v="745" actId="20577"/>
          <ac:spMkLst>
            <pc:docMk/>
            <pc:sldMk cId="1546111993" sldId="339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1:15.020" v="1098" actId="20577"/>
          <ac:spMkLst>
            <pc:docMk/>
            <pc:sldMk cId="1546111993" sldId="33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3:19.254" v="1490" actId="20577"/>
        <pc:sldMkLst>
          <pc:docMk/>
          <pc:sldMk cId="3698484856" sldId="340"/>
        </pc:sldMkLst>
        <pc:spChg chg="mod">
          <ac:chgData name="Joakim Kävrestad" userId="a92193a0-8f3d-4a15-a47f-f5fb7ea02d29" providerId="ADAL" clId="{99F07431-B552-437A-A8CB-D9EFABFF7A11}" dt="2023-12-22T06:50:56.388" v="1044" actId="27636"/>
          <ac:spMkLst>
            <pc:docMk/>
            <pc:sldMk cId="3698484856" sldId="340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3:19.254" v="1490" actId="20577"/>
          <ac:spMkLst>
            <pc:docMk/>
            <pc:sldMk cId="3698484856" sldId="34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6:55:15.633" v="1729" actId="20577"/>
        <pc:sldMkLst>
          <pc:docMk/>
          <pc:sldMk cId="2965378519" sldId="341"/>
        </pc:sldMkLst>
        <pc:spChg chg="mod">
          <ac:chgData name="Joakim Kävrestad" userId="a92193a0-8f3d-4a15-a47f-f5fb7ea02d29" providerId="ADAL" clId="{99F07431-B552-437A-A8CB-D9EFABFF7A11}" dt="2023-12-22T06:53:33.790" v="1495" actId="20577"/>
          <ac:spMkLst>
            <pc:docMk/>
            <pc:sldMk cId="2965378519" sldId="341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6:55:15.633" v="1729" actId="20577"/>
          <ac:spMkLst>
            <pc:docMk/>
            <pc:sldMk cId="2965378519" sldId="341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99F07431-B552-437A-A8CB-D9EFABFF7A11}" dt="2023-12-22T06:55:29.591" v="1730"/>
        <pc:sldMkLst>
          <pc:docMk/>
          <pc:sldMk cId="2889408554" sldId="342"/>
        </pc:sldMkLst>
      </pc:sldChg>
      <pc:sldChg chg="modSp add mod">
        <pc:chgData name="Joakim Kävrestad" userId="a92193a0-8f3d-4a15-a47f-f5fb7ea02d29" providerId="ADAL" clId="{99F07431-B552-437A-A8CB-D9EFABFF7A11}" dt="2023-12-22T07:10:54.992" v="2609" actId="20577"/>
        <pc:sldMkLst>
          <pc:docMk/>
          <pc:sldMk cId="223900928" sldId="343"/>
        </pc:sldMkLst>
        <pc:spChg chg="mod">
          <ac:chgData name="Joakim Kävrestad" userId="a92193a0-8f3d-4a15-a47f-f5fb7ea02d29" providerId="ADAL" clId="{99F07431-B552-437A-A8CB-D9EFABFF7A11}" dt="2023-12-22T07:02:29.276" v="2200" actId="20577"/>
          <ac:spMkLst>
            <pc:docMk/>
            <pc:sldMk cId="223900928" sldId="343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10:54.992" v="2609" actId="20577"/>
          <ac:spMkLst>
            <pc:docMk/>
            <pc:sldMk cId="223900928" sldId="343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99F07431-B552-437A-A8CB-D9EFABFF7A11}" dt="2023-12-22T07:11:26.043" v="2616" actId="1076"/>
        <pc:sldMkLst>
          <pc:docMk/>
          <pc:sldMk cId="3737598714" sldId="344"/>
        </pc:sldMkLst>
        <pc:spChg chg="mod">
          <ac:chgData name="Joakim Kävrestad" userId="a92193a0-8f3d-4a15-a47f-f5fb7ea02d29" providerId="ADAL" clId="{99F07431-B552-437A-A8CB-D9EFABFF7A11}" dt="2023-12-22T07:11:01.050" v="2611" actId="6549"/>
          <ac:spMkLst>
            <pc:docMk/>
            <pc:sldMk cId="3737598714" sldId="344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9F07431-B552-437A-A8CB-D9EFABFF7A11}" dt="2023-12-22T07:11:26.043" v="2616" actId="1076"/>
          <ac:picMkLst>
            <pc:docMk/>
            <pc:sldMk cId="3737598714" sldId="344"/>
            <ac:picMk id="8" creationId="{B1DB863B-73D7-AFDA-CD22-3F853FB0ECD1}"/>
          </ac:picMkLst>
        </pc:picChg>
      </pc:sldChg>
      <pc:sldChg chg="modSp add mod">
        <pc:chgData name="Joakim Kävrestad" userId="a92193a0-8f3d-4a15-a47f-f5fb7ea02d29" providerId="ADAL" clId="{99F07431-B552-437A-A8CB-D9EFABFF7A11}" dt="2024-01-11T10:59:00.060" v="4854" actId="20577"/>
        <pc:sldMkLst>
          <pc:docMk/>
          <pc:sldMk cId="939079441" sldId="345"/>
        </pc:sldMkLst>
        <pc:spChg chg="mod">
          <ac:chgData name="Joakim Kävrestad" userId="a92193a0-8f3d-4a15-a47f-f5fb7ea02d29" providerId="ADAL" clId="{99F07431-B552-437A-A8CB-D9EFABFF7A11}" dt="2024-01-11T10:59:00.060" v="4854" actId="20577"/>
          <ac:spMkLst>
            <pc:docMk/>
            <pc:sldMk cId="939079441" sldId="34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4-01-29T07:09:07.826" v="4862" actId="20577"/>
        <pc:sldMkLst>
          <pc:docMk/>
          <pc:sldMk cId="137353087" sldId="346"/>
        </pc:sldMkLst>
        <pc:spChg chg="mod">
          <ac:chgData name="Joakim Kävrestad" userId="a92193a0-8f3d-4a15-a47f-f5fb7ea02d29" providerId="ADAL" clId="{99F07431-B552-437A-A8CB-D9EFABFF7A11}" dt="2023-12-22T07:15:59.889" v="2934" actId="20577"/>
          <ac:spMkLst>
            <pc:docMk/>
            <pc:sldMk cId="137353087" sldId="346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4-01-29T07:09:07.826" v="4862" actId="20577"/>
          <ac:spMkLst>
            <pc:docMk/>
            <pc:sldMk cId="137353087" sldId="34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99F07431-B552-437A-A8CB-D9EFABFF7A11}" dt="2023-12-22T07:17:23.790" v="3168"/>
        <pc:sldMkLst>
          <pc:docMk/>
          <pc:sldMk cId="81247789" sldId="347"/>
        </pc:sldMkLst>
      </pc:sldChg>
      <pc:sldChg chg="add">
        <pc:chgData name="Joakim Kävrestad" userId="a92193a0-8f3d-4a15-a47f-f5fb7ea02d29" providerId="ADAL" clId="{99F07431-B552-437A-A8CB-D9EFABFF7A11}" dt="2023-12-22T07:26:53.282" v="3169"/>
        <pc:sldMkLst>
          <pc:docMk/>
          <pc:sldMk cId="3248209677" sldId="348"/>
        </pc:sldMkLst>
      </pc:sldChg>
      <pc:sldChg chg="modSp add mod">
        <pc:chgData name="Joakim Kävrestad" userId="a92193a0-8f3d-4a15-a47f-f5fb7ea02d29" providerId="ADAL" clId="{99F07431-B552-437A-A8CB-D9EFABFF7A11}" dt="2024-01-29T07:09:25.823" v="4864" actId="20577"/>
        <pc:sldMkLst>
          <pc:docMk/>
          <pc:sldMk cId="1753398546" sldId="349"/>
        </pc:sldMkLst>
        <pc:spChg chg="mod">
          <ac:chgData name="Joakim Kävrestad" userId="a92193a0-8f3d-4a15-a47f-f5fb7ea02d29" providerId="ADAL" clId="{99F07431-B552-437A-A8CB-D9EFABFF7A11}" dt="2023-12-22T07:28:31.903" v="3206" actId="20577"/>
          <ac:spMkLst>
            <pc:docMk/>
            <pc:sldMk cId="1753398546" sldId="349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4-01-29T07:09:25.823" v="4864" actId="20577"/>
          <ac:spMkLst>
            <pc:docMk/>
            <pc:sldMk cId="1753398546" sldId="349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99F07431-B552-437A-A8CB-D9EFABFF7A11}" dt="2023-12-22T07:30:49.207" v="3417" actId="1076"/>
        <pc:sldMkLst>
          <pc:docMk/>
          <pc:sldMk cId="2396374110" sldId="350"/>
        </pc:sldMkLst>
        <pc:spChg chg="mod">
          <ac:chgData name="Joakim Kävrestad" userId="a92193a0-8f3d-4a15-a47f-f5fb7ea02d29" providerId="ADAL" clId="{99F07431-B552-437A-A8CB-D9EFABFF7A11}" dt="2023-12-22T07:30:40.491" v="3414" actId="113"/>
          <ac:spMkLst>
            <pc:docMk/>
            <pc:sldMk cId="2396374110" sldId="350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9F07431-B552-437A-A8CB-D9EFABFF7A11}" dt="2023-12-22T07:30:49.207" v="3417" actId="1076"/>
          <ac:picMkLst>
            <pc:docMk/>
            <pc:sldMk cId="2396374110" sldId="350"/>
            <ac:picMk id="8" creationId="{CA7603A5-B10B-E262-5A8F-C6A62D2362D9}"/>
          </ac:picMkLst>
        </pc:picChg>
      </pc:sldChg>
      <pc:sldChg chg="add del">
        <pc:chgData name="Joakim Kävrestad" userId="a92193a0-8f3d-4a15-a47f-f5fb7ea02d29" providerId="ADAL" clId="{99F07431-B552-437A-A8CB-D9EFABFF7A11}" dt="2024-01-29T07:10:13.040" v="4865" actId="47"/>
        <pc:sldMkLst>
          <pc:docMk/>
          <pc:sldMk cId="2049921598" sldId="351"/>
        </pc:sldMkLst>
      </pc:sldChg>
      <pc:sldChg chg="modSp add mod ord">
        <pc:chgData name="Joakim Kävrestad" userId="a92193a0-8f3d-4a15-a47f-f5fb7ea02d29" providerId="ADAL" clId="{99F07431-B552-437A-A8CB-D9EFABFF7A11}" dt="2023-12-22T07:39:24.883" v="3732"/>
        <pc:sldMkLst>
          <pc:docMk/>
          <pc:sldMk cId="2916076670" sldId="352"/>
        </pc:sldMkLst>
        <pc:spChg chg="mod">
          <ac:chgData name="Joakim Kävrestad" userId="a92193a0-8f3d-4a15-a47f-f5fb7ea02d29" providerId="ADAL" clId="{99F07431-B552-437A-A8CB-D9EFABFF7A11}" dt="2023-12-22T07:31:45.839" v="3428" actId="20577"/>
          <ac:spMkLst>
            <pc:docMk/>
            <pc:sldMk cId="2916076670" sldId="352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39:12.164" v="3730" actId="20577"/>
          <ac:spMkLst>
            <pc:docMk/>
            <pc:sldMk cId="2916076670" sldId="35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7:43:53.668" v="3966" actId="20577"/>
        <pc:sldMkLst>
          <pc:docMk/>
          <pc:sldMk cId="3641265066" sldId="353"/>
        </pc:sldMkLst>
        <pc:spChg chg="mod">
          <ac:chgData name="Joakim Kävrestad" userId="a92193a0-8f3d-4a15-a47f-f5fb7ea02d29" providerId="ADAL" clId="{99F07431-B552-437A-A8CB-D9EFABFF7A11}" dt="2023-12-22T07:39:33.251" v="3744" actId="20577"/>
          <ac:spMkLst>
            <pc:docMk/>
            <pc:sldMk cId="3641265066" sldId="353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43:53.668" v="3966" actId="20577"/>
          <ac:spMkLst>
            <pc:docMk/>
            <pc:sldMk cId="3641265066" sldId="35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3-12-22T07:46:20.995" v="4236" actId="20577"/>
        <pc:sldMkLst>
          <pc:docMk/>
          <pc:sldMk cId="4076011874" sldId="354"/>
        </pc:sldMkLst>
        <pc:spChg chg="mod">
          <ac:chgData name="Joakim Kävrestad" userId="a92193a0-8f3d-4a15-a47f-f5fb7ea02d29" providerId="ADAL" clId="{99F07431-B552-437A-A8CB-D9EFABFF7A11}" dt="2023-12-22T07:44:14.640" v="3976" actId="20577"/>
          <ac:spMkLst>
            <pc:docMk/>
            <pc:sldMk cId="4076011874" sldId="354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3-12-22T07:46:20.995" v="4236" actId="20577"/>
          <ac:spMkLst>
            <pc:docMk/>
            <pc:sldMk cId="4076011874" sldId="35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4-01-29T07:10:46.705" v="4866" actId="313"/>
        <pc:sldMkLst>
          <pc:docMk/>
          <pc:sldMk cId="2858751107" sldId="355"/>
        </pc:sldMkLst>
        <pc:spChg chg="mod">
          <ac:chgData name="Joakim Kävrestad" userId="a92193a0-8f3d-4a15-a47f-f5fb7ea02d29" providerId="ADAL" clId="{99F07431-B552-437A-A8CB-D9EFABFF7A11}" dt="2023-12-22T07:46:46.706" v="4240" actId="20577"/>
          <ac:spMkLst>
            <pc:docMk/>
            <pc:sldMk cId="2858751107" sldId="355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4-01-29T07:10:46.705" v="4866" actId="313"/>
          <ac:spMkLst>
            <pc:docMk/>
            <pc:sldMk cId="2858751107" sldId="35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9F07431-B552-437A-A8CB-D9EFABFF7A11}" dt="2024-01-11T11:01:31.182" v="4856" actId="20577"/>
        <pc:sldMkLst>
          <pc:docMk/>
          <pc:sldMk cId="2562379357" sldId="356"/>
        </pc:sldMkLst>
        <pc:spChg chg="mod">
          <ac:chgData name="Joakim Kävrestad" userId="a92193a0-8f3d-4a15-a47f-f5fb7ea02d29" providerId="ADAL" clId="{99F07431-B552-437A-A8CB-D9EFABFF7A11}" dt="2023-12-22T07:49:51.881" v="4581" actId="20577"/>
          <ac:spMkLst>
            <pc:docMk/>
            <pc:sldMk cId="2562379357" sldId="356"/>
            <ac:spMk id="2" creationId="{3CF836DB-409A-489A-82A9-A396E6CCD69A}"/>
          </ac:spMkLst>
        </pc:spChg>
        <pc:spChg chg="mod">
          <ac:chgData name="Joakim Kävrestad" userId="a92193a0-8f3d-4a15-a47f-f5fb7ea02d29" providerId="ADAL" clId="{99F07431-B552-437A-A8CB-D9EFABFF7A11}" dt="2024-01-11T11:01:31.182" v="4856" actId="20577"/>
          <ac:spMkLst>
            <pc:docMk/>
            <pc:sldMk cId="2562379357" sldId="356"/>
            <ac:spMk id="3" creationId="{531B12F1-007B-4B93-9641-7D4AB32523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2024-07-12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2024-07-12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2024-07-12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256" y="2339529"/>
            <a:ext cx="10296144" cy="1683831"/>
          </a:xfrm>
        </p:spPr>
        <p:txBody>
          <a:bodyPr>
            <a:normAutofit/>
          </a:bodyPr>
          <a:lstStyle/>
          <a:p>
            <a:r>
              <a:rPr lang="sv-SE" dirty="0" err="1"/>
              <a:t>Tabletop</a:t>
            </a:r>
            <a:r>
              <a:rPr lang="sv-SE" dirty="0"/>
              <a:t> </a:t>
            </a:r>
            <a:r>
              <a:rPr lang="sv-SE" dirty="0" err="1"/>
              <a:t>exercise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368"/>
            <a:ext cx="9144000" cy="1170432"/>
          </a:xfrm>
        </p:spPr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Jönköping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Engineering</a:t>
            </a:r>
            <a:br>
              <a:rPr lang="sv-SE" dirty="0"/>
            </a:br>
            <a:r>
              <a:rPr lang="sv-SE" dirty="0"/>
              <a:t>joakim.kavrestad@ju.se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</a:t>
            </a:r>
            <a:r>
              <a:rPr lang="en-US" sz="1200" dirty="0" err="1"/>
              <a:t>CyBOK</a:t>
            </a:r>
            <a:r>
              <a:rPr lang="en-US" sz="1200" dirty="0"/>
              <a:t> </a:t>
            </a:r>
            <a:r>
              <a:rPr lang="fr-FR" sz="1200" dirty="0"/>
              <a:t>incident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r>
              <a:rPr lang="fr-FR" sz="1200" dirty="0" err="1"/>
              <a:t>tabletop</a:t>
            </a:r>
            <a:r>
              <a:rPr lang="fr-FR" sz="1200" dirty="0"/>
              <a:t> </a:t>
            </a:r>
            <a:r>
              <a:rPr lang="fr-FR" sz="1200" dirty="0" err="1"/>
              <a:t>exercise</a:t>
            </a:r>
            <a:r>
              <a:rPr lang="fr-FR" sz="1200" dirty="0"/>
              <a:t> </a:t>
            </a:r>
            <a:r>
              <a:rPr lang="en-US" sz="1200" dirty="0"/>
              <a:t>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groups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yourself into groups of 4-5 people</a:t>
            </a:r>
          </a:p>
          <a:p>
            <a:endParaRPr lang="en-US" dirty="0"/>
          </a:p>
          <a:p>
            <a:r>
              <a:rPr lang="en-US" dirty="0"/>
              <a:t>Assign roles so that you have one of each:</a:t>
            </a:r>
          </a:p>
          <a:p>
            <a:pPr lvl="1"/>
            <a:r>
              <a:rPr lang="en-US" dirty="0"/>
              <a:t>CEO</a:t>
            </a:r>
          </a:p>
          <a:p>
            <a:pPr lvl="1"/>
            <a:r>
              <a:rPr lang="en-US" dirty="0"/>
              <a:t>IT-Manager</a:t>
            </a:r>
          </a:p>
          <a:p>
            <a:pPr lvl="1"/>
            <a:r>
              <a:rPr lang="en-US" dirty="0"/>
              <a:t>Legal advisor</a:t>
            </a:r>
          </a:p>
          <a:p>
            <a:pPr lvl="1"/>
            <a:r>
              <a:rPr lang="en-US" dirty="0"/>
              <a:t>Communications manager (one internal and one external if you are five people)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are the crisis group for the company </a:t>
            </a:r>
            <a:r>
              <a:rPr lang="en-US" dirty="0" err="1"/>
              <a:t>Economistas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will soon see an event</a:t>
            </a:r>
          </a:p>
          <a:p>
            <a:endParaRPr lang="en-US" dirty="0"/>
          </a:p>
          <a:p>
            <a:r>
              <a:rPr lang="en-US" dirty="0"/>
              <a:t>Your task is to come up with a response to that event</a:t>
            </a:r>
          </a:p>
          <a:p>
            <a:pPr lvl="1"/>
            <a:r>
              <a:rPr lang="en-US" dirty="0"/>
              <a:t>Document your response on the response card</a:t>
            </a:r>
          </a:p>
          <a:p>
            <a:pPr lvl="1"/>
            <a:r>
              <a:rPr lang="en-US" dirty="0"/>
              <a:t>Give it to me</a:t>
            </a:r>
          </a:p>
          <a:p>
            <a:endParaRPr lang="en-US" dirty="0"/>
          </a:p>
          <a:p>
            <a:r>
              <a:rPr lang="en-US" dirty="0"/>
              <a:t>You will then get a follow-up event which you are to respond to using another response card</a:t>
            </a:r>
          </a:p>
          <a:p>
            <a:endParaRPr lang="en-US" dirty="0"/>
          </a:p>
          <a:p>
            <a:r>
              <a:rPr lang="en-US" dirty="0"/>
              <a:t>Then another event and so 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226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Response</a:t>
            </a:r>
            <a:r>
              <a:rPr lang="sv-SE" dirty="0"/>
              <a:t> </a:t>
            </a:r>
            <a:r>
              <a:rPr lang="sv-SE" dirty="0" err="1"/>
              <a:t>cards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A86540-1635-A67B-C388-4B8B73F1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3059C-6A3D-6DB8-6AC1-2BCA8637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14" y="1489543"/>
            <a:ext cx="7513971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3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few</a:t>
            </a:r>
            <a:r>
              <a:rPr lang="sv-SE" dirty="0"/>
              <a:t> </a:t>
            </a:r>
            <a:r>
              <a:rPr lang="sv-SE" dirty="0" err="1"/>
              <a:t>rules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are responsible for the areas reasonable for your role</a:t>
            </a:r>
          </a:p>
          <a:p>
            <a:endParaRPr lang="en-US" dirty="0"/>
          </a:p>
          <a:p>
            <a:r>
              <a:rPr lang="en-US" dirty="0"/>
              <a:t>The CEO always has the final say</a:t>
            </a:r>
          </a:p>
          <a:p>
            <a:endParaRPr lang="en-US" dirty="0"/>
          </a:p>
          <a:p>
            <a:r>
              <a:rPr lang="en-US" dirty="0"/>
              <a:t>The CEO delivers the response cards</a:t>
            </a:r>
          </a:p>
          <a:p>
            <a:endParaRPr lang="en-US" dirty="0"/>
          </a:p>
          <a:p>
            <a:r>
              <a:rPr lang="en-US" dirty="0"/>
              <a:t>You can make reasonable assumptions about the infrastructure at </a:t>
            </a:r>
            <a:r>
              <a:rPr lang="en-US"/>
              <a:t>Economistas </a:t>
            </a:r>
            <a:r>
              <a:rPr lang="en-US" dirty="0"/>
              <a:t>(and use reasonable tech in your responses)</a:t>
            </a:r>
          </a:p>
          <a:p>
            <a:endParaRPr lang="en-US" dirty="0"/>
          </a:p>
          <a:p>
            <a:r>
              <a:rPr lang="en-US" dirty="0"/>
              <a:t>If you need company information, ask the game leader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74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Let’s</a:t>
            </a:r>
            <a:r>
              <a:rPr lang="sv-SE" dirty="0"/>
              <a:t> play!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10021</TotalTime>
  <Words>338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Tabletop exercise</vt:lpstr>
      <vt:lpstr>Create groups</vt:lpstr>
      <vt:lpstr>The game</vt:lpstr>
      <vt:lpstr>Response cards</vt:lpstr>
      <vt:lpstr>A few rules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22</cp:revision>
  <dcterms:created xsi:type="dcterms:W3CDTF">2022-10-21T13:35:47Z</dcterms:created>
  <dcterms:modified xsi:type="dcterms:W3CDTF">2024-07-12T09:24:17Z</dcterms:modified>
</cp:coreProperties>
</file>