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93" r:id="rId4"/>
    <p:sldId id="294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95" r:id="rId13"/>
    <p:sldId id="296" r:id="rId14"/>
    <p:sldId id="297" r:id="rId15"/>
    <p:sldId id="298" r:id="rId16"/>
    <p:sldId id="299" r:id="rId17"/>
    <p:sldId id="308" r:id="rId18"/>
    <p:sldId id="309" r:id="rId19"/>
    <p:sldId id="310" r:id="rId20"/>
    <p:sldId id="307" r:id="rId21"/>
    <p:sldId id="311" r:id="rId22"/>
    <p:sldId id="313" r:id="rId23"/>
    <p:sldId id="312" r:id="rId24"/>
    <p:sldId id="314" r:id="rId25"/>
    <p:sldId id="315" r:id="rId26"/>
    <p:sldId id="316" r:id="rId27"/>
    <p:sldId id="317" r:id="rId28"/>
    <p:sldId id="318" r:id="rId29"/>
    <p:sldId id="320" r:id="rId30"/>
    <p:sldId id="321" r:id="rId31"/>
    <p:sldId id="324" r:id="rId32"/>
    <p:sldId id="325" r:id="rId33"/>
    <p:sldId id="323" r:id="rId34"/>
    <p:sldId id="322" r:id="rId35"/>
    <p:sldId id="326" r:id="rId36"/>
    <p:sldId id="327" r:id="rId37"/>
    <p:sldId id="292" r:id="rId38"/>
    <p:sldId id="319" r:id="rId3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0D45A-5C5C-4AD7-B213-FABA75DCA722}" v="1" dt="2024-07-12T09:34:18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kim Kävrestad" userId="a92193a0-8f3d-4a15-a47f-f5fb7ea02d29" providerId="ADAL" clId="{6AF0D45A-5C5C-4AD7-B213-FABA75DCA722}"/>
    <pc:docChg chg="custSel modSld modMainMaster">
      <pc:chgData name="Joakim Kävrestad" userId="a92193a0-8f3d-4a15-a47f-f5fb7ea02d29" providerId="ADAL" clId="{6AF0D45A-5C5C-4AD7-B213-FABA75DCA722}" dt="2024-07-12T09:35:30.316" v="301" actId="20577"/>
      <pc:docMkLst>
        <pc:docMk/>
      </pc:docMkLst>
      <pc:sldChg chg="modSp mod">
        <pc:chgData name="Joakim Kävrestad" userId="a92193a0-8f3d-4a15-a47f-f5fb7ea02d29" providerId="ADAL" clId="{6AF0D45A-5C5C-4AD7-B213-FABA75DCA722}" dt="2024-07-12T09:27:38.220" v="6" actId="20577"/>
        <pc:sldMkLst>
          <pc:docMk/>
          <pc:sldMk cId="4053168140" sldId="256"/>
        </pc:sldMkLst>
        <pc:spChg chg="mod">
          <ac:chgData name="Joakim Kävrestad" userId="a92193a0-8f3d-4a15-a47f-f5fb7ea02d29" providerId="ADAL" clId="{6AF0D45A-5C5C-4AD7-B213-FABA75DCA722}" dt="2024-07-12T09:27:38.220" v="6" actId="20577"/>
          <ac:spMkLst>
            <pc:docMk/>
            <pc:sldMk cId="4053168140" sldId="256"/>
            <ac:spMk id="6" creationId="{3D044892-BA67-2016-7147-EF86D2D1285B}"/>
          </ac:spMkLst>
        </pc:spChg>
      </pc:sldChg>
      <pc:sldChg chg="modSp mod">
        <pc:chgData name="Joakim Kävrestad" userId="a92193a0-8f3d-4a15-a47f-f5fb7ea02d29" providerId="ADAL" clId="{6AF0D45A-5C5C-4AD7-B213-FABA75DCA722}" dt="2024-07-12T09:27:42.454" v="7" actId="20577"/>
        <pc:sldMkLst>
          <pc:docMk/>
          <pc:sldMk cId="3659569746" sldId="257"/>
        </pc:sldMkLst>
        <pc:spChg chg="mod">
          <ac:chgData name="Joakim Kävrestad" userId="a92193a0-8f3d-4a15-a47f-f5fb7ea02d29" providerId="ADAL" clId="{6AF0D45A-5C5C-4AD7-B213-FABA75DCA722}" dt="2024-07-12T09:27:42.454" v="7" actId="20577"/>
          <ac:spMkLst>
            <pc:docMk/>
            <pc:sldMk cId="3659569746" sldId="257"/>
            <ac:spMk id="2" creationId="{3CF836DB-409A-489A-82A9-A396E6CCD69A}"/>
          </ac:spMkLst>
        </pc:spChg>
      </pc:sldChg>
      <pc:sldChg chg="modSp mod">
        <pc:chgData name="Joakim Kävrestad" userId="a92193a0-8f3d-4a15-a47f-f5fb7ea02d29" providerId="ADAL" clId="{6AF0D45A-5C5C-4AD7-B213-FABA75DCA722}" dt="2024-07-12T09:29:53.395" v="49" actId="20577"/>
        <pc:sldMkLst>
          <pc:docMk/>
          <pc:sldMk cId="3208586118" sldId="295"/>
        </pc:sldMkLst>
        <pc:spChg chg="mod">
          <ac:chgData name="Joakim Kävrestad" userId="a92193a0-8f3d-4a15-a47f-f5fb7ea02d29" providerId="ADAL" clId="{6AF0D45A-5C5C-4AD7-B213-FABA75DCA722}" dt="2024-07-12T09:29:53.395" v="49" actId="20577"/>
          <ac:spMkLst>
            <pc:docMk/>
            <pc:sldMk cId="3208586118" sldId="295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AF0D45A-5C5C-4AD7-B213-FABA75DCA722}" dt="2024-07-12T09:30:24.373" v="53" actId="20577"/>
        <pc:sldMkLst>
          <pc:docMk/>
          <pc:sldMk cId="891345325" sldId="299"/>
        </pc:sldMkLst>
        <pc:spChg chg="mod">
          <ac:chgData name="Joakim Kävrestad" userId="a92193a0-8f3d-4a15-a47f-f5fb7ea02d29" providerId="ADAL" clId="{6AF0D45A-5C5C-4AD7-B213-FABA75DCA722}" dt="2024-07-12T09:30:24.373" v="53" actId="20577"/>
          <ac:spMkLst>
            <pc:docMk/>
            <pc:sldMk cId="891345325" sldId="299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AF0D45A-5C5C-4AD7-B213-FABA75DCA722}" dt="2024-07-12T09:28:29.613" v="15" actId="20577"/>
        <pc:sldMkLst>
          <pc:docMk/>
          <pc:sldMk cId="3877799413" sldId="300"/>
        </pc:sldMkLst>
        <pc:spChg chg="mod">
          <ac:chgData name="Joakim Kävrestad" userId="a92193a0-8f3d-4a15-a47f-f5fb7ea02d29" providerId="ADAL" clId="{6AF0D45A-5C5C-4AD7-B213-FABA75DCA722}" dt="2024-07-12T09:28:29.613" v="15" actId="20577"/>
          <ac:spMkLst>
            <pc:docMk/>
            <pc:sldMk cId="3877799413" sldId="300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AF0D45A-5C5C-4AD7-B213-FABA75DCA722}" dt="2024-07-12T09:29:27.340" v="29" actId="20577"/>
        <pc:sldMkLst>
          <pc:docMk/>
          <pc:sldMk cId="1225465357" sldId="305"/>
        </pc:sldMkLst>
        <pc:spChg chg="mod">
          <ac:chgData name="Joakim Kävrestad" userId="a92193a0-8f3d-4a15-a47f-f5fb7ea02d29" providerId="ADAL" clId="{6AF0D45A-5C5C-4AD7-B213-FABA75DCA722}" dt="2024-07-12T09:29:27.340" v="29" actId="20577"/>
          <ac:spMkLst>
            <pc:docMk/>
            <pc:sldMk cId="1225465357" sldId="305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AF0D45A-5C5C-4AD7-B213-FABA75DCA722}" dt="2024-07-12T09:29:37.671" v="33" actId="20577"/>
        <pc:sldMkLst>
          <pc:docMk/>
          <pc:sldMk cId="44219478" sldId="306"/>
        </pc:sldMkLst>
        <pc:spChg chg="mod">
          <ac:chgData name="Joakim Kävrestad" userId="a92193a0-8f3d-4a15-a47f-f5fb7ea02d29" providerId="ADAL" clId="{6AF0D45A-5C5C-4AD7-B213-FABA75DCA722}" dt="2024-07-12T09:29:37.671" v="33" actId="20577"/>
          <ac:spMkLst>
            <pc:docMk/>
            <pc:sldMk cId="44219478" sldId="306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AF0D45A-5C5C-4AD7-B213-FABA75DCA722}" dt="2024-07-12T09:32:36.253" v="197" actId="20577"/>
        <pc:sldMkLst>
          <pc:docMk/>
          <pc:sldMk cId="2790515957" sldId="307"/>
        </pc:sldMkLst>
        <pc:spChg chg="mod">
          <ac:chgData name="Joakim Kävrestad" userId="a92193a0-8f3d-4a15-a47f-f5fb7ea02d29" providerId="ADAL" clId="{6AF0D45A-5C5C-4AD7-B213-FABA75DCA722}" dt="2024-07-12T09:32:36.253" v="197" actId="20577"/>
          <ac:spMkLst>
            <pc:docMk/>
            <pc:sldMk cId="2790515957" sldId="307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AF0D45A-5C5C-4AD7-B213-FABA75DCA722}" dt="2024-07-12T09:31:44.957" v="160" actId="20577"/>
        <pc:sldMkLst>
          <pc:docMk/>
          <pc:sldMk cId="51687989" sldId="308"/>
        </pc:sldMkLst>
        <pc:spChg chg="mod">
          <ac:chgData name="Joakim Kävrestad" userId="a92193a0-8f3d-4a15-a47f-f5fb7ea02d29" providerId="ADAL" clId="{6AF0D45A-5C5C-4AD7-B213-FABA75DCA722}" dt="2024-07-12T09:31:44.957" v="160" actId="20577"/>
          <ac:spMkLst>
            <pc:docMk/>
            <pc:sldMk cId="51687989" sldId="308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AF0D45A-5C5C-4AD7-B213-FABA75DCA722}" dt="2024-07-12T09:32:14.775" v="175" actId="20577"/>
        <pc:sldMkLst>
          <pc:docMk/>
          <pc:sldMk cId="395098650" sldId="309"/>
        </pc:sldMkLst>
        <pc:spChg chg="mod">
          <ac:chgData name="Joakim Kävrestad" userId="a92193a0-8f3d-4a15-a47f-f5fb7ea02d29" providerId="ADAL" clId="{6AF0D45A-5C5C-4AD7-B213-FABA75DCA722}" dt="2024-07-12T09:32:14.775" v="175" actId="20577"/>
          <ac:spMkLst>
            <pc:docMk/>
            <pc:sldMk cId="395098650" sldId="309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AF0D45A-5C5C-4AD7-B213-FABA75DCA722}" dt="2024-07-12T09:32:30.894" v="193" actId="20577"/>
        <pc:sldMkLst>
          <pc:docMk/>
          <pc:sldMk cId="712122592" sldId="310"/>
        </pc:sldMkLst>
        <pc:spChg chg="mod">
          <ac:chgData name="Joakim Kävrestad" userId="a92193a0-8f3d-4a15-a47f-f5fb7ea02d29" providerId="ADAL" clId="{6AF0D45A-5C5C-4AD7-B213-FABA75DCA722}" dt="2024-07-12T09:32:30.894" v="193" actId="20577"/>
          <ac:spMkLst>
            <pc:docMk/>
            <pc:sldMk cId="712122592" sldId="310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AF0D45A-5C5C-4AD7-B213-FABA75DCA722}" dt="2024-07-12T09:33:08.561" v="210" actId="20577"/>
        <pc:sldMkLst>
          <pc:docMk/>
          <pc:sldMk cId="2105558118" sldId="314"/>
        </pc:sldMkLst>
        <pc:spChg chg="mod">
          <ac:chgData name="Joakim Kävrestad" userId="a92193a0-8f3d-4a15-a47f-f5fb7ea02d29" providerId="ADAL" clId="{6AF0D45A-5C5C-4AD7-B213-FABA75DCA722}" dt="2024-07-12T09:33:08.561" v="210" actId="20577"/>
          <ac:spMkLst>
            <pc:docMk/>
            <pc:sldMk cId="2105558118" sldId="314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AF0D45A-5C5C-4AD7-B213-FABA75DCA722}" dt="2024-07-12T09:33:27.425" v="219" actId="20577"/>
        <pc:sldMkLst>
          <pc:docMk/>
          <pc:sldMk cId="367772853" sldId="316"/>
        </pc:sldMkLst>
        <pc:spChg chg="mod">
          <ac:chgData name="Joakim Kävrestad" userId="a92193a0-8f3d-4a15-a47f-f5fb7ea02d29" providerId="ADAL" clId="{6AF0D45A-5C5C-4AD7-B213-FABA75DCA722}" dt="2024-07-12T09:33:27.425" v="219" actId="20577"/>
          <ac:spMkLst>
            <pc:docMk/>
            <pc:sldMk cId="367772853" sldId="316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AF0D45A-5C5C-4AD7-B213-FABA75DCA722}" dt="2024-07-12T09:33:46.771" v="233" actId="20577"/>
        <pc:sldMkLst>
          <pc:docMk/>
          <pc:sldMk cId="3740745003" sldId="318"/>
        </pc:sldMkLst>
        <pc:spChg chg="mod">
          <ac:chgData name="Joakim Kävrestad" userId="a92193a0-8f3d-4a15-a47f-f5fb7ea02d29" providerId="ADAL" clId="{6AF0D45A-5C5C-4AD7-B213-FABA75DCA722}" dt="2024-07-12T09:33:46.771" v="233" actId="20577"/>
          <ac:spMkLst>
            <pc:docMk/>
            <pc:sldMk cId="3740745003" sldId="318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AF0D45A-5C5C-4AD7-B213-FABA75DCA722}" dt="2024-07-12T09:34:18.839" v="238" actId="20577"/>
        <pc:sldMkLst>
          <pc:docMk/>
          <pc:sldMk cId="115112559" sldId="319"/>
        </pc:sldMkLst>
        <pc:spChg chg="mod">
          <ac:chgData name="Joakim Kävrestad" userId="a92193a0-8f3d-4a15-a47f-f5fb7ea02d29" providerId="ADAL" clId="{6AF0D45A-5C5C-4AD7-B213-FABA75DCA722}" dt="2024-07-12T09:34:18.839" v="238" actId="20577"/>
          <ac:spMkLst>
            <pc:docMk/>
            <pc:sldMk cId="115112559" sldId="319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AF0D45A-5C5C-4AD7-B213-FABA75DCA722}" dt="2024-07-12T09:33:53.197" v="237" actId="20577"/>
        <pc:sldMkLst>
          <pc:docMk/>
          <pc:sldMk cId="1834049620" sldId="320"/>
        </pc:sldMkLst>
        <pc:spChg chg="mod">
          <ac:chgData name="Joakim Kävrestad" userId="a92193a0-8f3d-4a15-a47f-f5fb7ea02d29" providerId="ADAL" clId="{6AF0D45A-5C5C-4AD7-B213-FABA75DCA722}" dt="2024-07-12T09:33:53.197" v="237" actId="20577"/>
          <ac:spMkLst>
            <pc:docMk/>
            <pc:sldMk cId="1834049620" sldId="320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AF0D45A-5C5C-4AD7-B213-FABA75DCA722}" dt="2024-07-12T09:34:32.882" v="248" actId="20577"/>
        <pc:sldMkLst>
          <pc:docMk/>
          <pc:sldMk cId="384060572" sldId="321"/>
        </pc:sldMkLst>
        <pc:spChg chg="mod">
          <ac:chgData name="Joakim Kävrestad" userId="a92193a0-8f3d-4a15-a47f-f5fb7ea02d29" providerId="ADAL" clId="{6AF0D45A-5C5C-4AD7-B213-FABA75DCA722}" dt="2024-07-12T09:34:32.882" v="248" actId="20577"/>
          <ac:spMkLst>
            <pc:docMk/>
            <pc:sldMk cId="384060572" sldId="321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AF0D45A-5C5C-4AD7-B213-FABA75DCA722}" dt="2024-07-12T09:35:04.749" v="287" actId="20577"/>
        <pc:sldMkLst>
          <pc:docMk/>
          <pc:sldMk cId="3863791341" sldId="323"/>
        </pc:sldMkLst>
        <pc:spChg chg="mod">
          <ac:chgData name="Joakim Kävrestad" userId="a92193a0-8f3d-4a15-a47f-f5fb7ea02d29" providerId="ADAL" clId="{6AF0D45A-5C5C-4AD7-B213-FABA75DCA722}" dt="2024-07-12T09:35:04.749" v="287" actId="20577"/>
          <ac:spMkLst>
            <pc:docMk/>
            <pc:sldMk cId="3863791341" sldId="323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AF0D45A-5C5C-4AD7-B213-FABA75DCA722}" dt="2024-07-12T09:34:47.900" v="267" actId="20577"/>
        <pc:sldMkLst>
          <pc:docMk/>
          <pc:sldMk cId="4067511225" sldId="324"/>
        </pc:sldMkLst>
        <pc:spChg chg="mod">
          <ac:chgData name="Joakim Kävrestad" userId="a92193a0-8f3d-4a15-a47f-f5fb7ea02d29" providerId="ADAL" clId="{6AF0D45A-5C5C-4AD7-B213-FABA75DCA722}" dt="2024-07-12T09:34:47.900" v="267" actId="20577"/>
          <ac:spMkLst>
            <pc:docMk/>
            <pc:sldMk cId="4067511225" sldId="324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AF0D45A-5C5C-4AD7-B213-FABA75DCA722}" dt="2024-07-12T09:35:25.031" v="297" actId="20577"/>
        <pc:sldMkLst>
          <pc:docMk/>
          <pc:sldMk cId="1257429356" sldId="326"/>
        </pc:sldMkLst>
        <pc:spChg chg="mod">
          <ac:chgData name="Joakim Kävrestad" userId="a92193a0-8f3d-4a15-a47f-f5fb7ea02d29" providerId="ADAL" clId="{6AF0D45A-5C5C-4AD7-B213-FABA75DCA722}" dt="2024-07-12T09:35:25.031" v="297" actId="20577"/>
          <ac:spMkLst>
            <pc:docMk/>
            <pc:sldMk cId="1257429356" sldId="326"/>
            <ac:spMk id="3" creationId="{531B12F1-007B-4B93-9641-7D4AB3252337}"/>
          </ac:spMkLst>
        </pc:spChg>
      </pc:sldChg>
      <pc:sldChg chg="modSp mod">
        <pc:chgData name="Joakim Kävrestad" userId="a92193a0-8f3d-4a15-a47f-f5fb7ea02d29" providerId="ADAL" clId="{6AF0D45A-5C5C-4AD7-B213-FABA75DCA722}" dt="2024-07-12T09:35:30.316" v="301" actId="20577"/>
        <pc:sldMkLst>
          <pc:docMk/>
          <pc:sldMk cId="2330683847" sldId="327"/>
        </pc:sldMkLst>
        <pc:spChg chg="mod">
          <ac:chgData name="Joakim Kävrestad" userId="a92193a0-8f3d-4a15-a47f-f5fb7ea02d29" providerId="ADAL" clId="{6AF0D45A-5C5C-4AD7-B213-FABA75DCA722}" dt="2024-07-12T09:35:30.316" v="301" actId="20577"/>
          <ac:spMkLst>
            <pc:docMk/>
            <pc:sldMk cId="2330683847" sldId="327"/>
            <ac:spMk id="3" creationId="{531B12F1-007B-4B93-9641-7D4AB3252337}"/>
          </ac:spMkLst>
        </pc:spChg>
      </pc:sldChg>
      <pc:sldMasterChg chg="modSldLayout">
        <pc:chgData name="Joakim Kävrestad" userId="a92193a0-8f3d-4a15-a47f-f5fb7ea02d29" providerId="ADAL" clId="{6AF0D45A-5C5C-4AD7-B213-FABA75DCA722}" dt="2024-07-12T09:27:19.124" v="0" actId="478"/>
        <pc:sldMasterMkLst>
          <pc:docMk/>
          <pc:sldMasterMk cId="2974652794" sldId="2147483648"/>
        </pc:sldMasterMkLst>
        <pc:sldLayoutChg chg="delSp mod">
          <pc:chgData name="Joakim Kävrestad" userId="a92193a0-8f3d-4a15-a47f-f5fb7ea02d29" providerId="ADAL" clId="{6AF0D45A-5C5C-4AD7-B213-FABA75DCA722}" dt="2024-07-12T09:27:19.124" v="0" actId="478"/>
          <pc:sldLayoutMkLst>
            <pc:docMk/>
            <pc:sldMasterMk cId="2974652794" sldId="2147483648"/>
            <pc:sldLayoutMk cId="107159459" sldId="2147483650"/>
          </pc:sldLayoutMkLst>
          <pc:picChg chg="del">
            <ac:chgData name="Joakim Kävrestad" userId="a92193a0-8f3d-4a15-a47f-f5fb7ea02d29" providerId="ADAL" clId="{6AF0D45A-5C5C-4AD7-B213-FABA75DCA722}" dt="2024-07-12T09:27:19.124" v="0" actId="478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</pc:sldLayoutChg>
      </pc:sldMasterChg>
    </pc:docChg>
  </pc:docChgLst>
  <pc:docChgLst>
    <pc:chgData name="Joakim Kävrestad" userId="a92193a0-8f3d-4a15-a47f-f5fb7ea02d29" providerId="ADAL" clId="{1A5564CB-F53C-4426-B24E-53FBAA055EC6}"/>
    <pc:docChg chg="undo custSel addSld delSld modSld sldOrd">
      <pc:chgData name="Joakim Kävrestad" userId="a92193a0-8f3d-4a15-a47f-f5fb7ea02d29" providerId="ADAL" clId="{1A5564CB-F53C-4426-B24E-53FBAA055EC6}" dt="2024-01-17T14:30:19.053" v="9568" actId="20577"/>
      <pc:docMkLst>
        <pc:docMk/>
      </pc:docMkLst>
      <pc:sldChg chg="modSp mod">
        <pc:chgData name="Joakim Kävrestad" userId="a92193a0-8f3d-4a15-a47f-f5fb7ea02d29" providerId="ADAL" clId="{1A5564CB-F53C-4426-B24E-53FBAA055EC6}" dt="2023-12-11T06:49:18.043" v="129" actId="6549"/>
        <pc:sldMkLst>
          <pc:docMk/>
          <pc:sldMk cId="4053168140" sldId="256"/>
        </pc:sldMkLst>
        <pc:spChg chg="mod">
          <ac:chgData name="Joakim Kävrestad" userId="a92193a0-8f3d-4a15-a47f-f5fb7ea02d29" providerId="ADAL" clId="{1A5564CB-F53C-4426-B24E-53FBAA055EC6}" dt="2023-12-11T06:49:18.043" v="129" actId="6549"/>
          <ac:spMkLst>
            <pc:docMk/>
            <pc:sldMk cId="4053168140" sldId="256"/>
            <ac:spMk id="2" creationId="{A77B6B02-F4C0-4748-93D1-08973C7A850A}"/>
          </ac:spMkLst>
        </pc:spChg>
        <pc:spChg chg="mod">
          <ac:chgData name="Joakim Kävrestad" userId="a92193a0-8f3d-4a15-a47f-f5fb7ea02d29" providerId="ADAL" clId="{1A5564CB-F53C-4426-B24E-53FBAA055EC6}" dt="2023-12-11T06:48:51.517" v="90" actId="14100"/>
          <ac:spMkLst>
            <pc:docMk/>
            <pc:sldMk cId="4053168140" sldId="256"/>
            <ac:spMk id="3" creationId="{23337A21-587D-4334-B8D9-36CE03BE6B13}"/>
          </ac:spMkLst>
        </pc:spChg>
      </pc:sldChg>
      <pc:sldChg chg="modSp mod">
        <pc:chgData name="Joakim Kävrestad" userId="a92193a0-8f3d-4a15-a47f-f5fb7ea02d29" providerId="ADAL" clId="{1A5564CB-F53C-4426-B24E-53FBAA055EC6}" dt="2023-12-11T06:54:04.853" v="387" actId="790"/>
        <pc:sldMkLst>
          <pc:docMk/>
          <pc:sldMk cId="3659569746" sldId="257"/>
        </pc:sldMkLst>
        <pc:spChg chg="mod">
          <ac:chgData name="Joakim Kävrestad" userId="a92193a0-8f3d-4a15-a47f-f5fb7ea02d29" providerId="ADAL" clId="{1A5564CB-F53C-4426-B24E-53FBAA055EC6}" dt="2023-12-11T06:50:07.543" v="146" actId="20577"/>
          <ac:spMkLst>
            <pc:docMk/>
            <pc:sldMk cId="3659569746" sldId="257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6:54:04.853" v="387" actId="790"/>
          <ac:spMkLst>
            <pc:docMk/>
            <pc:sldMk cId="3659569746" sldId="257"/>
            <ac:spMk id="3" creationId="{531B12F1-007B-4B93-9641-7D4AB3252337}"/>
          </ac:spMkLst>
        </pc:spChg>
        <pc:spChg chg="mod">
          <ac:chgData name="Joakim Kävrestad" userId="a92193a0-8f3d-4a15-a47f-f5fb7ea02d29" providerId="ADAL" clId="{1A5564CB-F53C-4426-B24E-53FBAA055EC6}" dt="2023-12-11T06:48:21.984" v="68"/>
          <ac:spMkLst>
            <pc:docMk/>
            <pc:sldMk cId="3659569746" sldId="257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672512544" sldId="25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661819747" sldId="25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8986504" sldId="26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863209926" sldId="26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502552299" sldId="26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679068735" sldId="26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053563190" sldId="26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919291925" sldId="265"/>
        </pc:sldMkLst>
      </pc:sldChg>
      <pc:sldChg chg="modSp del mod">
        <pc:chgData name="Joakim Kävrestad" userId="a92193a0-8f3d-4a15-a47f-f5fb7ea02d29" providerId="ADAL" clId="{1A5564CB-F53C-4426-B24E-53FBAA055EC6}" dt="2023-12-11T06:54:26.229" v="398" actId="47"/>
        <pc:sldMkLst>
          <pc:docMk/>
          <pc:sldMk cId="2802355796" sldId="266"/>
        </pc:sldMkLst>
        <pc:spChg chg="mod">
          <ac:chgData name="Joakim Kävrestad" userId="a92193a0-8f3d-4a15-a47f-f5fb7ea02d29" providerId="ADAL" clId="{1A5564CB-F53C-4426-B24E-53FBAA055EC6}" dt="2023-12-11T06:48:09.817" v="67" actId="20577"/>
          <ac:spMkLst>
            <pc:docMk/>
            <pc:sldMk cId="2802355796" sldId="266"/>
            <ac:spMk id="5" creationId="{EF7B0294-DE6E-4DEA-A218-B2D93080E7DE}"/>
          </ac:spMkLst>
        </pc:spChg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961084869" sldId="26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103086041" sldId="26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08136409" sldId="26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062398329" sldId="27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682370042" sldId="27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079692463" sldId="27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334375750" sldId="27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679463404" sldId="27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718492575" sldId="275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304848632" sldId="276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303042733" sldId="27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29810247" sldId="27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78462016" sldId="27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293650966" sldId="28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60401729" sldId="281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14096726" sldId="282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783932254" sldId="283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376873872" sldId="284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784179079" sldId="285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15505960" sldId="286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404248168" sldId="287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1854806124" sldId="288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2286414300" sldId="289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873023481" sldId="290"/>
        </pc:sldMkLst>
      </pc:sldChg>
      <pc:sldChg chg="del">
        <pc:chgData name="Joakim Kävrestad" userId="a92193a0-8f3d-4a15-a47f-f5fb7ea02d29" providerId="ADAL" clId="{1A5564CB-F53C-4426-B24E-53FBAA055EC6}" dt="2023-12-11T06:47:55.537" v="36" actId="47"/>
        <pc:sldMkLst>
          <pc:docMk/>
          <pc:sldMk cId="3124145220" sldId="291"/>
        </pc:sldMkLst>
      </pc:sldChg>
      <pc:sldChg chg="modSp mod">
        <pc:chgData name="Joakim Kävrestad" userId="a92193a0-8f3d-4a15-a47f-f5fb7ea02d29" providerId="ADAL" clId="{1A5564CB-F53C-4426-B24E-53FBAA055EC6}" dt="2023-12-11T06:48:28.333" v="69"/>
        <pc:sldMkLst>
          <pc:docMk/>
          <pc:sldMk cId="3922726461" sldId="292"/>
        </pc:sldMkLst>
        <pc:spChg chg="mod">
          <ac:chgData name="Joakim Kävrestad" userId="a92193a0-8f3d-4a15-a47f-f5fb7ea02d29" providerId="ADAL" clId="{1A5564CB-F53C-4426-B24E-53FBAA055EC6}" dt="2023-12-11T06:48:28.333" v="69"/>
          <ac:spMkLst>
            <pc:docMk/>
            <pc:sldMk cId="3922726461" sldId="292"/>
            <ac:spMk id="5" creationId="{EF7B0294-DE6E-4DEA-A218-B2D93080E7DE}"/>
          </ac:spMkLst>
        </pc:spChg>
      </pc:sldChg>
      <pc:sldChg chg="modSp add mod">
        <pc:chgData name="Joakim Kävrestad" userId="a92193a0-8f3d-4a15-a47f-f5fb7ea02d29" providerId="ADAL" clId="{1A5564CB-F53C-4426-B24E-53FBAA055EC6}" dt="2023-12-11T10:21:18.404" v="7629" actId="20577"/>
        <pc:sldMkLst>
          <pc:docMk/>
          <pc:sldMk cId="3225656695" sldId="293"/>
        </pc:sldMkLst>
        <pc:spChg chg="mod">
          <ac:chgData name="Joakim Kävrestad" userId="a92193a0-8f3d-4a15-a47f-f5fb7ea02d29" providerId="ADAL" clId="{1A5564CB-F53C-4426-B24E-53FBAA055EC6}" dt="2023-12-11T10:21:18.404" v="7629" actId="20577"/>
          <ac:spMkLst>
            <pc:docMk/>
            <pc:sldMk cId="3225656695" sldId="29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0:46.441" v="2083" actId="790"/>
        <pc:sldMkLst>
          <pc:docMk/>
          <pc:sldMk cId="4069134260" sldId="294"/>
        </pc:sldMkLst>
        <pc:spChg chg="mod">
          <ac:chgData name="Joakim Kävrestad" userId="a92193a0-8f3d-4a15-a47f-f5fb7ea02d29" providerId="ADAL" clId="{1A5564CB-F53C-4426-B24E-53FBAA055EC6}" dt="2023-12-11T07:06:01.473" v="492" actId="20577"/>
          <ac:spMkLst>
            <pc:docMk/>
            <pc:sldMk cId="4069134260" sldId="29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0:46.441" v="2083" actId="790"/>
          <ac:spMkLst>
            <pc:docMk/>
            <pc:sldMk cId="4069134260" sldId="294"/>
            <ac:spMk id="3" creationId="{531B12F1-007B-4B93-9641-7D4AB3252337}"/>
          </ac:spMkLst>
        </pc:spChg>
      </pc:sldChg>
      <pc:sldChg chg="add del">
        <pc:chgData name="Joakim Kävrestad" userId="a92193a0-8f3d-4a15-a47f-f5fb7ea02d29" providerId="ADAL" clId="{1A5564CB-F53C-4426-B24E-53FBAA055EC6}" dt="2023-12-11T07:07:16.429" v="505" actId="47"/>
        <pc:sldMkLst>
          <pc:docMk/>
          <pc:sldMk cId="853549972" sldId="295"/>
        </pc:sldMkLst>
      </pc:sldChg>
      <pc:sldChg chg="add del">
        <pc:chgData name="Joakim Kävrestad" userId="a92193a0-8f3d-4a15-a47f-f5fb7ea02d29" providerId="ADAL" clId="{1A5564CB-F53C-4426-B24E-53FBAA055EC6}" dt="2023-12-11T07:08:56.349" v="682"/>
        <pc:sldMkLst>
          <pc:docMk/>
          <pc:sldMk cId="2239093129" sldId="295"/>
        </pc:sldMkLst>
      </pc:sldChg>
      <pc:sldChg chg="modSp add mod">
        <pc:chgData name="Joakim Kävrestad" userId="a92193a0-8f3d-4a15-a47f-f5fb7ea02d29" providerId="ADAL" clId="{1A5564CB-F53C-4426-B24E-53FBAA055EC6}" dt="2023-12-11T07:11:32.151" v="1000" actId="113"/>
        <pc:sldMkLst>
          <pc:docMk/>
          <pc:sldMk cId="3208586118" sldId="295"/>
        </pc:sldMkLst>
        <pc:spChg chg="mod">
          <ac:chgData name="Joakim Kävrestad" userId="a92193a0-8f3d-4a15-a47f-f5fb7ea02d29" providerId="ADAL" clId="{1A5564CB-F53C-4426-B24E-53FBAA055EC6}" dt="2023-12-11T07:09:11.933" v="700" actId="20577"/>
          <ac:spMkLst>
            <pc:docMk/>
            <pc:sldMk cId="3208586118" sldId="295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1:32.151" v="1000" actId="113"/>
          <ac:spMkLst>
            <pc:docMk/>
            <pc:sldMk cId="3208586118" sldId="29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4:39.755" v="1341"/>
        <pc:sldMkLst>
          <pc:docMk/>
          <pc:sldMk cId="3481515759" sldId="296"/>
        </pc:sldMkLst>
        <pc:spChg chg="mod">
          <ac:chgData name="Joakim Kävrestad" userId="a92193a0-8f3d-4a15-a47f-f5fb7ea02d29" providerId="ADAL" clId="{1A5564CB-F53C-4426-B24E-53FBAA055EC6}" dt="2023-12-11T07:12:06.189" v="1092" actId="20577"/>
          <ac:spMkLst>
            <pc:docMk/>
            <pc:sldMk cId="3481515759" sldId="296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4:39.755" v="1341"/>
          <ac:spMkLst>
            <pc:docMk/>
            <pc:sldMk cId="3481515759" sldId="29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6:21.324" v="1576" actId="20577"/>
        <pc:sldMkLst>
          <pc:docMk/>
          <pc:sldMk cId="3034801654" sldId="297"/>
        </pc:sldMkLst>
        <pc:spChg chg="mod">
          <ac:chgData name="Joakim Kävrestad" userId="a92193a0-8f3d-4a15-a47f-f5fb7ea02d29" providerId="ADAL" clId="{1A5564CB-F53C-4426-B24E-53FBAA055EC6}" dt="2023-12-11T07:14:47.846" v="1346" actId="20577"/>
          <ac:spMkLst>
            <pc:docMk/>
            <pc:sldMk cId="3034801654" sldId="297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6:21.324" v="1576" actId="20577"/>
          <ac:spMkLst>
            <pc:docMk/>
            <pc:sldMk cId="3034801654" sldId="29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18:28.794" v="1841" actId="20577"/>
        <pc:sldMkLst>
          <pc:docMk/>
          <pc:sldMk cId="391702462" sldId="298"/>
        </pc:sldMkLst>
        <pc:spChg chg="mod">
          <ac:chgData name="Joakim Kävrestad" userId="a92193a0-8f3d-4a15-a47f-f5fb7ea02d29" providerId="ADAL" clId="{1A5564CB-F53C-4426-B24E-53FBAA055EC6}" dt="2023-12-11T07:16:36.579" v="1582" actId="20577"/>
          <ac:spMkLst>
            <pc:docMk/>
            <pc:sldMk cId="391702462" sldId="298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18:28.794" v="1841" actId="20577"/>
          <ac:spMkLst>
            <pc:docMk/>
            <pc:sldMk cId="391702462" sldId="29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0:08.533" v="2082" actId="20577"/>
        <pc:sldMkLst>
          <pc:docMk/>
          <pc:sldMk cId="891345325" sldId="299"/>
        </pc:sldMkLst>
        <pc:spChg chg="mod">
          <ac:chgData name="Joakim Kävrestad" userId="a92193a0-8f3d-4a15-a47f-f5fb7ea02d29" providerId="ADAL" clId="{1A5564CB-F53C-4426-B24E-53FBAA055EC6}" dt="2023-12-11T07:18:55.526" v="1850" actId="20577"/>
          <ac:spMkLst>
            <pc:docMk/>
            <pc:sldMk cId="891345325" sldId="29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0:08.533" v="2082" actId="20577"/>
          <ac:spMkLst>
            <pc:docMk/>
            <pc:sldMk cId="891345325" sldId="29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3:45.263" v="2355" actId="20577"/>
        <pc:sldMkLst>
          <pc:docMk/>
          <pc:sldMk cId="3877799413" sldId="300"/>
        </pc:sldMkLst>
        <pc:spChg chg="mod">
          <ac:chgData name="Joakim Kävrestad" userId="a92193a0-8f3d-4a15-a47f-f5fb7ea02d29" providerId="ADAL" clId="{1A5564CB-F53C-4426-B24E-53FBAA055EC6}" dt="2023-12-11T07:21:30.507" v="2109" actId="20577"/>
          <ac:spMkLst>
            <pc:docMk/>
            <pc:sldMk cId="3877799413" sldId="300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3:45.263" v="2355" actId="20577"/>
          <ac:spMkLst>
            <pc:docMk/>
            <pc:sldMk cId="3877799413" sldId="30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6:25.224" v="2639" actId="5793"/>
        <pc:sldMkLst>
          <pc:docMk/>
          <pc:sldMk cId="1959380834" sldId="301"/>
        </pc:sldMkLst>
        <pc:spChg chg="mod">
          <ac:chgData name="Joakim Kävrestad" userId="a92193a0-8f3d-4a15-a47f-f5fb7ea02d29" providerId="ADAL" clId="{1A5564CB-F53C-4426-B24E-53FBAA055EC6}" dt="2023-12-11T07:23:58.089" v="2370" actId="20577"/>
          <ac:spMkLst>
            <pc:docMk/>
            <pc:sldMk cId="1959380834" sldId="30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6:25.224" v="2639" actId="5793"/>
          <ac:spMkLst>
            <pc:docMk/>
            <pc:sldMk cId="1959380834" sldId="30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28:14.808" v="2925" actId="20577"/>
        <pc:sldMkLst>
          <pc:docMk/>
          <pc:sldMk cId="681513382" sldId="302"/>
        </pc:sldMkLst>
        <pc:spChg chg="mod">
          <ac:chgData name="Joakim Kävrestad" userId="a92193a0-8f3d-4a15-a47f-f5fb7ea02d29" providerId="ADAL" clId="{1A5564CB-F53C-4426-B24E-53FBAA055EC6}" dt="2023-12-11T07:26:47.455" v="2651" actId="20577"/>
          <ac:spMkLst>
            <pc:docMk/>
            <pc:sldMk cId="681513382" sldId="30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28:14.808" v="2925" actId="20577"/>
          <ac:spMkLst>
            <pc:docMk/>
            <pc:sldMk cId="681513382" sldId="302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4-01-17T14:30:19.053" v="9568" actId="20577"/>
        <pc:sldMkLst>
          <pc:docMk/>
          <pc:sldMk cId="714425615" sldId="303"/>
        </pc:sldMkLst>
        <pc:spChg chg="mod">
          <ac:chgData name="Joakim Kävrestad" userId="a92193a0-8f3d-4a15-a47f-f5fb7ea02d29" providerId="ADAL" clId="{1A5564CB-F53C-4426-B24E-53FBAA055EC6}" dt="2023-12-11T07:28:32.883" v="2938" actId="20577"/>
          <ac:spMkLst>
            <pc:docMk/>
            <pc:sldMk cId="714425615" sldId="30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4-01-17T14:30:19.053" v="9568" actId="20577"/>
          <ac:spMkLst>
            <pc:docMk/>
            <pc:sldMk cId="714425615" sldId="30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3:28.574" v="3470" actId="20577"/>
        <pc:sldMkLst>
          <pc:docMk/>
          <pc:sldMk cId="1882804118" sldId="304"/>
        </pc:sldMkLst>
        <pc:spChg chg="mod">
          <ac:chgData name="Joakim Kävrestad" userId="a92193a0-8f3d-4a15-a47f-f5fb7ea02d29" providerId="ADAL" clId="{1A5564CB-F53C-4426-B24E-53FBAA055EC6}" dt="2023-12-11T07:29:53.171" v="3191" actId="20577"/>
          <ac:spMkLst>
            <pc:docMk/>
            <pc:sldMk cId="1882804118" sldId="30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3:28.574" v="3470" actId="20577"/>
          <ac:spMkLst>
            <pc:docMk/>
            <pc:sldMk cId="1882804118" sldId="30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35:42.297" v="3763" actId="20577"/>
        <pc:sldMkLst>
          <pc:docMk/>
          <pc:sldMk cId="1225465357" sldId="305"/>
        </pc:sldMkLst>
        <pc:spChg chg="mod">
          <ac:chgData name="Joakim Kävrestad" userId="a92193a0-8f3d-4a15-a47f-f5fb7ea02d29" providerId="ADAL" clId="{1A5564CB-F53C-4426-B24E-53FBAA055EC6}" dt="2023-12-11T07:33:55.190" v="3488" actId="20577"/>
          <ac:spMkLst>
            <pc:docMk/>
            <pc:sldMk cId="1225465357" sldId="305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35:42.297" v="3763" actId="20577"/>
          <ac:spMkLst>
            <pc:docMk/>
            <pc:sldMk cId="1225465357" sldId="305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07:35:55.532" v="3764"/>
        <pc:sldMkLst>
          <pc:docMk/>
          <pc:sldMk cId="44219478" sldId="306"/>
        </pc:sldMkLst>
      </pc:sldChg>
      <pc:sldChg chg="add">
        <pc:chgData name="Joakim Kävrestad" userId="a92193a0-8f3d-4a15-a47f-f5fb7ea02d29" providerId="ADAL" clId="{1A5564CB-F53C-4426-B24E-53FBAA055EC6}" dt="2023-12-11T07:36:16.962" v="3765"/>
        <pc:sldMkLst>
          <pc:docMk/>
          <pc:sldMk cId="2790515957" sldId="307"/>
        </pc:sldMkLst>
      </pc:sldChg>
      <pc:sldChg chg="modSp add mod">
        <pc:chgData name="Joakim Kävrestad" userId="a92193a0-8f3d-4a15-a47f-f5fb7ea02d29" providerId="ADAL" clId="{1A5564CB-F53C-4426-B24E-53FBAA055EC6}" dt="2023-12-11T07:41:18.029" v="4077" actId="20577"/>
        <pc:sldMkLst>
          <pc:docMk/>
          <pc:sldMk cId="51687989" sldId="308"/>
        </pc:sldMkLst>
        <pc:spChg chg="mod">
          <ac:chgData name="Joakim Kävrestad" userId="a92193a0-8f3d-4a15-a47f-f5fb7ea02d29" providerId="ADAL" clId="{1A5564CB-F53C-4426-B24E-53FBAA055EC6}" dt="2023-12-11T07:39:58.431" v="3789" actId="20577"/>
          <ac:spMkLst>
            <pc:docMk/>
            <pc:sldMk cId="51687989" sldId="308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1:18.029" v="4077" actId="20577"/>
          <ac:spMkLst>
            <pc:docMk/>
            <pc:sldMk cId="51687989" sldId="30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43:47.721" v="4453" actId="113"/>
        <pc:sldMkLst>
          <pc:docMk/>
          <pc:sldMk cId="395098650" sldId="309"/>
        </pc:sldMkLst>
        <pc:spChg chg="mod">
          <ac:chgData name="Joakim Kävrestad" userId="a92193a0-8f3d-4a15-a47f-f5fb7ea02d29" providerId="ADAL" clId="{1A5564CB-F53C-4426-B24E-53FBAA055EC6}" dt="2023-12-11T07:41:26.993" v="4089" actId="20577"/>
          <ac:spMkLst>
            <pc:docMk/>
            <pc:sldMk cId="395098650" sldId="30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3:47.721" v="4453" actId="113"/>
          <ac:spMkLst>
            <pc:docMk/>
            <pc:sldMk cId="395098650" sldId="309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47:57.111" v="4846" actId="20577"/>
        <pc:sldMkLst>
          <pc:docMk/>
          <pc:sldMk cId="712122592" sldId="310"/>
        </pc:sldMkLst>
        <pc:spChg chg="mod">
          <ac:chgData name="Joakim Kävrestad" userId="a92193a0-8f3d-4a15-a47f-f5fb7ea02d29" providerId="ADAL" clId="{1A5564CB-F53C-4426-B24E-53FBAA055EC6}" dt="2023-12-11T07:45:13.503" v="4457" actId="20577"/>
          <ac:spMkLst>
            <pc:docMk/>
            <pc:sldMk cId="712122592" sldId="310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47:57.111" v="4846" actId="20577"/>
          <ac:spMkLst>
            <pc:docMk/>
            <pc:sldMk cId="712122592" sldId="310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7:51:57.632" v="5124" actId="20577"/>
        <pc:sldMkLst>
          <pc:docMk/>
          <pc:sldMk cId="1759305564" sldId="311"/>
        </pc:sldMkLst>
        <pc:spChg chg="mod">
          <ac:chgData name="Joakim Kävrestad" userId="a92193a0-8f3d-4a15-a47f-f5fb7ea02d29" providerId="ADAL" clId="{1A5564CB-F53C-4426-B24E-53FBAA055EC6}" dt="2023-12-11T07:49:33.676" v="4860" actId="20577"/>
          <ac:spMkLst>
            <pc:docMk/>
            <pc:sldMk cId="1759305564" sldId="31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7:51:57.632" v="5124" actId="20577"/>
          <ac:spMkLst>
            <pc:docMk/>
            <pc:sldMk cId="1759305564" sldId="31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48:38.676" v="5792" actId="790"/>
        <pc:sldMkLst>
          <pc:docMk/>
          <pc:sldMk cId="1492121979" sldId="312"/>
        </pc:sldMkLst>
        <pc:spChg chg="mod">
          <ac:chgData name="Joakim Kävrestad" userId="a92193a0-8f3d-4a15-a47f-f5fb7ea02d29" providerId="ADAL" clId="{1A5564CB-F53C-4426-B24E-53FBAA055EC6}" dt="2023-12-11T07:52:08.569" v="5136" actId="20577"/>
          <ac:spMkLst>
            <pc:docMk/>
            <pc:sldMk cId="1492121979" sldId="31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48:38.676" v="5792" actId="790"/>
          <ac:spMkLst>
            <pc:docMk/>
            <pc:sldMk cId="1492121979" sldId="312"/>
            <ac:spMk id="3" creationId="{531B12F1-007B-4B93-9641-7D4AB3252337}"/>
          </ac:spMkLst>
        </pc:spChg>
      </pc:sldChg>
      <pc:sldChg chg="addSp modSp add mod ord">
        <pc:chgData name="Joakim Kävrestad" userId="a92193a0-8f3d-4a15-a47f-f5fb7ea02d29" providerId="ADAL" clId="{1A5564CB-F53C-4426-B24E-53FBAA055EC6}" dt="2023-12-11T09:46:35.066" v="5578" actId="20577"/>
        <pc:sldMkLst>
          <pc:docMk/>
          <pc:sldMk cId="359012640" sldId="313"/>
        </pc:sldMkLst>
        <pc:spChg chg="mod">
          <ac:chgData name="Joakim Kävrestad" userId="a92193a0-8f3d-4a15-a47f-f5fb7ea02d29" providerId="ADAL" clId="{1A5564CB-F53C-4426-B24E-53FBAA055EC6}" dt="2023-12-11T09:46:35.066" v="5578" actId="20577"/>
          <ac:spMkLst>
            <pc:docMk/>
            <pc:sldMk cId="359012640" sldId="31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42:30.325" v="5389" actId="27636"/>
          <ac:spMkLst>
            <pc:docMk/>
            <pc:sldMk cId="359012640" sldId="313"/>
            <ac:spMk id="3" creationId="{531B12F1-007B-4B93-9641-7D4AB3252337}"/>
          </ac:spMkLst>
        </pc:spChg>
        <pc:spChg chg="add mod">
          <ac:chgData name="Joakim Kävrestad" userId="a92193a0-8f3d-4a15-a47f-f5fb7ea02d29" providerId="ADAL" clId="{1A5564CB-F53C-4426-B24E-53FBAA055EC6}" dt="2023-12-11T09:43:31.665" v="5454" actId="20577"/>
          <ac:spMkLst>
            <pc:docMk/>
            <pc:sldMk cId="359012640" sldId="313"/>
            <ac:spMk id="7" creationId="{FE8DDE3E-4CB6-339A-BA8C-B5B89C583C15}"/>
          </ac:spMkLst>
        </pc:spChg>
        <pc:spChg chg="add mod">
          <ac:chgData name="Joakim Kävrestad" userId="a92193a0-8f3d-4a15-a47f-f5fb7ea02d29" providerId="ADAL" clId="{1A5564CB-F53C-4426-B24E-53FBAA055EC6}" dt="2023-12-11T09:43:15.299" v="5440" actId="20577"/>
          <ac:spMkLst>
            <pc:docMk/>
            <pc:sldMk cId="359012640" sldId="313"/>
            <ac:spMk id="8" creationId="{8F7D8918-AC95-B3FA-D088-4A9CFC04F9E0}"/>
          </ac:spMkLst>
        </pc:spChg>
        <pc:spChg chg="add mod">
          <ac:chgData name="Joakim Kävrestad" userId="a92193a0-8f3d-4a15-a47f-f5fb7ea02d29" providerId="ADAL" clId="{1A5564CB-F53C-4426-B24E-53FBAA055EC6}" dt="2023-12-11T09:44:34.003" v="5507" actId="313"/>
          <ac:spMkLst>
            <pc:docMk/>
            <pc:sldMk cId="359012640" sldId="313"/>
            <ac:spMk id="9" creationId="{06B29E07-77E1-7CB6-3377-20C8EDF8DDF4}"/>
          </ac:spMkLst>
        </pc:spChg>
        <pc:spChg chg="add mod">
          <ac:chgData name="Joakim Kävrestad" userId="a92193a0-8f3d-4a15-a47f-f5fb7ea02d29" providerId="ADAL" clId="{1A5564CB-F53C-4426-B24E-53FBAA055EC6}" dt="2023-12-11T09:45:41.129" v="5557" actId="14100"/>
          <ac:spMkLst>
            <pc:docMk/>
            <pc:sldMk cId="359012640" sldId="313"/>
            <ac:spMk id="10" creationId="{89BA5886-B149-A289-44E3-3C675FF80C07}"/>
          </ac:spMkLst>
        </pc:spChg>
        <pc:spChg chg="add mod">
          <ac:chgData name="Joakim Kävrestad" userId="a92193a0-8f3d-4a15-a47f-f5fb7ea02d29" providerId="ADAL" clId="{1A5564CB-F53C-4426-B24E-53FBAA055EC6}" dt="2023-12-11T09:45:39.465" v="5556" actId="14100"/>
          <ac:spMkLst>
            <pc:docMk/>
            <pc:sldMk cId="359012640" sldId="313"/>
            <ac:spMk id="11" creationId="{EC3D9442-0D7B-0AD9-63A9-3FF9A1A021C0}"/>
          </ac:spMkLst>
        </pc:spChg>
        <pc:spChg chg="add mod">
          <ac:chgData name="Joakim Kävrestad" userId="a92193a0-8f3d-4a15-a47f-f5fb7ea02d29" providerId="ADAL" clId="{1A5564CB-F53C-4426-B24E-53FBAA055EC6}" dt="2023-12-11T09:46:14.994" v="5565" actId="20577"/>
          <ac:spMkLst>
            <pc:docMk/>
            <pc:sldMk cId="359012640" sldId="313"/>
            <ac:spMk id="12" creationId="{CF1AEB4D-DEA5-9F2B-96C3-7E1BECC5B777}"/>
          </ac:spMkLst>
        </pc:spChg>
        <pc:spChg chg="add mod">
          <ac:chgData name="Joakim Kävrestad" userId="a92193a0-8f3d-4a15-a47f-f5fb7ea02d29" providerId="ADAL" clId="{1A5564CB-F53C-4426-B24E-53FBAA055EC6}" dt="2023-12-11T09:45:37.800" v="5555" actId="14100"/>
          <ac:spMkLst>
            <pc:docMk/>
            <pc:sldMk cId="359012640" sldId="313"/>
            <ac:spMk id="13" creationId="{462C2DD6-B6C8-D897-A8DE-BBC6B3088999}"/>
          </ac:spMkLst>
        </pc:spChg>
        <pc:cxnChg chg="add">
          <ac:chgData name="Joakim Kävrestad" userId="a92193a0-8f3d-4a15-a47f-f5fb7ea02d29" providerId="ADAL" clId="{1A5564CB-F53C-4426-B24E-53FBAA055EC6}" dt="2023-12-11T09:45:45.890" v="5558" actId="11529"/>
          <ac:cxnSpMkLst>
            <pc:docMk/>
            <pc:sldMk cId="359012640" sldId="313"/>
            <ac:cxnSpMk id="15" creationId="{727DA310-9AFF-135D-EC2F-ACA8A46F63D7}"/>
          </ac:cxnSpMkLst>
        </pc:cxnChg>
        <pc:cxnChg chg="add">
          <ac:chgData name="Joakim Kävrestad" userId="a92193a0-8f3d-4a15-a47f-f5fb7ea02d29" providerId="ADAL" clId="{1A5564CB-F53C-4426-B24E-53FBAA055EC6}" dt="2023-12-11T09:45:52.714" v="5559" actId="11529"/>
          <ac:cxnSpMkLst>
            <pc:docMk/>
            <pc:sldMk cId="359012640" sldId="313"/>
            <ac:cxnSpMk id="17" creationId="{AC2836C2-AC94-A38D-922A-814C05E4F630}"/>
          </ac:cxnSpMkLst>
        </pc:cxnChg>
        <pc:cxnChg chg="add">
          <ac:chgData name="Joakim Kävrestad" userId="a92193a0-8f3d-4a15-a47f-f5fb7ea02d29" providerId="ADAL" clId="{1A5564CB-F53C-4426-B24E-53FBAA055EC6}" dt="2023-12-11T09:45:56.435" v="5560" actId="11529"/>
          <ac:cxnSpMkLst>
            <pc:docMk/>
            <pc:sldMk cId="359012640" sldId="313"/>
            <ac:cxnSpMk id="19" creationId="{BBDAEDC4-F539-88AD-6836-576EE8887FE2}"/>
          </ac:cxnSpMkLst>
        </pc:cxnChg>
        <pc:cxnChg chg="add">
          <ac:chgData name="Joakim Kävrestad" userId="a92193a0-8f3d-4a15-a47f-f5fb7ea02d29" providerId="ADAL" clId="{1A5564CB-F53C-4426-B24E-53FBAA055EC6}" dt="2023-12-11T09:46:00.380" v="5561" actId="11529"/>
          <ac:cxnSpMkLst>
            <pc:docMk/>
            <pc:sldMk cId="359012640" sldId="313"/>
            <ac:cxnSpMk id="21" creationId="{3B41BCDC-D689-5B73-3FF6-B854C0D56C87}"/>
          </ac:cxnSpMkLst>
        </pc:cxnChg>
        <pc:cxnChg chg="add">
          <ac:chgData name="Joakim Kävrestad" userId="a92193a0-8f3d-4a15-a47f-f5fb7ea02d29" providerId="ADAL" clId="{1A5564CB-F53C-4426-B24E-53FBAA055EC6}" dt="2023-12-11T09:46:06.289" v="5562" actId="11529"/>
          <ac:cxnSpMkLst>
            <pc:docMk/>
            <pc:sldMk cId="359012640" sldId="313"/>
            <ac:cxnSpMk id="23" creationId="{6AA0EF55-FF36-EEFF-0CFE-3A744E35CA5C}"/>
          </ac:cxnSpMkLst>
        </pc:cxnChg>
        <pc:cxnChg chg="add">
          <ac:chgData name="Joakim Kävrestad" userId="a92193a0-8f3d-4a15-a47f-f5fb7ea02d29" providerId="ADAL" clId="{1A5564CB-F53C-4426-B24E-53FBAA055EC6}" dt="2023-12-11T09:46:09.795" v="5563" actId="11529"/>
          <ac:cxnSpMkLst>
            <pc:docMk/>
            <pc:sldMk cId="359012640" sldId="313"/>
            <ac:cxnSpMk id="25" creationId="{6DB5A8C7-3CFC-4400-FA05-D49B2F8B9C84}"/>
          </ac:cxnSpMkLst>
        </pc:cxnChg>
      </pc:sldChg>
      <pc:sldChg chg="modSp add mod">
        <pc:chgData name="Joakim Kävrestad" userId="a92193a0-8f3d-4a15-a47f-f5fb7ea02d29" providerId="ADAL" clId="{1A5564CB-F53C-4426-B24E-53FBAA055EC6}" dt="2023-12-11T09:52:11.632" v="6061" actId="20577"/>
        <pc:sldMkLst>
          <pc:docMk/>
          <pc:sldMk cId="2105558118" sldId="314"/>
        </pc:sldMkLst>
        <pc:spChg chg="mod">
          <ac:chgData name="Joakim Kävrestad" userId="a92193a0-8f3d-4a15-a47f-f5fb7ea02d29" providerId="ADAL" clId="{1A5564CB-F53C-4426-B24E-53FBAA055EC6}" dt="2023-12-11T09:48:53.815" v="5809" actId="20577"/>
          <ac:spMkLst>
            <pc:docMk/>
            <pc:sldMk cId="2105558118" sldId="31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09:52:11.632" v="6061" actId="20577"/>
          <ac:spMkLst>
            <pc:docMk/>
            <pc:sldMk cId="2105558118" sldId="31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55:14.152" v="6373" actId="20577"/>
        <pc:sldMkLst>
          <pc:docMk/>
          <pc:sldMk cId="2019668494" sldId="315"/>
        </pc:sldMkLst>
        <pc:spChg chg="mod">
          <ac:chgData name="Joakim Kävrestad" userId="a92193a0-8f3d-4a15-a47f-f5fb7ea02d29" providerId="ADAL" clId="{1A5564CB-F53C-4426-B24E-53FBAA055EC6}" dt="2023-12-11T09:55:14.152" v="6373" actId="20577"/>
          <ac:spMkLst>
            <pc:docMk/>
            <pc:sldMk cId="2019668494" sldId="31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09:59:51.141" v="6716" actId="313"/>
        <pc:sldMkLst>
          <pc:docMk/>
          <pc:sldMk cId="367772853" sldId="316"/>
        </pc:sldMkLst>
        <pc:spChg chg="mod">
          <ac:chgData name="Joakim Kävrestad" userId="a92193a0-8f3d-4a15-a47f-f5fb7ea02d29" providerId="ADAL" clId="{1A5564CB-F53C-4426-B24E-53FBAA055EC6}" dt="2023-12-11T09:59:51.141" v="6716" actId="313"/>
          <ac:spMkLst>
            <pc:docMk/>
            <pc:sldMk cId="367772853" sldId="316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03:35.823" v="7083" actId="20577"/>
        <pc:sldMkLst>
          <pc:docMk/>
          <pc:sldMk cId="1476904026" sldId="317"/>
        </pc:sldMkLst>
        <pc:spChg chg="mod">
          <ac:chgData name="Joakim Kävrestad" userId="a92193a0-8f3d-4a15-a47f-f5fb7ea02d29" providerId="ADAL" clId="{1A5564CB-F53C-4426-B24E-53FBAA055EC6}" dt="2023-12-11T10:03:35.823" v="7083" actId="20577"/>
          <ac:spMkLst>
            <pc:docMk/>
            <pc:sldMk cId="1476904026" sldId="317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13:27.814" v="7330" actId="20577"/>
        <pc:sldMkLst>
          <pc:docMk/>
          <pc:sldMk cId="3740745003" sldId="318"/>
        </pc:sldMkLst>
        <pc:spChg chg="mod">
          <ac:chgData name="Joakim Kävrestad" userId="a92193a0-8f3d-4a15-a47f-f5fb7ea02d29" providerId="ADAL" clId="{1A5564CB-F53C-4426-B24E-53FBAA055EC6}" dt="2023-12-11T10:13:27.814" v="7330" actId="20577"/>
          <ac:spMkLst>
            <pc:docMk/>
            <pc:sldMk cId="3740745003" sldId="318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1:04:54.373" v="8904" actId="27636"/>
        <pc:sldMkLst>
          <pc:docMk/>
          <pc:sldMk cId="115112559" sldId="319"/>
        </pc:sldMkLst>
        <pc:spChg chg="mod">
          <ac:chgData name="Joakim Kävrestad" userId="a92193a0-8f3d-4a15-a47f-f5fb7ea02d29" providerId="ADAL" clId="{1A5564CB-F53C-4426-B24E-53FBAA055EC6}" dt="2023-12-11T10:11:21.346" v="7103" actId="20577"/>
          <ac:spMkLst>
            <pc:docMk/>
            <pc:sldMk cId="115112559" sldId="319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1:04:54.373" v="8904" actId="27636"/>
          <ac:spMkLst>
            <pc:docMk/>
            <pc:sldMk cId="115112559" sldId="319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10:13:38.423" v="7331"/>
        <pc:sldMkLst>
          <pc:docMk/>
          <pc:sldMk cId="1834049620" sldId="320"/>
        </pc:sldMkLst>
      </pc:sldChg>
      <pc:sldChg chg="modSp add mod">
        <pc:chgData name="Joakim Kävrestad" userId="a92193a0-8f3d-4a15-a47f-f5fb7ea02d29" providerId="ADAL" clId="{1A5564CB-F53C-4426-B24E-53FBAA055EC6}" dt="2023-12-11T10:23:35.460" v="7804" actId="20577"/>
        <pc:sldMkLst>
          <pc:docMk/>
          <pc:sldMk cId="384060572" sldId="321"/>
        </pc:sldMkLst>
        <pc:spChg chg="mod">
          <ac:chgData name="Joakim Kävrestad" userId="a92193a0-8f3d-4a15-a47f-f5fb7ea02d29" providerId="ADAL" clId="{1A5564CB-F53C-4426-B24E-53FBAA055EC6}" dt="2023-12-11T10:14:46.580" v="7335"/>
          <ac:spMkLst>
            <pc:docMk/>
            <pc:sldMk cId="384060572" sldId="321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23:35.460" v="7804" actId="20577"/>
          <ac:spMkLst>
            <pc:docMk/>
            <pc:sldMk cId="384060572" sldId="321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42:11.492" v="8900" actId="33524"/>
        <pc:sldMkLst>
          <pc:docMk/>
          <pc:sldMk cId="566097690" sldId="322"/>
        </pc:sldMkLst>
        <pc:spChg chg="mod">
          <ac:chgData name="Joakim Kävrestad" userId="a92193a0-8f3d-4a15-a47f-f5fb7ea02d29" providerId="ADAL" clId="{1A5564CB-F53C-4426-B24E-53FBAA055EC6}" dt="2023-12-11T10:22:12.430" v="7714" actId="20577"/>
          <ac:spMkLst>
            <pc:docMk/>
            <pc:sldMk cId="566097690" sldId="322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42:11.492" v="8900" actId="33524"/>
          <ac:spMkLst>
            <pc:docMk/>
            <pc:sldMk cId="566097690" sldId="322"/>
            <ac:spMk id="3" creationId="{531B12F1-007B-4B93-9641-7D4AB3252337}"/>
          </ac:spMkLst>
        </pc:spChg>
      </pc:sldChg>
      <pc:sldChg chg="modSp add mod ord">
        <pc:chgData name="Joakim Kävrestad" userId="a92193a0-8f3d-4a15-a47f-f5fb7ea02d29" providerId="ADAL" clId="{1A5564CB-F53C-4426-B24E-53FBAA055EC6}" dt="2023-12-11T10:39:42.029" v="8588" actId="20577"/>
        <pc:sldMkLst>
          <pc:docMk/>
          <pc:sldMk cId="3863791341" sldId="323"/>
        </pc:sldMkLst>
        <pc:spChg chg="mod">
          <ac:chgData name="Joakim Kävrestad" userId="a92193a0-8f3d-4a15-a47f-f5fb7ea02d29" providerId="ADAL" clId="{1A5564CB-F53C-4426-B24E-53FBAA055EC6}" dt="2023-12-11T10:22:19.145" v="7718" actId="20577"/>
          <ac:spMkLst>
            <pc:docMk/>
            <pc:sldMk cId="3863791341" sldId="323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39:42.029" v="8588" actId="20577"/>
          <ac:spMkLst>
            <pc:docMk/>
            <pc:sldMk cId="3863791341" sldId="323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4-01-11T10:34:08.439" v="9544"/>
        <pc:sldMkLst>
          <pc:docMk/>
          <pc:sldMk cId="4067511225" sldId="324"/>
        </pc:sldMkLst>
        <pc:spChg chg="mod">
          <ac:chgData name="Joakim Kävrestad" userId="a92193a0-8f3d-4a15-a47f-f5fb7ea02d29" providerId="ADAL" clId="{1A5564CB-F53C-4426-B24E-53FBAA055EC6}" dt="2024-01-11T10:34:08.439" v="9544"/>
          <ac:spMkLst>
            <pc:docMk/>
            <pc:sldMk cId="4067511225" sldId="324"/>
            <ac:spMk id="2" creationId="{3CF836DB-409A-489A-82A9-A396E6CCD69A}"/>
          </ac:spMkLst>
        </pc:spChg>
        <pc:spChg chg="mod">
          <ac:chgData name="Joakim Kävrestad" userId="a92193a0-8f3d-4a15-a47f-f5fb7ea02d29" providerId="ADAL" clId="{1A5564CB-F53C-4426-B24E-53FBAA055EC6}" dt="2023-12-11T10:29:08.904" v="8104" actId="20577"/>
          <ac:spMkLst>
            <pc:docMk/>
            <pc:sldMk cId="4067511225" sldId="324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0:31:52.333" v="8339" actId="20577"/>
        <pc:sldMkLst>
          <pc:docMk/>
          <pc:sldMk cId="1135730028" sldId="325"/>
        </pc:sldMkLst>
        <pc:spChg chg="mod">
          <ac:chgData name="Joakim Kävrestad" userId="a92193a0-8f3d-4a15-a47f-f5fb7ea02d29" providerId="ADAL" clId="{1A5564CB-F53C-4426-B24E-53FBAA055EC6}" dt="2023-12-11T10:31:52.333" v="8339" actId="20577"/>
          <ac:spMkLst>
            <pc:docMk/>
            <pc:sldMk cId="1135730028" sldId="325"/>
            <ac:spMk id="3" creationId="{531B12F1-007B-4B93-9641-7D4AB3252337}"/>
          </ac:spMkLst>
        </pc:spChg>
      </pc:sldChg>
      <pc:sldChg chg="modSp add mod">
        <pc:chgData name="Joakim Kävrestad" userId="a92193a0-8f3d-4a15-a47f-f5fb7ea02d29" providerId="ADAL" clId="{1A5564CB-F53C-4426-B24E-53FBAA055EC6}" dt="2023-12-11T11:08:42.414" v="9542" actId="313"/>
        <pc:sldMkLst>
          <pc:docMk/>
          <pc:sldMk cId="1257429356" sldId="326"/>
        </pc:sldMkLst>
        <pc:spChg chg="mod">
          <ac:chgData name="Joakim Kävrestad" userId="a92193a0-8f3d-4a15-a47f-f5fb7ea02d29" providerId="ADAL" clId="{1A5564CB-F53C-4426-B24E-53FBAA055EC6}" dt="2023-12-11T11:08:42.414" v="9542" actId="313"/>
          <ac:spMkLst>
            <pc:docMk/>
            <pc:sldMk cId="1257429356" sldId="326"/>
            <ac:spMk id="3" creationId="{531B12F1-007B-4B93-9641-7D4AB3252337}"/>
          </ac:spMkLst>
        </pc:spChg>
      </pc:sldChg>
      <pc:sldChg chg="add">
        <pc:chgData name="Joakim Kävrestad" userId="a92193a0-8f3d-4a15-a47f-f5fb7ea02d29" providerId="ADAL" clId="{1A5564CB-F53C-4426-B24E-53FBAA055EC6}" dt="2023-12-11T11:08:49.933" v="9543"/>
        <pc:sldMkLst>
          <pc:docMk/>
          <pc:sldMk cId="2330683847" sldId="327"/>
        </pc:sldMkLst>
      </pc:sldChg>
    </pc:docChg>
  </pc:docChgLst>
  <pc:docChgLst>
    <pc:chgData name="Helen Jones" userId="7d43b03e-03a5-46e6-94d5-a3169053bb0d" providerId="ADAL" clId="{61645111-316E-4634-BE12-7508D86440CE}"/>
    <pc:docChg chg="undo custSel modSld modMainMaster">
      <pc:chgData name="Helen Jones" userId="7d43b03e-03a5-46e6-94d5-a3169053bb0d" providerId="ADAL" clId="{61645111-316E-4634-BE12-7508D86440CE}" dt="2023-05-31T10:54:04.029" v="213" actId="20577"/>
      <pc:docMkLst>
        <pc:docMk/>
      </pc:docMkLst>
      <pc:sldChg chg="addSp delSp modSp mod">
        <pc:chgData name="Helen Jones" userId="7d43b03e-03a5-46e6-94d5-a3169053bb0d" providerId="ADAL" clId="{61645111-316E-4634-BE12-7508D86440CE}" dt="2023-05-31T10:54:04.029" v="213" actId="20577"/>
        <pc:sldMkLst>
          <pc:docMk/>
          <pc:sldMk cId="4053168140" sldId="256"/>
        </pc:sldMkLst>
        <pc:spChg chg="add mod">
          <ac:chgData name="Helen Jones" userId="7d43b03e-03a5-46e6-94d5-a3169053bb0d" providerId="ADAL" clId="{61645111-316E-4634-BE12-7508D86440CE}" dt="2023-05-31T10:54:04.029" v="213" actId="20577"/>
          <ac:spMkLst>
            <pc:docMk/>
            <pc:sldMk cId="4053168140" sldId="256"/>
            <ac:spMk id="6" creationId="{3D044892-BA67-2016-7147-EF86D2D1285B}"/>
          </ac:spMkLst>
        </pc:spChg>
        <pc:picChg chg="add mod">
          <ac:chgData name="Helen Jones" userId="7d43b03e-03a5-46e6-94d5-a3169053bb0d" providerId="ADAL" clId="{61645111-316E-4634-BE12-7508D86440CE}" dt="2023-05-31T10:31:10.539" v="30" actId="1076"/>
          <ac:picMkLst>
            <pc:docMk/>
            <pc:sldMk cId="4053168140" sldId="256"/>
            <ac:picMk id="4" creationId="{E60E718B-CCC4-59B7-8D79-F8B8E43B2A0B}"/>
          </ac:picMkLst>
        </pc:picChg>
        <pc:picChg chg="del">
          <ac:chgData name="Helen Jones" userId="7d43b03e-03a5-46e6-94d5-a3169053bb0d" providerId="ADAL" clId="{61645111-316E-4634-BE12-7508D86440CE}" dt="2023-05-31T10:31:04.156" v="29" actId="478"/>
          <ac:picMkLst>
            <pc:docMk/>
            <pc:sldMk cId="4053168140" sldId="256"/>
            <ac:picMk id="5" creationId="{E25A0A21-34AD-4FAA-BB74-AE3F34FE9852}"/>
          </ac:picMkLst>
        </pc:picChg>
      </pc:sldChg>
      <pc:sldChg chg="modSp mod">
        <pc:chgData name="Helen Jones" userId="7d43b03e-03a5-46e6-94d5-a3169053bb0d" providerId="ADAL" clId="{61645111-316E-4634-BE12-7508D86440CE}" dt="2023-05-31T10:36:49.139" v="52" actId="313"/>
        <pc:sldMkLst>
          <pc:docMk/>
          <pc:sldMk cId="679068735" sldId="263"/>
        </pc:sldMkLst>
        <pc:spChg chg="mod">
          <ac:chgData name="Helen Jones" userId="7d43b03e-03a5-46e6-94d5-a3169053bb0d" providerId="ADAL" clId="{61645111-316E-4634-BE12-7508D86440CE}" dt="2023-05-31T10:36:49.139" v="52" actId="313"/>
          <ac:spMkLst>
            <pc:docMk/>
            <pc:sldMk cId="679068735" sldId="263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7:02.255" v="55" actId="313"/>
        <pc:sldMkLst>
          <pc:docMk/>
          <pc:sldMk cId="2919291925" sldId="265"/>
        </pc:sldMkLst>
        <pc:spChg chg="mod">
          <ac:chgData name="Helen Jones" userId="7d43b03e-03a5-46e6-94d5-a3169053bb0d" providerId="ADAL" clId="{61645111-316E-4634-BE12-7508D86440CE}" dt="2023-05-31T10:37:02.255" v="55" actId="313"/>
          <ac:spMkLst>
            <pc:docMk/>
            <pc:sldMk cId="2919291925" sldId="26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2:01.981" v="36" actId="20577"/>
        <pc:sldMkLst>
          <pc:docMk/>
          <pc:sldMk cId="2802355796" sldId="266"/>
        </pc:sldMkLst>
        <pc:spChg chg="mod">
          <ac:chgData name="Helen Jones" userId="7d43b03e-03a5-46e6-94d5-a3169053bb0d" providerId="ADAL" clId="{61645111-316E-4634-BE12-7508D86440CE}" dt="2023-05-31T10:32:01.981" v="36" actId="20577"/>
          <ac:spMkLst>
            <pc:docMk/>
            <pc:sldMk cId="2802355796" sldId="26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3:06.907" v="38" actId="313"/>
        <pc:sldMkLst>
          <pc:docMk/>
          <pc:sldMk cId="2062398329" sldId="270"/>
        </pc:sldMkLst>
        <pc:spChg chg="mod">
          <ac:chgData name="Helen Jones" userId="7d43b03e-03a5-46e6-94d5-a3169053bb0d" providerId="ADAL" clId="{61645111-316E-4634-BE12-7508D86440CE}" dt="2023-05-31T10:33:06.907" v="38" actId="313"/>
          <ac:spMkLst>
            <pc:docMk/>
            <pc:sldMk cId="2062398329" sldId="270"/>
            <ac:spMk id="2" creationId="{3CF836DB-409A-489A-82A9-A396E6CCD69A}"/>
          </ac:spMkLst>
        </pc:spChg>
      </pc:sldChg>
      <pc:sldChg chg="addSp delSp modSp mod">
        <pc:chgData name="Helen Jones" userId="7d43b03e-03a5-46e6-94d5-a3169053bb0d" providerId="ADAL" clId="{61645111-316E-4634-BE12-7508D86440CE}" dt="2023-05-31T10:30:36.691" v="22" actId="478"/>
        <pc:sldMkLst>
          <pc:docMk/>
          <pc:sldMk cId="1334375750" sldId="273"/>
        </pc:sldMkLst>
        <pc:spChg chg="mod">
          <ac:chgData name="Helen Jones" userId="7d43b03e-03a5-46e6-94d5-a3169053bb0d" providerId="ADAL" clId="{61645111-316E-4634-BE12-7508D86440CE}" dt="2023-05-31T10:29:35.801" v="6" actId="962"/>
          <ac:spMkLst>
            <pc:docMk/>
            <pc:sldMk cId="1334375750" sldId="273"/>
            <ac:spMk id="2" creationId="{3CF836DB-409A-489A-82A9-A396E6CCD69A}"/>
          </ac:spMkLst>
        </pc:spChg>
        <pc:spChg chg="del">
          <ac:chgData name="Helen Jones" userId="7d43b03e-03a5-46e6-94d5-a3169053bb0d" providerId="ADAL" clId="{61645111-316E-4634-BE12-7508D86440CE}" dt="2023-05-31T10:29:33.106" v="4"/>
          <ac:spMkLst>
            <pc:docMk/>
            <pc:sldMk cId="1334375750" sldId="273"/>
            <ac:spMk id="3" creationId="{531B12F1-007B-4B93-9641-7D4AB3252337}"/>
          </ac:spMkLst>
        </pc:spChg>
        <pc:spChg chg="add mod">
          <ac:chgData name="Helen Jones" userId="7d43b03e-03a5-46e6-94d5-a3169053bb0d" providerId="ADAL" clId="{61645111-316E-4634-BE12-7508D86440CE}" dt="2023-05-31T10:30:36.691" v="22" actId="478"/>
          <ac:spMkLst>
            <pc:docMk/>
            <pc:sldMk cId="1334375750" sldId="273"/>
            <ac:spMk id="11" creationId="{42B26538-E33B-FA9C-28DD-255C4007CA26}"/>
          </ac:spMkLst>
        </pc:spChg>
        <pc:picChg chg="mod">
          <ac:chgData name="Helen Jones" userId="7d43b03e-03a5-46e6-94d5-a3169053bb0d" providerId="ADAL" clId="{61645111-316E-4634-BE12-7508D86440CE}" dt="2023-05-31T10:29:44.241" v="11" actId="1076"/>
          <ac:picMkLst>
            <pc:docMk/>
            <pc:sldMk cId="1334375750" sldId="273"/>
            <ac:picMk id="8" creationId="{B1FE0867-36F4-4923-91BA-7283795D8F51}"/>
          </ac:picMkLst>
        </pc:picChg>
        <pc:picChg chg="add del mod">
          <ac:chgData name="Helen Jones" userId="7d43b03e-03a5-46e6-94d5-a3169053bb0d" providerId="ADAL" clId="{61645111-316E-4634-BE12-7508D86440CE}" dt="2023-05-31T10:30:36.691" v="22" actId="478"/>
          <ac:picMkLst>
            <pc:docMk/>
            <pc:sldMk cId="1334375750" sldId="273"/>
            <ac:picMk id="9" creationId="{2EDBA54B-5A52-F93B-C12B-A7055BAE3C4A}"/>
          </ac:picMkLst>
        </pc:picChg>
      </pc:sldChg>
      <pc:sldChg chg="modSp mod">
        <pc:chgData name="Helen Jones" userId="7d43b03e-03a5-46e6-94d5-a3169053bb0d" providerId="ADAL" clId="{61645111-316E-4634-BE12-7508D86440CE}" dt="2023-05-31T10:28:54.582" v="3" actId="20577"/>
        <pc:sldMkLst>
          <pc:docMk/>
          <pc:sldMk cId="3718492575" sldId="275"/>
        </pc:sldMkLst>
        <pc:spChg chg="mod">
          <ac:chgData name="Helen Jones" userId="7d43b03e-03a5-46e6-94d5-a3169053bb0d" providerId="ADAL" clId="{61645111-316E-4634-BE12-7508D86440CE}" dt="2023-05-31T10:28:54.582" v="3" actId="20577"/>
          <ac:spMkLst>
            <pc:docMk/>
            <pc:sldMk cId="3718492575" sldId="27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0.014" v="39" actId="20577"/>
        <pc:sldMkLst>
          <pc:docMk/>
          <pc:sldMk cId="229810247" sldId="278"/>
        </pc:sldMkLst>
        <pc:spChg chg="mod">
          <ac:chgData name="Helen Jones" userId="7d43b03e-03a5-46e6-94d5-a3169053bb0d" providerId="ADAL" clId="{61645111-316E-4634-BE12-7508D86440CE}" dt="2023-05-31T10:34:10.014" v="39" actId="20577"/>
          <ac:spMkLst>
            <pc:docMk/>
            <pc:sldMk cId="229810247" sldId="27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9.533" v="40" actId="20577"/>
        <pc:sldMkLst>
          <pc:docMk/>
          <pc:sldMk cId="2778462016" sldId="279"/>
        </pc:sldMkLst>
        <pc:spChg chg="mod">
          <ac:chgData name="Helen Jones" userId="7d43b03e-03a5-46e6-94d5-a3169053bb0d" providerId="ADAL" clId="{61645111-316E-4634-BE12-7508D86440CE}" dt="2023-05-31T10:34:19.533" v="40" actId="20577"/>
          <ac:spMkLst>
            <pc:docMk/>
            <pc:sldMk cId="2778462016" sldId="279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50.878" v="42" actId="20577"/>
        <pc:sldMkLst>
          <pc:docMk/>
          <pc:sldMk cId="2784179079" sldId="285"/>
        </pc:sldMkLst>
        <pc:spChg chg="mod">
          <ac:chgData name="Helen Jones" userId="7d43b03e-03a5-46e6-94d5-a3169053bb0d" providerId="ADAL" clId="{61645111-316E-4634-BE12-7508D86440CE}" dt="2023-05-31T10:34:50.878" v="42" actId="20577"/>
          <ac:spMkLst>
            <pc:docMk/>
            <pc:sldMk cId="2784179079" sldId="28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28:47.802" v="1" actId="6549"/>
        <pc:sldMkLst>
          <pc:docMk/>
          <pc:sldMk cId="115505960" sldId="286"/>
        </pc:sldMkLst>
        <pc:spChg chg="mod">
          <ac:chgData name="Helen Jones" userId="7d43b03e-03a5-46e6-94d5-a3169053bb0d" providerId="ADAL" clId="{61645111-316E-4634-BE12-7508D86440CE}" dt="2023-05-31T10:28:47.802" v="1" actId="6549"/>
          <ac:spMkLst>
            <pc:docMk/>
            <pc:sldMk cId="115505960" sldId="28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6:14.188" v="50" actId="20577"/>
        <pc:sldMkLst>
          <pc:docMk/>
          <pc:sldMk cId="1854806124" sldId="288"/>
        </pc:sldMkLst>
        <pc:spChg chg="mod">
          <ac:chgData name="Helen Jones" userId="7d43b03e-03a5-46e6-94d5-a3169053bb0d" providerId="ADAL" clId="{61645111-316E-4634-BE12-7508D86440CE}" dt="2023-05-31T10:36:14.188" v="50" actId="20577"/>
          <ac:spMkLst>
            <pc:docMk/>
            <pc:sldMk cId="1854806124" sldId="28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5:48.545" v="48" actId="313"/>
        <pc:sldMkLst>
          <pc:docMk/>
          <pc:sldMk cId="2286414300" sldId="289"/>
        </pc:sldMkLst>
        <pc:spChg chg="mod">
          <ac:chgData name="Helen Jones" userId="7d43b03e-03a5-46e6-94d5-a3169053bb0d" providerId="ADAL" clId="{61645111-316E-4634-BE12-7508D86440CE}" dt="2023-05-31T10:35:48.545" v="48" actId="313"/>
          <ac:spMkLst>
            <pc:docMk/>
            <pc:sldMk cId="2286414300" sldId="289"/>
            <ac:spMk id="3" creationId="{531B12F1-007B-4B93-9641-7D4AB3252337}"/>
          </ac:spMkLst>
        </pc:spChg>
      </pc:sldChg>
      <pc:sldMasterChg chg="modSldLayout">
        <pc:chgData name="Helen Jones" userId="7d43b03e-03a5-46e6-94d5-a3169053bb0d" providerId="ADAL" clId="{61645111-316E-4634-BE12-7508D86440CE}" dt="2023-05-31T10:30:28.412" v="21" actId="1076"/>
        <pc:sldMasterMkLst>
          <pc:docMk/>
          <pc:sldMasterMk cId="2974652794" sldId="2147483648"/>
        </pc:sldMasterMkLst>
        <pc:sldLayoutChg chg="addSp delSp modSp mod">
          <pc:chgData name="Helen Jones" userId="7d43b03e-03a5-46e6-94d5-a3169053bb0d" providerId="ADAL" clId="{61645111-316E-4634-BE12-7508D86440CE}" dt="2023-05-31T10:30:28.412" v="21" actId="1076"/>
          <pc:sldLayoutMkLst>
            <pc:docMk/>
            <pc:sldMasterMk cId="2974652794" sldId="2147483648"/>
            <pc:sldLayoutMk cId="107159459" sldId="2147483650"/>
          </pc:sldLayoutMkLst>
          <pc:picChg chg="add mod">
            <ac:chgData name="Helen Jones" userId="7d43b03e-03a5-46e6-94d5-a3169053bb0d" providerId="ADAL" clId="{61645111-316E-4634-BE12-7508D86440CE}" dt="2023-05-31T10:30:28.412" v="21" actId="1076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  <pc:picChg chg="del mod">
            <ac:chgData name="Helen Jones" userId="7d43b03e-03a5-46e6-94d5-a3169053bb0d" providerId="ADAL" clId="{61645111-316E-4634-BE12-7508D86440CE}" dt="2023-05-31T10:30:22.555" v="20" actId="478"/>
            <ac:picMkLst>
              <pc:docMk/>
              <pc:sldMasterMk cId="2974652794" sldId="2147483648"/>
              <pc:sldLayoutMk cId="107159459" sldId="2147483650"/>
              <ac:picMk id="8" creationId="{DDB68190-2245-484D-A892-78690F0A977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0A0F-B2AB-4514-BCDE-9E2F17F43077}" type="datetimeFigureOut">
              <a:rPr lang="sv-SE" smtClean="0"/>
              <a:t>2024-07-12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2F366-08E0-4965-A1B5-F3CBFFA1E0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5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4D8-BB63-4AF7-9A6B-03CAECB9A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5BC0D-4D5E-45E8-BD35-052EAC8E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6CDD-8BEE-4BB1-82EF-460197E3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51B-4F49-4A5E-84B6-DA4522E7459F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DD92-5131-415D-9FB3-FB024CC5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E2C4-6110-4286-95AC-FA7895FD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70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3D5A-A059-4F18-8E2D-C3BCB3E2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E68E9-5DFA-4CD8-8C60-A7528A336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19EE-9BB1-46A2-B665-920CD4EE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4DC4-B3D5-42A4-AF1E-529C1C6E2DE1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09CE-61B4-4B1B-8491-7AED4533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AF61-6764-4864-AB9C-FB176530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0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B9BE2-A281-4E2D-9006-4245D78A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A2B83-5962-4BCE-8C64-AAFD600C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32B0-F7D0-4B8C-A3C9-02C2019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1E71-B690-4D43-9841-661F61908731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8D3A-388C-4D23-9207-3ACE4CC2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57EF-9154-4566-B00F-C22A2B93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17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A32F-2D20-42D8-8EEA-15F1156A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1F0E-D280-4EAD-A1B8-78313C3E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15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6ADA-214E-4980-AA7D-BD67C65F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172F-D6F9-4C7D-A0A7-0DA200BD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5D79-FC31-4B44-8324-6988AF24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2CC-D942-4D2B-BB7E-96625E0E0125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E64B-140D-4153-AE46-C4A33EEC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BBD1-D85B-41F9-961D-08455B8F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50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ECCC-C95F-4893-AA50-4F00C9CE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4384-8E90-4B61-A214-43754D8F9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6D15-A3CA-4A60-A6F7-A204EA05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58DE-FF68-4034-AE79-4A4944B2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9D35-3648-4052-8138-5893F3F8F5F6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1F2E-B017-4761-ADF0-A597385E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B810-FF1D-4285-8D0D-9BCA8C0B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196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6FC2-AA94-4FCC-8945-2461C395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A4882-31C5-4CE5-8C25-9F08B06E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DF3FE-0523-4CA9-8A50-5F2868BA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430AD-DDB3-4BA9-B490-6A6226797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B4896-E80C-4B93-998F-5B85E2A5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FBAFA-2DE5-4E19-BE62-16655B5B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12A4-8991-4943-A9DD-786C85476834}" type="datetime1">
              <a:rPr lang="sv-SE" smtClean="0"/>
              <a:t>2024-07-12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9EFB3-97B8-4ABA-9DA3-553616B9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D9E0D-F8E5-4217-8B0A-EFD16BBC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8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EF5D-B6DC-4D7E-BB07-F9E2E9AB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126E1-4F8D-4F66-9926-975877D9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1B3F-EEF3-4A62-97A5-00E314A33792}" type="datetime1">
              <a:rPr lang="sv-SE" smtClean="0"/>
              <a:t>2024-07-12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632D7-7995-4D1A-888F-9926E2D7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8875C-794C-4ED4-A778-A6EBBC25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78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F040B-4F00-4CDB-807E-2E72F912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960B-8726-4B7C-87A0-D93B05403203}" type="datetime1">
              <a:rPr lang="sv-SE" smtClean="0"/>
              <a:t>2024-07-12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FB099-40E3-41A4-AB4C-5C67124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AE0E-B784-4583-B551-4DA2998A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558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1E2F-5446-46F5-9247-5B7B306F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536D-81B6-4E56-8DC9-D65D2E46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44972-F70B-46BD-8FE8-5F49FED1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5874-39CC-47F5-B750-E09EE4B9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A643-8E6A-4AA5-872B-EC0137BFBC53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7355-1FAE-4D5A-AF5E-FE68A188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E836-4D79-4DAA-9D08-767ADF3D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58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B9A-0757-45FE-992C-56C94839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12624-34CA-4017-B9BE-596E4EDA6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0CDB-2278-448D-A294-52D079944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7FF3E-2D1E-4346-919C-FA76B840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B93B-7F22-47F9-BE5C-14AB63522CCD}" type="datetime1">
              <a:rPr lang="sv-SE" smtClean="0"/>
              <a:t>2024-07-12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56D6-F677-4C55-B5A3-7E139FD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C16D0-E6CF-49F5-8DF4-A54E4AA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044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456CE-EB2E-4E9D-B81A-02BF444D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835C-5F1A-4BFE-88A1-5DFBC60F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DFB2-8BEF-44CD-9397-95E4EA08B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2A12-D9D0-4890-8DA1-7736EB429036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F1DD-C4B4-4AB5-8F82-DE9190E4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A661-729D-4F23-9331-FE455DED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46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archives.gov.uk/doc/open-government-licence/version/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lertlogic.com/hc/en-us/community/posts/360023867491-The-Critical-Watch-Report-State-of-Threat-Detection-2018-is-here-" TargetMode="External"/><Relationship Id="rId2" Type="http://schemas.openxmlformats.org/officeDocument/2006/relationships/hyperlink" Target="https://www.splunk.com/en_us/blog/learn/cyber-kill-chai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erone.com/knowledge-center/why-you-need-responsible-disclosure-and-how-get-started" TargetMode="External"/><Relationship Id="rId5" Type="http://schemas.openxmlformats.org/officeDocument/2006/relationships/hyperlink" Target="https://attack.mitre.org/docs/ATTACK_Design_and_Philosophy_March_2020.pdf" TargetMode="External"/><Relationship Id="rId4" Type="http://schemas.openxmlformats.org/officeDocument/2006/relationships/hyperlink" Target="https://attack.mitre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6B02-F4C0-4748-93D1-08973C7A8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9529"/>
            <a:ext cx="9144000" cy="1683831"/>
          </a:xfrm>
        </p:spPr>
        <p:txBody>
          <a:bodyPr>
            <a:normAutofit fontScale="90000"/>
          </a:bodyPr>
          <a:lstStyle/>
          <a:p>
            <a:r>
              <a:rPr lang="sv-SE" dirty="0"/>
              <a:t>Penetration </a:t>
            </a:r>
            <a:r>
              <a:rPr lang="sv-SE" dirty="0" err="1"/>
              <a:t>testing</a:t>
            </a:r>
            <a:br>
              <a:rPr lang="sv-SE" dirty="0"/>
            </a:br>
            <a:r>
              <a:rPr lang="sv-SE" dirty="0" err="1"/>
              <a:t>Introduction</a:t>
            </a:r>
            <a:r>
              <a:rPr lang="sv-SE" dirty="0"/>
              <a:t> and </a:t>
            </a:r>
            <a:r>
              <a:rPr lang="sv-SE" dirty="0" err="1"/>
              <a:t>Methods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37A21-587D-4334-B8D9-36CE03BE6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7368"/>
            <a:ext cx="9144000" cy="1170432"/>
          </a:xfrm>
        </p:spPr>
        <p:txBody>
          <a:bodyPr/>
          <a:lstStyle/>
          <a:p>
            <a:r>
              <a:rPr lang="sv-SE" dirty="0"/>
              <a:t>Joakim Kävrestad</a:t>
            </a:r>
            <a:br>
              <a:rPr lang="sv-SE" dirty="0"/>
            </a:br>
            <a:r>
              <a:rPr lang="sv-SE" dirty="0"/>
              <a:t>Jönköping </a:t>
            </a:r>
            <a:r>
              <a:rPr lang="sv-SE" dirty="0" err="1"/>
              <a:t>School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Engineering</a:t>
            </a:r>
            <a:br>
              <a:rPr lang="sv-SE" dirty="0"/>
            </a:br>
            <a:r>
              <a:rPr lang="sv-SE" dirty="0"/>
              <a:t>joakim.kavrestad@ju.se </a:t>
            </a:r>
          </a:p>
        </p:txBody>
      </p:sp>
      <p:pic>
        <p:nvPicPr>
          <p:cNvPr id="4" name="Content Placeholder 8" descr="A black and red logo&#10;&#10;Description automatically generated with low confidence">
            <a:extLst>
              <a:ext uri="{FF2B5EF4-FFF2-40B4-BE49-F238E27FC236}">
                <a16:creationId xmlns:a16="http://schemas.microsoft.com/office/drawing/2014/main" id="{E60E718B-CCC4-59B7-8D79-F8B8E43B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7" y="461717"/>
            <a:ext cx="6141535" cy="20628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D044892-BA67-2016-7147-EF86D2D1285B}"/>
              </a:ext>
            </a:extLst>
          </p:cNvPr>
          <p:cNvSpPr txBox="1">
            <a:spLocks/>
          </p:cNvSpPr>
          <p:nvPr/>
        </p:nvSpPr>
        <p:spPr>
          <a:xfrm>
            <a:off x="192832" y="5965794"/>
            <a:ext cx="11815665" cy="760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© Crown Copyright, The National Cyber Security Centre 2023. This information is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 v3.0. To view this </a:t>
            </a:r>
            <a:r>
              <a:rPr lang="en-US" sz="1200" dirty="0" err="1"/>
              <a:t>licence</a:t>
            </a:r>
            <a:r>
              <a:rPr lang="en-US" sz="1200" dirty="0"/>
              <a:t>, visit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</a:p>
          <a:p>
            <a:pPr algn="l"/>
            <a:r>
              <a:rPr lang="en-US" sz="1200" dirty="0"/>
              <a:t>When you use this information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, you should include the following attribution: </a:t>
            </a:r>
            <a:r>
              <a:rPr lang="en-US" sz="1200" dirty="0" err="1"/>
              <a:t>CyBOK</a:t>
            </a:r>
            <a:r>
              <a:rPr lang="en-US" sz="1200" dirty="0"/>
              <a:t> Penetration testing Introduction and Methods slides © Crown Copyright, The National Cyber Security Centre 2023,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05316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Post-</a:t>
            </a:r>
            <a:r>
              <a:rPr lang="sv-SE" dirty="0" err="1"/>
              <a:t>exploitation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Post-exploitation </a:t>
            </a:r>
            <a:r>
              <a:rPr lang="en-US" dirty="0"/>
              <a:t>is when a true attacker realizes their attack objectives</a:t>
            </a:r>
          </a:p>
          <a:p>
            <a:endParaRPr lang="sv-SE" b="1" dirty="0"/>
          </a:p>
          <a:p>
            <a:r>
              <a:rPr lang="en-US" dirty="0"/>
              <a:t>As a </a:t>
            </a:r>
            <a:r>
              <a:rPr lang="en-US" dirty="0" err="1"/>
              <a:t>pentester</a:t>
            </a:r>
            <a:r>
              <a:rPr lang="en-US" dirty="0"/>
              <a:t>, you</a:t>
            </a:r>
          </a:p>
          <a:p>
            <a:pPr lvl="1"/>
            <a:r>
              <a:rPr lang="en-US" dirty="0"/>
              <a:t>Evaluate if you can use your access to target other hosts (pivoting)</a:t>
            </a:r>
          </a:p>
          <a:p>
            <a:pPr lvl="1"/>
            <a:r>
              <a:rPr lang="en-US" dirty="0"/>
              <a:t>See what additional information we can gather</a:t>
            </a:r>
          </a:p>
          <a:p>
            <a:pPr lvl="1"/>
            <a:r>
              <a:rPr lang="en-US" dirty="0"/>
              <a:t>Cover tracks</a:t>
            </a:r>
          </a:p>
          <a:p>
            <a:pPr lvl="1"/>
            <a:r>
              <a:rPr lang="sv-SE" dirty="0" err="1"/>
              <a:t>Report</a:t>
            </a:r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546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describe what you just learned – come up with as many as you can.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21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-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black-box</a:t>
            </a:r>
            <a:r>
              <a:rPr lang="en-US" dirty="0"/>
              <a:t> test is when the </a:t>
            </a:r>
            <a:r>
              <a:rPr lang="en-US" dirty="0" err="1"/>
              <a:t>pentester</a:t>
            </a:r>
            <a:r>
              <a:rPr lang="en-US" dirty="0"/>
              <a:t> has no knowledge about the attack target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grey-box</a:t>
            </a:r>
            <a:r>
              <a:rPr lang="en-US" dirty="0"/>
              <a:t> test is when the </a:t>
            </a:r>
            <a:r>
              <a:rPr lang="en-US" dirty="0" err="1"/>
              <a:t>pentester</a:t>
            </a:r>
            <a:r>
              <a:rPr lang="en-US" dirty="0"/>
              <a:t> has some knowledge about the attack target</a:t>
            </a:r>
          </a:p>
          <a:p>
            <a:endParaRPr lang="en-US" dirty="0"/>
          </a:p>
          <a:p>
            <a:r>
              <a:rPr lang="en-US" b="1" dirty="0"/>
              <a:t>White-box</a:t>
            </a:r>
            <a:r>
              <a:rPr lang="en-US" dirty="0"/>
              <a:t> means that the </a:t>
            </a:r>
            <a:r>
              <a:rPr lang="en-US" dirty="0" err="1"/>
              <a:t>pentester</a:t>
            </a:r>
            <a:r>
              <a:rPr lang="en-US" dirty="0"/>
              <a:t> have access to full knowledge such as internal </a:t>
            </a:r>
            <a:r>
              <a:rPr lang="sv-SE" dirty="0" err="1"/>
              <a:t>documentation</a:t>
            </a:r>
            <a:r>
              <a:rPr lang="sv-SE" dirty="0"/>
              <a:t> 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858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black-box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similar to a real attack</a:t>
            </a:r>
          </a:p>
          <a:p>
            <a:endParaRPr lang="en-US" dirty="0"/>
          </a:p>
          <a:p>
            <a:r>
              <a:rPr lang="en-US" dirty="0"/>
              <a:t>Able to capture ” reconnaissance” aspects of an attack</a:t>
            </a:r>
          </a:p>
          <a:p>
            <a:endParaRPr lang="en-US" dirty="0"/>
          </a:p>
          <a:p>
            <a:r>
              <a:rPr lang="en-US" dirty="0"/>
              <a:t>Often time-consuming, and expensive</a:t>
            </a:r>
          </a:p>
          <a:p>
            <a:endParaRPr lang="en-US" dirty="0"/>
          </a:p>
          <a:p>
            <a:r>
              <a:rPr lang="en-US" dirty="0"/>
              <a:t>Since the </a:t>
            </a:r>
            <a:r>
              <a:rPr lang="en-US" dirty="0" err="1"/>
              <a:t>pentester</a:t>
            </a:r>
            <a:r>
              <a:rPr lang="en-US" dirty="0"/>
              <a:t> is unaware of how the target works, attack surfaces may be missed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151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</a:t>
            </a:r>
            <a:r>
              <a:rPr lang="sv-SE" dirty="0" err="1"/>
              <a:t>grey</a:t>
            </a:r>
            <a:r>
              <a:rPr lang="sv-SE" dirty="0"/>
              <a:t>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as an attack from the outside, but with some knowledge given to the </a:t>
            </a:r>
            <a:r>
              <a:rPr lang="en-US" dirty="0" err="1"/>
              <a:t>pentester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speed up the test and therefore limit costs</a:t>
            </a:r>
          </a:p>
          <a:p>
            <a:endParaRPr lang="en-US" dirty="0"/>
          </a:p>
          <a:p>
            <a:r>
              <a:rPr lang="en-US" dirty="0"/>
              <a:t>Can also target the test on certain aspects of the test target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480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</a:t>
            </a:r>
            <a:r>
              <a:rPr lang="sv-SE" dirty="0" err="1"/>
              <a:t>white</a:t>
            </a:r>
            <a:r>
              <a:rPr lang="sv-SE" dirty="0"/>
              <a:t>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Pentester</a:t>
            </a:r>
            <a:r>
              <a:rPr lang="en-US" dirty="0"/>
              <a:t> will have full knowledge about the targets inner working</a:t>
            </a:r>
          </a:p>
          <a:p>
            <a:endParaRPr lang="en-US" dirty="0"/>
          </a:p>
          <a:p>
            <a:r>
              <a:rPr lang="en-US" dirty="0"/>
              <a:t>Typically used for detailed testing of the functionality of the target and expected behavior</a:t>
            </a:r>
          </a:p>
          <a:p>
            <a:endParaRPr lang="en-US" dirty="0"/>
          </a:p>
          <a:p>
            <a:r>
              <a:rPr lang="en-US" dirty="0"/>
              <a:t>Allows for the entire attack surface to be evaluated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0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describe what you just learned – come up with as many as you can.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134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</a:t>
            </a:r>
            <a:r>
              <a:rPr lang="sv-SE" dirty="0" err="1"/>
              <a:t>Laws</a:t>
            </a:r>
            <a:r>
              <a:rPr lang="sv-SE" dirty="0"/>
              <a:t> and </a:t>
            </a:r>
            <a:r>
              <a:rPr lang="sv-SE" dirty="0" err="1"/>
              <a:t>ethics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Pentesting</a:t>
            </a:r>
            <a:r>
              <a:rPr lang="en-US" dirty="0"/>
              <a:t> is using hacking techniques</a:t>
            </a:r>
          </a:p>
          <a:p>
            <a:endParaRPr lang="en-US" dirty="0"/>
          </a:p>
          <a:p>
            <a:r>
              <a:rPr lang="en-US" dirty="0"/>
              <a:t>Depending on how those skills are used, you are more or less lawful</a:t>
            </a:r>
          </a:p>
          <a:p>
            <a:endParaRPr lang="en-US" dirty="0"/>
          </a:p>
          <a:p>
            <a:r>
              <a:rPr lang="en-US" dirty="0"/>
              <a:t>Even during an authorized test, you may come across information that is not meant for you</a:t>
            </a:r>
          </a:p>
          <a:p>
            <a:endParaRPr lang="en-US" dirty="0"/>
          </a:p>
          <a:p>
            <a:r>
              <a:rPr lang="en-US" dirty="0"/>
              <a:t>Some further reading:</a:t>
            </a:r>
          </a:p>
          <a:p>
            <a:pPr lvl="1"/>
            <a:r>
              <a:rPr lang="en-US" dirty="0" err="1"/>
              <a:t>CyBOK</a:t>
            </a:r>
            <a:r>
              <a:rPr lang="en-US" dirty="0"/>
              <a:t> Knowledge area on Law and Regulations</a:t>
            </a:r>
          </a:p>
          <a:p>
            <a:pPr lvl="1"/>
            <a:r>
              <a:rPr lang="en-US" dirty="0"/>
              <a:t>The UK Computer Misuse Act 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68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Hacker hats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white-hat</a:t>
            </a:r>
            <a:r>
              <a:rPr lang="en-US" dirty="0"/>
              <a:t> is someone who uses their skills for good and stays within the law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gray-hat</a:t>
            </a:r>
            <a:r>
              <a:rPr lang="en-US" dirty="0"/>
              <a:t> typically uses their skill for </a:t>
            </a:r>
            <a:r>
              <a:rPr lang="en-US" i="1" dirty="0"/>
              <a:t>their perception of </a:t>
            </a:r>
            <a:r>
              <a:rPr lang="en-US" dirty="0"/>
              <a:t>good. They do not follow laws or ethical standards if that conflicts with their objectives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black-hat</a:t>
            </a:r>
            <a:r>
              <a:rPr lang="en-US" dirty="0"/>
              <a:t> is a criminal who seeks some kind of gain, typically at the expense of others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098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ROE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err="1"/>
              <a:t>pentest</a:t>
            </a:r>
            <a:r>
              <a:rPr lang="en-US" b="1" dirty="0"/>
              <a:t> </a:t>
            </a:r>
            <a:r>
              <a:rPr lang="en-US" dirty="0"/>
              <a:t>should be governed by a rules of engagement (ROE) document that outlines the playing-field for the test in question</a:t>
            </a:r>
          </a:p>
          <a:p>
            <a:endParaRPr lang="en-US" b="1" dirty="0"/>
          </a:p>
          <a:p>
            <a:r>
              <a:rPr lang="en-US" dirty="0"/>
              <a:t>The ROE should outline</a:t>
            </a:r>
          </a:p>
          <a:p>
            <a:pPr lvl="1"/>
            <a:r>
              <a:rPr lang="en-US" dirty="0"/>
              <a:t>Explicit </a:t>
            </a:r>
            <a:r>
              <a:rPr lang="en-US" b="1" dirty="0"/>
              <a:t>permission</a:t>
            </a:r>
            <a:r>
              <a:rPr lang="en-US" dirty="0"/>
              <a:t> to perform the test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scope</a:t>
            </a:r>
            <a:r>
              <a:rPr lang="en-US" dirty="0"/>
              <a:t> of the test (machines and systems)</a:t>
            </a:r>
          </a:p>
          <a:p>
            <a:pPr lvl="1"/>
            <a:r>
              <a:rPr lang="en-US" b="1" dirty="0"/>
              <a:t>Rules, </a:t>
            </a:r>
            <a:r>
              <a:rPr lang="en-US" dirty="0"/>
              <a:t>such as permitted or forbidden techniques or what the </a:t>
            </a:r>
            <a:r>
              <a:rPr lang="en-US" dirty="0" err="1"/>
              <a:t>pentester</a:t>
            </a:r>
            <a:r>
              <a:rPr lang="en-US" dirty="0"/>
              <a:t> should do upon certain discoveries </a:t>
            </a:r>
            <a:r>
              <a:rPr lang="en-US" b="1" dirty="0"/>
              <a:t> </a:t>
            </a:r>
          </a:p>
          <a:p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212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Literature</a:t>
            </a:r>
            <a:r>
              <a:rPr lang="sv-SE" dirty="0"/>
              <a:t>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is based on the following </a:t>
            </a:r>
            <a:r>
              <a:rPr lang="en-US" dirty="0" err="1"/>
              <a:t>CyBOK</a:t>
            </a:r>
            <a:r>
              <a:rPr lang="en-US" dirty="0"/>
              <a:t> knowledge areas:</a:t>
            </a:r>
          </a:p>
          <a:p>
            <a:pPr lvl="1"/>
            <a:r>
              <a:rPr lang="en-US" dirty="0"/>
              <a:t>Malware and Attack Technologies</a:t>
            </a:r>
          </a:p>
          <a:p>
            <a:pPr lvl="1"/>
            <a:r>
              <a:rPr lang="en-US" dirty="0"/>
              <a:t>Adversarial </a:t>
            </a:r>
            <a:r>
              <a:rPr lang="en-US" dirty="0" err="1"/>
              <a:t>Behaviours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Additional material is cited throughout the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569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describe what you just learned – come up with as many as you can.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0515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Attack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models developed to describe attack processes</a:t>
            </a:r>
          </a:p>
          <a:p>
            <a:endParaRPr lang="en-US" b="1" dirty="0"/>
          </a:p>
          <a:p>
            <a:r>
              <a:rPr lang="en-US" dirty="0"/>
              <a:t>Often designed to understand attackers rather than to help </a:t>
            </a:r>
            <a:r>
              <a:rPr lang="en-US" dirty="0" err="1"/>
              <a:t>pentesters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Still, a </a:t>
            </a:r>
            <a:r>
              <a:rPr lang="en-US" dirty="0" err="1"/>
              <a:t>pentest</a:t>
            </a:r>
            <a:r>
              <a:rPr lang="en-US" dirty="0"/>
              <a:t> is essentially an attack and those models can help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9305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Attack </a:t>
            </a:r>
            <a:r>
              <a:rPr lang="sv-SE" dirty="0" err="1"/>
              <a:t>tree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5008" cy="4351338"/>
          </a:xfrm>
        </p:spPr>
        <p:txBody>
          <a:bodyPr>
            <a:normAutofit/>
          </a:bodyPr>
          <a:lstStyle/>
          <a:p>
            <a:r>
              <a:rPr lang="en-US" dirty="0"/>
              <a:t>An attack tree is a way to represent a certain malicious objective and different ways to achieve that objective.</a:t>
            </a:r>
          </a:p>
          <a:p>
            <a:endParaRPr lang="en-US" dirty="0"/>
          </a:p>
          <a:p>
            <a:r>
              <a:rPr lang="en-US" dirty="0"/>
              <a:t>The objective is the top node and ways to reach the objective are represented as sub-nodes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DDE3E-4CB6-339A-BA8C-B5B89C583C15}"/>
              </a:ext>
            </a:extLst>
          </p:cNvPr>
          <p:cNvSpPr/>
          <p:nvPr/>
        </p:nvSpPr>
        <p:spPr>
          <a:xfrm>
            <a:off x="7452360" y="1825625"/>
            <a:ext cx="1929384" cy="6798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Gain access to web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D8918-AC95-B3FA-D088-4A9CFC04F9E0}"/>
              </a:ext>
            </a:extLst>
          </p:cNvPr>
          <p:cNvSpPr/>
          <p:nvPr/>
        </p:nvSpPr>
        <p:spPr>
          <a:xfrm>
            <a:off x="6007608" y="2871216"/>
            <a:ext cx="1444752" cy="6798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Steal admin credentials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B29E07-77E1-7CB6-3377-20C8EDF8DDF4}"/>
              </a:ext>
            </a:extLst>
          </p:cNvPr>
          <p:cNvSpPr/>
          <p:nvPr/>
        </p:nvSpPr>
        <p:spPr>
          <a:xfrm>
            <a:off x="9226296" y="2871216"/>
            <a:ext cx="1645920" cy="6798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Exploit vulnerability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BA5886-B149-A289-44E3-3C675FF80C07}"/>
              </a:ext>
            </a:extLst>
          </p:cNvPr>
          <p:cNvSpPr/>
          <p:nvPr/>
        </p:nvSpPr>
        <p:spPr>
          <a:xfrm>
            <a:off x="5385816" y="3776471"/>
            <a:ext cx="1243584" cy="781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</a:t>
            </a:r>
            <a:r>
              <a:rPr lang="en-US" dirty="0" err="1"/>
              <a:t>eng.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3D9442-0D7B-0AD9-63A9-3FF9A1A021C0}"/>
              </a:ext>
            </a:extLst>
          </p:cNvPr>
          <p:cNvSpPr/>
          <p:nvPr/>
        </p:nvSpPr>
        <p:spPr>
          <a:xfrm>
            <a:off x="6830568" y="3776471"/>
            <a:ext cx="1243584" cy="781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Brute-force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1AEB4D-DEA5-9F2B-96C3-7E1BECC5B777}"/>
              </a:ext>
            </a:extLst>
          </p:cNvPr>
          <p:cNvSpPr/>
          <p:nvPr/>
        </p:nvSpPr>
        <p:spPr>
          <a:xfrm>
            <a:off x="10110216" y="3776470"/>
            <a:ext cx="1243584" cy="786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</a:t>
            </a:r>
            <a:r>
              <a:rPr lang="en-US" dirty="0" err="1"/>
              <a:t>metasploit</a:t>
            </a:r>
            <a:r>
              <a:rPr lang="en-US" dirty="0"/>
              <a:t> exploit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2C2DD6-B6C8-D897-A8DE-BBC6B3088999}"/>
              </a:ext>
            </a:extLst>
          </p:cNvPr>
          <p:cNvSpPr/>
          <p:nvPr/>
        </p:nvSpPr>
        <p:spPr>
          <a:xfrm>
            <a:off x="8546592" y="3781106"/>
            <a:ext cx="1243584" cy="781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SW version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7DA310-9AFF-135D-EC2F-ACA8A46F63D7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6007608" y="3551047"/>
            <a:ext cx="722376" cy="22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2836C2-AC94-A38D-922A-814C05E4F63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729984" y="3551047"/>
            <a:ext cx="722376" cy="22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DAEDC4-F539-88AD-6836-576EE8887FE2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6729984" y="2505456"/>
            <a:ext cx="1687068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41BCDC-D689-5B73-3FF6-B854C0D56C8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417052" y="2505456"/>
            <a:ext cx="1632204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A0EF55-FF36-EEFF-0CFE-3A744E35CA5C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9168384" y="3551047"/>
            <a:ext cx="880872" cy="23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B5A8C7-3CFC-4400-FA05-D49B2F8B9C8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10049256" y="3551047"/>
            <a:ext cx="682752" cy="22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12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Attack </a:t>
            </a:r>
            <a:r>
              <a:rPr lang="sv-SE" dirty="0" err="1"/>
              <a:t>tree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dirty="0"/>
              <a:t>Using an attack tree, you model all possible ways to compromise a target</a:t>
            </a:r>
          </a:p>
          <a:p>
            <a:endParaRPr lang="en-US" dirty="0"/>
          </a:p>
          <a:p>
            <a:r>
              <a:rPr lang="en-US" dirty="0"/>
              <a:t>It allows you to create a map and try possible attacks one by one</a:t>
            </a:r>
          </a:p>
          <a:p>
            <a:endParaRPr lang="en-US" dirty="0"/>
          </a:p>
          <a:p>
            <a:r>
              <a:rPr lang="en-US" dirty="0"/>
              <a:t>Makes for a neat way to report your </a:t>
            </a:r>
            <a:r>
              <a:rPr lang="en-US" dirty="0" err="1"/>
              <a:t>pentest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2121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Cyber </a:t>
            </a:r>
            <a:r>
              <a:rPr lang="sv-SE" dirty="0" err="1"/>
              <a:t>kill</a:t>
            </a:r>
            <a:r>
              <a:rPr lang="sv-SE" dirty="0"/>
              <a:t> </a:t>
            </a:r>
            <a:r>
              <a:rPr lang="sv-SE" dirty="0" err="1"/>
              <a:t>chain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dirty="0"/>
              <a:t>A kill chain is a model which outlines the phases of an attack</a:t>
            </a:r>
          </a:p>
          <a:p>
            <a:endParaRPr lang="en-US" dirty="0"/>
          </a:p>
          <a:p>
            <a:r>
              <a:rPr lang="en-US" dirty="0"/>
              <a:t>The cyber kill chain was developed by the company Lockheed Martin</a:t>
            </a:r>
          </a:p>
          <a:p>
            <a:endParaRPr lang="en-US" dirty="0"/>
          </a:p>
          <a:p>
            <a:r>
              <a:rPr lang="en-US" dirty="0"/>
              <a:t>Models seven steps involved in malicious operations against computer systems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5558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Cyber </a:t>
            </a:r>
            <a:r>
              <a:rPr lang="sv-SE" dirty="0" err="1"/>
              <a:t>kill</a:t>
            </a:r>
            <a:r>
              <a:rPr lang="sv-SE" dirty="0"/>
              <a:t> </a:t>
            </a:r>
            <a:r>
              <a:rPr lang="sv-SE" dirty="0" err="1"/>
              <a:t>chain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dirty="0"/>
              <a:t>1. Reconnaissance</a:t>
            </a:r>
          </a:p>
          <a:p>
            <a:pPr lvl="1"/>
            <a:r>
              <a:rPr lang="en-US" dirty="0"/>
              <a:t>Identify and select target. Often includes both OSINT and network scanning</a:t>
            </a:r>
          </a:p>
          <a:p>
            <a:pPr lvl="1"/>
            <a:endParaRPr lang="en-US" dirty="0"/>
          </a:p>
          <a:p>
            <a:r>
              <a:rPr lang="en-US" dirty="0"/>
              <a:t>2. Weaponization</a:t>
            </a:r>
          </a:p>
          <a:p>
            <a:pPr lvl="1"/>
            <a:r>
              <a:rPr lang="en-US" dirty="0"/>
              <a:t>Preparation of the attack payload</a:t>
            </a:r>
          </a:p>
          <a:p>
            <a:pPr lvl="1"/>
            <a:r>
              <a:rPr lang="en-US" dirty="0"/>
              <a:t>Involves getting or creating the weapons for the attack. Could mean downloading a tool or developing something own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9668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Cyber </a:t>
            </a:r>
            <a:r>
              <a:rPr lang="sv-SE" dirty="0" err="1"/>
              <a:t>kill</a:t>
            </a:r>
            <a:r>
              <a:rPr lang="sv-SE" dirty="0"/>
              <a:t> </a:t>
            </a:r>
            <a:r>
              <a:rPr lang="sv-SE" dirty="0" err="1"/>
              <a:t>chain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dirty="0"/>
              <a:t>3. Delivery</a:t>
            </a:r>
          </a:p>
          <a:p>
            <a:pPr lvl="1"/>
            <a:r>
              <a:rPr lang="en-US" dirty="0"/>
              <a:t>Find a way to deliver the payload to the target</a:t>
            </a:r>
          </a:p>
          <a:p>
            <a:pPr lvl="1"/>
            <a:r>
              <a:rPr lang="en-US" dirty="0"/>
              <a:t>This can be phishing, drive-by download, or a direct network communication</a:t>
            </a:r>
          </a:p>
          <a:p>
            <a:pPr lvl="1"/>
            <a:endParaRPr lang="en-US" dirty="0"/>
          </a:p>
          <a:p>
            <a:r>
              <a:rPr lang="en-US" dirty="0"/>
              <a:t>4. Exploitation</a:t>
            </a:r>
          </a:p>
          <a:p>
            <a:pPr lvl="1"/>
            <a:r>
              <a:rPr lang="en-US" dirty="0"/>
              <a:t>Trigger the payload</a:t>
            </a:r>
          </a:p>
          <a:p>
            <a:pPr lvl="1"/>
            <a:r>
              <a:rPr lang="en-US" dirty="0"/>
              <a:t>Have it run somehow, this can be dependent on a user action (phishing) or using a vulnerability in the target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772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Cyber </a:t>
            </a:r>
            <a:r>
              <a:rPr lang="sv-SE" dirty="0" err="1"/>
              <a:t>kill</a:t>
            </a:r>
            <a:r>
              <a:rPr lang="sv-SE" dirty="0"/>
              <a:t> </a:t>
            </a:r>
            <a:r>
              <a:rPr lang="sv-SE" dirty="0" err="1"/>
              <a:t>chain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dirty="0"/>
              <a:t>5. Installation</a:t>
            </a:r>
          </a:p>
          <a:p>
            <a:pPr lvl="1"/>
            <a:r>
              <a:rPr lang="en-US" dirty="0"/>
              <a:t>Installation of a backdoor or Remote Access Trojan to maintain access</a:t>
            </a:r>
          </a:p>
          <a:p>
            <a:pPr lvl="1"/>
            <a:endParaRPr lang="en-US" dirty="0"/>
          </a:p>
          <a:p>
            <a:r>
              <a:rPr lang="en-US" dirty="0"/>
              <a:t>6. Command and Control (C2)</a:t>
            </a:r>
          </a:p>
          <a:p>
            <a:pPr lvl="1"/>
            <a:r>
              <a:rPr lang="en-US" dirty="0"/>
              <a:t>Establish infrastructure to enable C2 access to the compromised host</a:t>
            </a:r>
          </a:p>
          <a:p>
            <a:pPr lvl="1"/>
            <a:endParaRPr lang="en-US" dirty="0"/>
          </a:p>
          <a:p>
            <a:r>
              <a:rPr lang="en-US" dirty="0"/>
              <a:t>7. Actions on objectives</a:t>
            </a:r>
          </a:p>
          <a:p>
            <a:pPr lvl="1"/>
            <a:r>
              <a:rPr lang="en-US" dirty="0"/>
              <a:t>With access to the target device the attacker can fulfill her original objectives</a:t>
            </a:r>
          </a:p>
          <a:p>
            <a:pPr lvl="1"/>
            <a:r>
              <a:rPr lang="en-US" dirty="0"/>
              <a:t>Ransom, data exfiltration, …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6904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Cyber </a:t>
            </a:r>
            <a:r>
              <a:rPr lang="sv-SE" dirty="0" err="1"/>
              <a:t>kill</a:t>
            </a:r>
            <a:r>
              <a:rPr lang="sv-SE" dirty="0"/>
              <a:t> </a:t>
            </a:r>
            <a:r>
              <a:rPr lang="sv-SE" dirty="0" err="1"/>
              <a:t>chain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dirty="0"/>
              <a:t>The cyber kill chain is extensive and developed to describe sophisticated attacks </a:t>
            </a:r>
          </a:p>
          <a:p>
            <a:endParaRPr lang="en-US" dirty="0"/>
          </a:p>
          <a:p>
            <a:r>
              <a:rPr lang="en-US" dirty="0"/>
              <a:t>It has been critiqued as inflexible</a:t>
            </a:r>
          </a:p>
          <a:p>
            <a:pPr lvl="1"/>
            <a:r>
              <a:rPr lang="en-US" dirty="0"/>
              <a:t>In reality, attackers may skip or combine steps </a:t>
            </a:r>
          </a:p>
          <a:p>
            <a:pPr lvl="1"/>
            <a:endParaRPr lang="en-US" dirty="0"/>
          </a:p>
          <a:p>
            <a:r>
              <a:rPr lang="en-US" dirty="0"/>
              <a:t>Should be seen as one of several tools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0745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describe what you just learned – come up with as many as you can.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404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/>
              <a:t>Pentesting</a:t>
            </a:r>
            <a:r>
              <a:rPr lang="sv-SE" dirty="0"/>
              <a:t> intro</a:t>
            </a:r>
          </a:p>
          <a:p>
            <a:pPr lvl="1"/>
            <a:r>
              <a:rPr lang="sv-SE" dirty="0" err="1"/>
              <a:t>Pentesting</a:t>
            </a:r>
            <a:r>
              <a:rPr lang="sv-SE" dirty="0"/>
              <a:t> ”modes”</a:t>
            </a:r>
          </a:p>
          <a:p>
            <a:pPr lvl="1"/>
            <a:r>
              <a:rPr lang="sv-SE" dirty="0"/>
              <a:t>The hats</a:t>
            </a:r>
          </a:p>
          <a:p>
            <a:pPr lvl="1"/>
            <a:r>
              <a:rPr lang="sv-SE" dirty="0" err="1"/>
              <a:t>Ethics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 err="1"/>
              <a:t>Rules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engagement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/>
              <a:t>Attack </a:t>
            </a:r>
            <a:r>
              <a:rPr lang="sv-SE" dirty="0" err="1"/>
              <a:t>models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How</a:t>
            </a:r>
            <a:r>
              <a:rPr lang="sv-SE" dirty="0"/>
              <a:t> to </a:t>
            </a:r>
            <a:r>
              <a:rPr lang="sv-SE" dirty="0" err="1"/>
              <a:t>pentest</a:t>
            </a:r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5656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MITRE ATT&amp;CK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dirty="0"/>
              <a:t>MITRE ATT&amp;CK is described as a knowledge base and model for cyber adversary behavior</a:t>
            </a:r>
          </a:p>
          <a:p>
            <a:endParaRPr lang="en-US" dirty="0"/>
          </a:p>
          <a:p>
            <a:r>
              <a:rPr lang="en-US" dirty="0"/>
              <a:t>Developed by MITRE which is a cybersecurity company, who also maintains the Common Vulnerabilities and Exposures (CVE) database</a:t>
            </a:r>
          </a:p>
          <a:p>
            <a:pPr lvl="1"/>
            <a:r>
              <a:rPr lang="en-US" dirty="0"/>
              <a:t>Dictionary of commonly known vulnerabilities</a:t>
            </a:r>
          </a:p>
          <a:p>
            <a:endParaRPr lang="en-US" dirty="0"/>
          </a:p>
          <a:p>
            <a:r>
              <a:rPr lang="en-US" dirty="0"/>
              <a:t>Aims to reflect the phases and actions and attack may include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060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</a:t>
            </a:r>
            <a:r>
              <a:rPr lang="sv-SE"/>
              <a:t>– MITRE ATT&amp;CK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dirty="0"/>
              <a:t>Oriented around tactics, which can be described as phases or goals</a:t>
            </a:r>
          </a:p>
          <a:p>
            <a:pPr lvl="1"/>
            <a:r>
              <a:rPr lang="en-US" dirty="0"/>
              <a:t>Reconnaissance, initial access, defense evasion, … </a:t>
            </a:r>
          </a:p>
          <a:p>
            <a:pPr lvl="1"/>
            <a:endParaRPr lang="en-US" dirty="0"/>
          </a:p>
          <a:p>
            <a:r>
              <a:rPr lang="en-US" dirty="0"/>
              <a:t>Each tactic includes techniques (which may have sub-techniques) which are actions within a tactic</a:t>
            </a:r>
          </a:p>
          <a:p>
            <a:pPr lvl="1"/>
            <a:r>
              <a:rPr lang="en-US" dirty="0"/>
              <a:t>Quite extensively described and exemplified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7511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MITRE ATT&amp;CK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dirty="0"/>
              <a:t>Divided into three technology domains</a:t>
            </a:r>
          </a:p>
          <a:p>
            <a:pPr lvl="1"/>
            <a:r>
              <a:rPr lang="en-US" dirty="0"/>
              <a:t>Enterprise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Industrial Control Systems (ICS)</a:t>
            </a:r>
          </a:p>
          <a:p>
            <a:pPr lvl="1"/>
            <a:endParaRPr lang="en-US" dirty="0"/>
          </a:p>
          <a:p>
            <a:r>
              <a:rPr lang="en-US" dirty="0"/>
              <a:t>Can be seen as an extensive library of techniques attackers </a:t>
            </a:r>
            <a:r>
              <a:rPr lang="en-US" i="1" dirty="0"/>
              <a:t>may </a:t>
            </a:r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Flexible in nature and does not impose a certain order of tactics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5730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dirty="0"/>
              <a:t> In-house or consultant</a:t>
            </a:r>
          </a:p>
          <a:p>
            <a:pPr lvl="1"/>
            <a:r>
              <a:rPr lang="en-US" dirty="0"/>
              <a:t>Typically work for an employer </a:t>
            </a:r>
          </a:p>
          <a:p>
            <a:endParaRPr lang="en-US" dirty="0"/>
          </a:p>
          <a:p>
            <a:r>
              <a:rPr lang="en-US" dirty="0"/>
              <a:t>Bug bounty</a:t>
            </a:r>
          </a:p>
          <a:p>
            <a:pPr lvl="1"/>
            <a:r>
              <a:rPr lang="en-US" dirty="0"/>
              <a:t>Companies post </a:t>
            </a:r>
            <a:r>
              <a:rPr lang="en-US" dirty="0" err="1"/>
              <a:t>pentest</a:t>
            </a:r>
            <a:r>
              <a:rPr lang="en-US" dirty="0"/>
              <a:t> assignments on open platforms</a:t>
            </a:r>
          </a:p>
          <a:p>
            <a:pPr lvl="1"/>
            <a:r>
              <a:rPr lang="en-US" dirty="0"/>
              <a:t>Registered users can complete the assignments and be rewarded</a:t>
            </a:r>
          </a:p>
          <a:p>
            <a:pPr lvl="1"/>
            <a:r>
              <a:rPr lang="en-US" dirty="0"/>
              <a:t>Several different platforms where some even offer training</a:t>
            </a:r>
          </a:p>
          <a:p>
            <a:pPr lvl="2"/>
            <a:r>
              <a:rPr lang="en-US" dirty="0" err="1"/>
              <a:t>intigriti</a:t>
            </a:r>
            <a:endParaRPr lang="en-US" dirty="0"/>
          </a:p>
          <a:p>
            <a:pPr lvl="2"/>
            <a:r>
              <a:rPr lang="en-US" dirty="0" err="1"/>
              <a:t>hackerone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3791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</a:t>
            </a:r>
            <a:r>
              <a:rPr lang="sv-SE" dirty="0" err="1"/>
              <a:t>Disclosure</a:t>
            </a:r>
            <a:r>
              <a:rPr lang="sv-SE" dirty="0"/>
              <a:t> </a:t>
            </a:r>
            <a:r>
              <a:rPr lang="sv-SE" dirty="0" err="1"/>
              <a:t>ethics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/>
          <a:lstStyle/>
          <a:p>
            <a:r>
              <a:rPr lang="en-US" dirty="0"/>
              <a:t>As </a:t>
            </a:r>
            <a:r>
              <a:rPr lang="en-US" dirty="0" err="1"/>
              <a:t>pentester</a:t>
            </a:r>
            <a:r>
              <a:rPr lang="en-US" dirty="0"/>
              <a:t> you are likely to discover vulnerabilities</a:t>
            </a:r>
          </a:p>
          <a:p>
            <a:endParaRPr lang="en-US" dirty="0"/>
          </a:p>
          <a:p>
            <a:r>
              <a:rPr lang="en-US" dirty="0"/>
              <a:t>On the one hand, those should be disclosed to the community for awareness and application of security measures</a:t>
            </a:r>
          </a:p>
          <a:p>
            <a:endParaRPr lang="en-US" dirty="0"/>
          </a:p>
          <a:p>
            <a:r>
              <a:rPr lang="en-US" dirty="0"/>
              <a:t>On the other hand, they can't be immediately disclosed since malicious attackers can exploit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6097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</a:t>
            </a:r>
            <a:r>
              <a:rPr lang="sv-SE" dirty="0" err="1"/>
              <a:t>Disclosure</a:t>
            </a:r>
            <a:r>
              <a:rPr lang="sv-SE" dirty="0"/>
              <a:t> </a:t>
            </a:r>
            <a:r>
              <a:rPr lang="sv-SE" dirty="0" err="1"/>
              <a:t>ethics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maximize both interests, it is typical to work under a responsible disclosure policy comprising the following steps</a:t>
            </a:r>
          </a:p>
          <a:p>
            <a:pPr lvl="1"/>
            <a:r>
              <a:rPr lang="en-US" b="1" dirty="0"/>
              <a:t>Discovery</a:t>
            </a:r>
            <a:r>
              <a:rPr lang="en-US" dirty="0"/>
              <a:t> of a vulnerability</a:t>
            </a:r>
          </a:p>
          <a:p>
            <a:pPr lvl="1"/>
            <a:r>
              <a:rPr lang="en-US" b="1" dirty="0"/>
              <a:t>Report</a:t>
            </a:r>
            <a:r>
              <a:rPr lang="en-US" dirty="0"/>
              <a:t> the vulnerability to the concerned vendor or organization</a:t>
            </a:r>
          </a:p>
          <a:p>
            <a:pPr lvl="1"/>
            <a:r>
              <a:rPr lang="en-US" b="1" dirty="0"/>
              <a:t>Verification</a:t>
            </a:r>
            <a:r>
              <a:rPr lang="en-US" dirty="0"/>
              <a:t> of the vulnerability by the recipient</a:t>
            </a:r>
          </a:p>
          <a:p>
            <a:pPr lvl="1"/>
            <a:r>
              <a:rPr lang="en-US" b="1" dirty="0"/>
              <a:t>Remediation</a:t>
            </a:r>
            <a:r>
              <a:rPr lang="en-US" dirty="0"/>
              <a:t> of the vulnerability by the vendor</a:t>
            </a:r>
          </a:p>
          <a:p>
            <a:pPr lvl="1"/>
            <a:r>
              <a:rPr lang="en-US" b="1" dirty="0"/>
              <a:t>Disclosure</a:t>
            </a:r>
            <a:r>
              <a:rPr lang="en-US" dirty="0"/>
              <a:t> of the vulnerability once the fix is ready</a:t>
            </a:r>
          </a:p>
          <a:p>
            <a:pPr lvl="1"/>
            <a:endParaRPr lang="en-US" dirty="0"/>
          </a:p>
          <a:p>
            <a:r>
              <a:rPr lang="en-US" dirty="0"/>
              <a:t>This only works if everyone follows the procedure</a:t>
            </a:r>
          </a:p>
          <a:p>
            <a:endParaRPr lang="en-US" dirty="0"/>
          </a:p>
          <a:p>
            <a:r>
              <a:rPr lang="en-US" dirty="0"/>
              <a:t>Even if a vendor does not reply to a discovery report, it is custom to wait 60 -120 days before disclosing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7429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REFLECT!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minute to write down one-liners that describe what you just learned – come up with as many as you can.</a:t>
            </a:r>
          </a:p>
          <a:p>
            <a:endParaRPr lang="en-US" dirty="0"/>
          </a:p>
          <a:p>
            <a:r>
              <a:rPr lang="en-US" dirty="0"/>
              <a:t>Join up in pairs or groups and compare your lists for another minute.</a:t>
            </a:r>
          </a:p>
          <a:p>
            <a:endParaRPr lang="en-US" dirty="0"/>
          </a:p>
          <a:p>
            <a:r>
              <a:rPr lang="en-US" dirty="0"/>
              <a:t>Questions so far?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0683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for </a:t>
            </a:r>
            <a:r>
              <a:rPr lang="sv-SE" dirty="0" err="1"/>
              <a:t>today</a:t>
            </a:r>
            <a:r>
              <a:rPr lang="sv-SE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2726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Additional</a:t>
            </a:r>
            <a:r>
              <a:rPr lang="sv-SE" dirty="0"/>
              <a:t> </a:t>
            </a:r>
            <a:r>
              <a:rPr lang="sv-SE" dirty="0" err="1"/>
              <a:t>reading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https://www.splunk.com/en_us/blog/learn/cyber-kill-chains.html</a:t>
            </a:r>
            <a:endParaRPr lang="en-US" dirty="0"/>
          </a:p>
          <a:p>
            <a:r>
              <a:rPr lang="en-US" dirty="0">
                <a:hlinkClick r:id="rId3"/>
              </a:rPr>
              <a:t>https://support.alertlogic.com/hc/en-us/community/posts/360023867491-The-Critical-Watch-Report-State-of-Threat-Detection-2018-is-here-</a:t>
            </a:r>
            <a:endParaRPr lang="en-US" dirty="0"/>
          </a:p>
          <a:p>
            <a:r>
              <a:rPr lang="en-US" dirty="0">
                <a:hlinkClick r:id="rId4"/>
              </a:rPr>
              <a:t>https://attack.mitre.org/</a:t>
            </a:r>
            <a:endParaRPr lang="en-US" dirty="0"/>
          </a:p>
          <a:p>
            <a:r>
              <a:rPr lang="en-US" dirty="0">
                <a:hlinkClick r:id="rId5"/>
              </a:rPr>
              <a:t>https://attack.mitre.org/docs/ATTACK_Design_and_Philosophy_March_2020.pdf</a:t>
            </a:r>
            <a:endParaRPr lang="en-US" dirty="0"/>
          </a:p>
          <a:p>
            <a:r>
              <a:rPr lang="en-US" dirty="0">
                <a:hlinkClick r:id="rId6"/>
              </a:rPr>
              <a:t>https://www.hackerone.com/knowledge-center/why-you-need-responsible-disclosure-and-how-get-started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11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simulated attack using the same tools and methods an adversary would use</a:t>
            </a:r>
          </a:p>
          <a:p>
            <a:endParaRPr lang="en-US" dirty="0"/>
          </a:p>
          <a:p>
            <a:r>
              <a:rPr lang="en-US" dirty="0"/>
              <a:t>A common technique to test the security of an entity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Device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….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913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general metod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pentest</a:t>
            </a:r>
            <a:r>
              <a:rPr lang="en-US" dirty="0"/>
              <a:t> is essentially an attack and follows an attack methodology</a:t>
            </a:r>
          </a:p>
          <a:p>
            <a:endParaRPr lang="en-US" dirty="0"/>
          </a:p>
          <a:p>
            <a:r>
              <a:rPr lang="en-US" dirty="0"/>
              <a:t>As you can imagine, the attack methodology will differ depending on what target you are testing</a:t>
            </a:r>
          </a:p>
          <a:p>
            <a:endParaRPr lang="en-US" dirty="0"/>
          </a:p>
          <a:p>
            <a:r>
              <a:rPr lang="en-US" dirty="0"/>
              <a:t> Let’s look at a generic attack method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779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Info </a:t>
            </a:r>
            <a:r>
              <a:rPr lang="sv-SE" dirty="0" err="1"/>
              <a:t>gathering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involved </a:t>
            </a:r>
            <a:r>
              <a:rPr lang="en-US" b="1" dirty="0"/>
              <a:t>information gathering </a:t>
            </a:r>
            <a:r>
              <a:rPr lang="en-US" dirty="0"/>
              <a:t>from open sources</a:t>
            </a:r>
          </a:p>
          <a:p>
            <a:pPr lvl="1"/>
            <a:r>
              <a:rPr lang="en-US" b="1" dirty="0"/>
              <a:t>OSINT: </a:t>
            </a:r>
            <a:r>
              <a:rPr lang="en-US" dirty="0"/>
              <a:t>Open source intelligence</a:t>
            </a:r>
          </a:p>
          <a:p>
            <a:pPr lvl="1"/>
            <a:endParaRPr lang="en-US" b="1" dirty="0"/>
          </a:p>
          <a:p>
            <a:r>
              <a:rPr lang="en-US" dirty="0"/>
              <a:t>This can include numerous different tasks all looking to gain information about the target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Job adverts</a:t>
            </a:r>
          </a:p>
          <a:p>
            <a:pPr lvl="1"/>
            <a:r>
              <a:rPr lang="en-US" dirty="0"/>
              <a:t>Social media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938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Enumeration </a:t>
            </a:r>
            <a:r>
              <a:rPr lang="en-US" dirty="0"/>
              <a:t>is about scanning the target to know more about its technical properties</a:t>
            </a:r>
          </a:p>
          <a:p>
            <a:endParaRPr lang="en-US" b="1" dirty="0"/>
          </a:p>
          <a:p>
            <a:r>
              <a:rPr lang="en-US" dirty="0"/>
              <a:t>Typical tasks include</a:t>
            </a:r>
          </a:p>
          <a:p>
            <a:pPr lvl="1"/>
            <a:r>
              <a:rPr lang="en-US" dirty="0"/>
              <a:t>Scanning IP ranges for responding hosts</a:t>
            </a:r>
          </a:p>
          <a:p>
            <a:pPr lvl="1"/>
            <a:r>
              <a:rPr lang="en-US" dirty="0"/>
              <a:t>Looking for open ports</a:t>
            </a:r>
          </a:p>
          <a:p>
            <a:pPr lvl="1"/>
            <a:r>
              <a:rPr lang="en-US" dirty="0"/>
              <a:t>Trying to figure out what software targets are running</a:t>
            </a:r>
          </a:p>
          <a:p>
            <a:pPr lvl="1"/>
            <a:r>
              <a:rPr lang="en-US" dirty="0"/>
              <a:t>….</a:t>
            </a:r>
          </a:p>
          <a:p>
            <a:pPr lvl="1"/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151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</a:t>
            </a:r>
            <a:r>
              <a:rPr lang="sv-SE" dirty="0" err="1"/>
              <a:t>Exploitation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Exploitation </a:t>
            </a:r>
            <a:r>
              <a:rPr lang="en-US" dirty="0"/>
              <a:t>about finding and using vulnerabilities</a:t>
            </a:r>
          </a:p>
          <a:p>
            <a:endParaRPr lang="en-US" dirty="0"/>
          </a:p>
          <a:p>
            <a:r>
              <a:rPr lang="en-US" dirty="0"/>
              <a:t>This is the step when we try to get access to systems – get a foothold</a:t>
            </a:r>
          </a:p>
          <a:p>
            <a:endParaRPr lang="en-US" dirty="0"/>
          </a:p>
          <a:p>
            <a:r>
              <a:rPr lang="en-US" dirty="0"/>
              <a:t>Often involves using or building exploits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42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Pentesting</a:t>
            </a:r>
            <a:r>
              <a:rPr lang="sv-SE" dirty="0"/>
              <a:t> – </a:t>
            </a:r>
            <a:r>
              <a:rPr lang="sv-SE" dirty="0" err="1"/>
              <a:t>Priv</a:t>
            </a:r>
            <a:r>
              <a:rPr lang="sv-SE" dirty="0"/>
              <a:t> </a:t>
            </a:r>
            <a:r>
              <a:rPr lang="sv-SE" dirty="0" err="1"/>
              <a:t>Esc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Privilege Escalation </a:t>
            </a:r>
            <a:r>
              <a:rPr lang="en-US" dirty="0"/>
              <a:t>is all about expanding system access</a:t>
            </a:r>
          </a:p>
          <a:p>
            <a:endParaRPr lang="en-US" b="1" dirty="0"/>
          </a:p>
          <a:p>
            <a:r>
              <a:rPr lang="en-US" b="1" dirty="0"/>
              <a:t>Horizontal </a:t>
            </a:r>
            <a:r>
              <a:rPr lang="en-US" dirty="0"/>
              <a:t>means that you gain access to another account with similar permissions</a:t>
            </a:r>
          </a:p>
          <a:p>
            <a:endParaRPr lang="en-US" b="1" dirty="0"/>
          </a:p>
          <a:p>
            <a:r>
              <a:rPr lang="en-US" b="1" dirty="0"/>
              <a:t>Vertical </a:t>
            </a:r>
            <a:r>
              <a:rPr lang="en-US" dirty="0"/>
              <a:t>means that you get access to accounts with other different permissions (often higher)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Jönköping School of Engineering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2024-07-12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280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2195</Words>
  <Application>Microsoft Office PowerPoint</Application>
  <PresentationFormat>Widescreen</PresentationFormat>
  <Paragraphs>412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Penetration testing Introduction and Methods</vt:lpstr>
      <vt:lpstr>Literature note</vt:lpstr>
      <vt:lpstr>Agenda</vt:lpstr>
      <vt:lpstr>Pentesting</vt:lpstr>
      <vt:lpstr>Pentesting – general metod</vt:lpstr>
      <vt:lpstr>Pentesting – Info gathering</vt:lpstr>
      <vt:lpstr>Pentesting – Enumeration</vt:lpstr>
      <vt:lpstr>Pentesting – Exploitation</vt:lpstr>
      <vt:lpstr>Pentesting – Priv Esc</vt:lpstr>
      <vt:lpstr>Pentesting – Post-exploitation</vt:lpstr>
      <vt:lpstr>REFLECT!</vt:lpstr>
      <vt:lpstr>Pentesting - modes</vt:lpstr>
      <vt:lpstr>Pentesting – black-box</vt:lpstr>
      <vt:lpstr>Pentesting – grey-box</vt:lpstr>
      <vt:lpstr>Pentesting – white-box</vt:lpstr>
      <vt:lpstr>REFLECT!</vt:lpstr>
      <vt:lpstr>Pentesting – Laws and ethics</vt:lpstr>
      <vt:lpstr>Pentesting – Hacker hats</vt:lpstr>
      <vt:lpstr>Pentesting – ROE</vt:lpstr>
      <vt:lpstr>REFLECT!</vt:lpstr>
      <vt:lpstr>Pentesting – Attack models</vt:lpstr>
      <vt:lpstr>Pentesting – Attack tree</vt:lpstr>
      <vt:lpstr>Pentesting – Attack tree</vt:lpstr>
      <vt:lpstr>Pentesting – Cyber kill chain</vt:lpstr>
      <vt:lpstr>Pentesting – Cyber kill chain</vt:lpstr>
      <vt:lpstr>Pentesting – Cyber kill chain</vt:lpstr>
      <vt:lpstr>Pentesting – Cyber kill chain</vt:lpstr>
      <vt:lpstr>Pentesting – Cyber kill chain</vt:lpstr>
      <vt:lpstr>REFLECT!</vt:lpstr>
      <vt:lpstr>Pentesting – MITRE ATT&amp;CK</vt:lpstr>
      <vt:lpstr>Pentesting – MITRE ATT&amp;CK</vt:lpstr>
      <vt:lpstr>Pentesting – MITRE ATT&amp;CK</vt:lpstr>
      <vt:lpstr>Pentesting – HOW?</vt:lpstr>
      <vt:lpstr>Pentesting –Disclosure ethics</vt:lpstr>
      <vt:lpstr>Pentesting –Disclosure ethics</vt:lpstr>
      <vt:lpstr>REFLECT!</vt:lpstr>
      <vt:lpstr>Thank you for today!</vt:lpstr>
      <vt:lpstr>Additional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analysis workshop</dc:title>
  <dc:creator>Joakim Kävrestad</dc:creator>
  <cp:lastModifiedBy>Joakim Kävrestad</cp:lastModifiedBy>
  <cp:revision>22</cp:revision>
  <dcterms:created xsi:type="dcterms:W3CDTF">2022-10-21T13:35:47Z</dcterms:created>
  <dcterms:modified xsi:type="dcterms:W3CDTF">2024-07-12T09:35:37Z</dcterms:modified>
</cp:coreProperties>
</file>