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315" r:id="rId5"/>
    <p:sldId id="316" r:id="rId6"/>
    <p:sldId id="31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18" r:id="rId15"/>
    <p:sldId id="362" r:id="rId16"/>
    <p:sldId id="366" r:id="rId17"/>
    <p:sldId id="328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27" r:id="rId28"/>
    <p:sldId id="363" r:id="rId29"/>
    <p:sldId id="367" r:id="rId30"/>
    <p:sldId id="368" r:id="rId31"/>
    <p:sldId id="370" r:id="rId32"/>
    <p:sldId id="369" r:id="rId33"/>
    <p:sldId id="364" r:id="rId34"/>
    <p:sldId id="371" r:id="rId35"/>
    <p:sldId id="372" r:id="rId36"/>
    <p:sldId id="373" r:id="rId37"/>
    <p:sldId id="365" r:id="rId38"/>
    <p:sldId id="292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9D6E48AC-1CED-4AE9-89BE-EB48AA635A03}"/>
    <pc:docChg chg="undo redo custSel addSld delSld modSld sldOrd">
      <pc:chgData name="Joakim Kävrestad" userId="a92193a0-8f3d-4a15-a47f-f5fb7ea02d29" providerId="ADAL" clId="{9D6E48AC-1CED-4AE9-89BE-EB48AA635A03}" dt="2024-01-11T10:43:43.805" v="4707" actId="20577"/>
      <pc:docMkLst>
        <pc:docMk/>
      </pc:docMkLst>
      <pc:sldChg chg="modSp mod">
        <pc:chgData name="Joakim Kävrestad" userId="a92193a0-8f3d-4a15-a47f-f5fb7ea02d29" providerId="ADAL" clId="{9D6E48AC-1CED-4AE9-89BE-EB48AA635A03}" dt="2023-12-15T07:14:08.347" v="13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9D6E48AC-1CED-4AE9-89BE-EB48AA635A03}" dt="2023-12-15T07:14:08.347" v="13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D6E48AC-1CED-4AE9-89BE-EB48AA635A03}" dt="2023-12-15T07:14:31.866" v="7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9D6E48AC-1CED-4AE9-89BE-EB48AA635A03}" dt="2023-12-15T07:14:31.866" v="70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D6E48AC-1CED-4AE9-89BE-EB48AA635A03}" dt="2023-12-15T07:18:09.435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D6E48AC-1CED-4AE9-89BE-EB48AA635A03}" dt="2023-12-15T07:18:09.435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21.931" v="222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891345325" sldId="299"/>
        </pc:sldMkLst>
      </pc:sldChg>
      <pc:sldChg chg="modSp mod">
        <pc:chgData name="Joakim Kävrestad" userId="a92193a0-8f3d-4a15-a47f-f5fb7ea02d29" providerId="ADAL" clId="{9D6E48AC-1CED-4AE9-89BE-EB48AA635A03}" dt="2023-12-15T07:20:11.905" v="407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9D6E48AC-1CED-4AE9-89BE-EB48AA635A03}" dt="2023-12-15T07:20:11.905" v="407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D6E48AC-1CED-4AE9-89BE-EB48AA635A03}" dt="2024-01-11T10:43:43.805" v="4707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9D6E48AC-1CED-4AE9-89BE-EB48AA635A03}" dt="2024-01-11T10:43:43.805" v="4707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D6E48AC-1CED-4AE9-89BE-EB48AA635A03}" dt="2023-12-15T07:18:54.539" v="224" actId="47"/>
        <pc:sldMkLst>
          <pc:docMk/>
          <pc:sldMk cId="2105558118" sldId="314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158121556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367772853" sldId="316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4052400709" sldId="316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1476904026" sldId="317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3543972555" sldId="317"/>
        </pc:sldMkLst>
      </pc:sldChg>
      <pc:sldChg chg="del">
        <pc:chgData name="Joakim Kävrestad" userId="a92193a0-8f3d-4a15-a47f-f5fb7ea02d29" providerId="ADAL" clId="{9D6E48AC-1CED-4AE9-89BE-EB48AA635A03}" dt="2023-12-15T07:41:26.555" v="1549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63791341" sldId="323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D6E48AC-1CED-4AE9-89BE-EB48AA635A03}" dt="2023-12-15T07:25:47.039" v="670" actId="5793"/>
        <pc:sldMkLst>
          <pc:docMk/>
          <pc:sldMk cId="1187042716" sldId="328"/>
        </pc:sldMkLst>
        <pc:spChg chg="mod">
          <ac:chgData name="Joakim Kävrestad" userId="a92193a0-8f3d-4a15-a47f-f5fb7ea02d29" providerId="ADAL" clId="{9D6E48AC-1CED-4AE9-89BE-EB48AA635A03}" dt="2023-12-15T07:21:04.277" v="419" actId="20577"/>
          <ac:spMkLst>
            <pc:docMk/>
            <pc:sldMk cId="1187042716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5:47.039" v="670" actId="5793"/>
          <ac:spMkLst>
            <pc:docMk/>
            <pc:sldMk cId="1187042716" sldId="32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29:30.545" v="689" actId="47"/>
        <pc:sldMkLst>
          <pc:docMk/>
          <pc:sldMk cId="2992023665" sldId="348"/>
        </pc:sldMkLst>
      </pc:sldChg>
      <pc:sldChg chg="del">
        <pc:chgData name="Joakim Kävrestad" userId="a92193a0-8f3d-4a15-a47f-f5fb7ea02d29" providerId="ADAL" clId="{9D6E48AC-1CED-4AE9-89BE-EB48AA635A03}" dt="2023-12-15T07:30:02.188" v="696" actId="47"/>
        <pc:sldMkLst>
          <pc:docMk/>
          <pc:sldMk cId="2900200881" sldId="349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3045667924" sldId="350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875610352" sldId="351"/>
        </pc:sldMkLst>
      </pc:sldChg>
      <pc:sldChg chg="modSp add mod">
        <pc:chgData name="Joakim Kävrestad" userId="a92193a0-8f3d-4a15-a47f-f5fb7ea02d29" providerId="ADAL" clId="{9D6E48AC-1CED-4AE9-89BE-EB48AA635A03}" dt="2023-12-15T07:29:05.564" v="688" actId="27636"/>
        <pc:sldMkLst>
          <pc:docMk/>
          <pc:sldMk cId="684952292" sldId="352"/>
        </pc:sldMkLst>
        <pc:spChg chg="mod">
          <ac:chgData name="Joakim Kävrestad" userId="a92193a0-8f3d-4a15-a47f-f5fb7ea02d29" providerId="ADAL" clId="{9D6E48AC-1CED-4AE9-89BE-EB48AA635A03}" dt="2023-12-15T07:28:44.065" v="681" actId="20577"/>
          <ac:spMkLst>
            <pc:docMk/>
            <pc:sldMk cId="684952292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9:05.564" v="688" actId="27636"/>
          <ac:spMkLst>
            <pc:docMk/>
            <pc:sldMk cId="684952292" sldId="352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D6E48AC-1CED-4AE9-89BE-EB48AA635A03}" dt="2023-12-15T07:29:59.834" v="695" actId="1076"/>
        <pc:sldMkLst>
          <pc:docMk/>
          <pc:sldMk cId="1421626462" sldId="353"/>
        </pc:sldMkLst>
        <pc:spChg chg="mod">
          <ac:chgData name="Joakim Kävrestad" userId="a92193a0-8f3d-4a15-a47f-f5fb7ea02d29" providerId="ADAL" clId="{9D6E48AC-1CED-4AE9-89BE-EB48AA635A03}" dt="2023-12-15T07:29:47.859" v="691" actId="6549"/>
          <ac:spMkLst>
            <pc:docMk/>
            <pc:sldMk cId="1421626462" sldId="353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29:59.834" v="695" actId="1076"/>
          <ac:picMkLst>
            <pc:docMk/>
            <pc:sldMk cId="1421626462" sldId="353"/>
            <ac:picMk id="7" creationId="{AEE23DA5-69EA-E23F-CFC9-DAC37A1653C5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0:19.857" v="701" actId="1076"/>
        <pc:sldMkLst>
          <pc:docMk/>
          <pc:sldMk cId="1137303280" sldId="354"/>
        </pc:sldMkLst>
        <pc:picChg chg="del">
          <ac:chgData name="Joakim Kävrestad" userId="a92193a0-8f3d-4a15-a47f-f5fb7ea02d29" providerId="ADAL" clId="{9D6E48AC-1CED-4AE9-89BE-EB48AA635A03}" dt="2023-12-15T07:30:07.655" v="698" actId="478"/>
          <ac:picMkLst>
            <pc:docMk/>
            <pc:sldMk cId="1137303280" sldId="354"/>
            <ac:picMk id="7" creationId="{AEE23DA5-69EA-E23F-CFC9-DAC37A1653C5}"/>
          </ac:picMkLst>
        </pc:picChg>
        <pc:picChg chg="add mod">
          <ac:chgData name="Joakim Kävrestad" userId="a92193a0-8f3d-4a15-a47f-f5fb7ea02d29" providerId="ADAL" clId="{9D6E48AC-1CED-4AE9-89BE-EB48AA635A03}" dt="2023-12-15T07:30:19.857" v="701" actId="1076"/>
          <ac:picMkLst>
            <pc:docMk/>
            <pc:sldMk cId="1137303280" sldId="354"/>
            <ac:picMk id="8" creationId="{8A1A80EC-E200-56D9-F79E-FE2AD978321A}"/>
          </ac:picMkLst>
        </pc:picChg>
      </pc:sldChg>
      <pc:sldChg chg="modSp add mod">
        <pc:chgData name="Joakim Kävrestad" userId="a92193a0-8f3d-4a15-a47f-f5fb7ea02d29" providerId="ADAL" clId="{9D6E48AC-1CED-4AE9-89BE-EB48AA635A03}" dt="2023-12-15T07:31:23.031" v="718" actId="27636"/>
        <pc:sldMkLst>
          <pc:docMk/>
          <pc:sldMk cId="1322520017" sldId="355"/>
        </pc:sldMkLst>
        <pc:spChg chg="mod">
          <ac:chgData name="Joakim Kävrestad" userId="a92193a0-8f3d-4a15-a47f-f5fb7ea02d29" providerId="ADAL" clId="{9D6E48AC-1CED-4AE9-89BE-EB48AA635A03}" dt="2023-12-15T07:30:53.933" v="716" actId="404"/>
          <ac:spMkLst>
            <pc:docMk/>
            <pc:sldMk cId="132252001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1:23.031" v="718" actId="27636"/>
          <ac:spMkLst>
            <pc:docMk/>
            <pc:sldMk cId="1322520017" sldId="355"/>
            <ac:spMk id="3" creationId="{531B12F1-007B-4B93-9641-7D4AB3252337}"/>
          </ac:spMkLst>
        </pc:spChg>
      </pc:sldChg>
      <pc:sldChg chg="addSp delSp modSp add mod">
        <pc:chgData name="Joakim Kävrestad" userId="a92193a0-8f3d-4a15-a47f-f5fb7ea02d29" providerId="ADAL" clId="{9D6E48AC-1CED-4AE9-89BE-EB48AA635A03}" dt="2023-12-15T07:32:08.318" v="722"/>
        <pc:sldMkLst>
          <pc:docMk/>
          <pc:sldMk cId="781056350" sldId="356"/>
        </pc:sldMkLst>
        <pc:spChg chg="del mod">
          <ac:chgData name="Joakim Kävrestad" userId="a92193a0-8f3d-4a15-a47f-f5fb7ea02d29" providerId="ADAL" clId="{9D6E48AC-1CED-4AE9-89BE-EB48AA635A03}" dt="2023-12-15T07:32:08.318" v="722"/>
          <ac:spMkLst>
            <pc:docMk/>
            <pc:sldMk cId="781056350" sldId="356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32:08.318" v="722"/>
          <ac:picMkLst>
            <pc:docMk/>
            <pc:sldMk cId="781056350" sldId="356"/>
            <ac:picMk id="7" creationId="{533F2C75-2662-8362-FAE6-A81C073D05D6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2:30.537" v="725"/>
        <pc:sldMkLst>
          <pc:docMk/>
          <pc:sldMk cId="3159894659" sldId="357"/>
        </pc:sldMkLst>
        <pc:spChg chg="add mod">
          <ac:chgData name="Joakim Kävrestad" userId="a92193a0-8f3d-4a15-a47f-f5fb7ea02d29" providerId="ADAL" clId="{9D6E48AC-1CED-4AE9-89BE-EB48AA635A03}" dt="2023-12-15T07:32:29.633" v="724" actId="478"/>
          <ac:spMkLst>
            <pc:docMk/>
            <pc:sldMk cId="3159894659" sldId="357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2:29.633" v="724" actId="478"/>
          <ac:picMkLst>
            <pc:docMk/>
            <pc:sldMk cId="3159894659" sldId="357"/>
            <ac:picMk id="7" creationId="{533F2C75-2662-8362-FAE6-A81C073D05D6}"/>
          </ac:picMkLst>
        </pc:picChg>
        <pc:picChg chg="add mod">
          <ac:chgData name="Joakim Kävrestad" userId="a92193a0-8f3d-4a15-a47f-f5fb7ea02d29" providerId="ADAL" clId="{9D6E48AC-1CED-4AE9-89BE-EB48AA635A03}" dt="2023-12-15T07:32:30.537" v="725"/>
          <ac:picMkLst>
            <pc:docMk/>
            <pc:sldMk cId="3159894659" sldId="357"/>
            <ac:picMk id="9" creationId="{BF8E06E5-6227-DC4A-E014-5D1018F7C8F7}"/>
          </ac:picMkLst>
        </pc:picChg>
      </pc:sldChg>
      <pc:sldChg chg="delSp modSp add mod">
        <pc:chgData name="Joakim Kävrestad" userId="a92193a0-8f3d-4a15-a47f-f5fb7ea02d29" providerId="ADAL" clId="{9D6E48AC-1CED-4AE9-89BE-EB48AA635A03}" dt="2023-12-15T07:35:37.899" v="1073" actId="20577"/>
        <pc:sldMkLst>
          <pc:docMk/>
          <pc:sldMk cId="3300984235" sldId="358"/>
        </pc:sldMkLst>
        <pc:spChg chg="mod">
          <ac:chgData name="Joakim Kävrestad" userId="a92193a0-8f3d-4a15-a47f-f5fb7ea02d29" providerId="ADAL" clId="{9D6E48AC-1CED-4AE9-89BE-EB48AA635A03}" dt="2023-12-15T07:33:41.782" v="758" actId="20577"/>
          <ac:spMkLst>
            <pc:docMk/>
            <pc:sldMk cId="3300984235" sldId="35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5:37.899" v="1073" actId="20577"/>
          <ac:spMkLst>
            <pc:docMk/>
            <pc:sldMk cId="3300984235" sldId="358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3:11.022" v="729" actId="478"/>
          <ac:picMkLst>
            <pc:docMk/>
            <pc:sldMk cId="3300984235" sldId="358"/>
            <ac:picMk id="9" creationId="{BF8E06E5-6227-DC4A-E014-5D1018F7C8F7}"/>
          </ac:picMkLst>
        </pc:picChg>
      </pc:sldChg>
      <pc:sldChg chg="add del">
        <pc:chgData name="Joakim Kävrestad" userId="a92193a0-8f3d-4a15-a47f-f5fb7ea02d29" providerId="ADAL" clId="{9D6E48AC-1CED-4AE9-89BE-EB48AA635A03}" dt="2023-12-15T07:33:00.032" v="727" actId="47"/>
        <pc:sldMkLst>
          <pc:docMk/>
          <pc:sldMk cId="3477325205" sldId="358"/>
        </pc:sldMkLst>
      </pc:sldChg>
      <pc:sldChg chg="modSp add mod">
        <pc:chgData name="Joakim Kävrestad" userId="a92193a0-8f3d-4a15-a47f-f5fb7ea02d29" providerId="ADAL" clId="{9D6E48AC-1CED-4AE9-89BE-EB48AA635A03}" dt="2023-12-15T07:37:58.788" v="1338" actId="20577"/>
        <pc:sldMkLst>
          <pc:docMk/>
          <pc:sldMk cId="3917681507" sldId="359"/>
        </pc:sldMkLst>
        <pc:spChg chg="mod">
          <ac:chgData name="Joakim Kävrestad" userId="a92193a0-8f3d-4a15-a47f-f5fb7ea02d29" providerId="ADAL" clId="{9D6E48AC-1CED-4AE9-89BE-EB48AA635A03}" dt="2023-12-15T07:37:58.788" v="1338" actId="20577"/>
          <ac:spMkLst>
            <pc:docMk/>
            <pc:sldMk cId="3917681507" sldId="359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07:40:40.427" v="1530" actId="20577"/>
        <pc:sldMkLst>
          <pc:docMk/>
          <pc:sldMk cId="1690666415" sldId="360"/>
        </pc:sldMkLst>
        <pc:spChg chg="mod">
          <ac:chgData name="Joakim Kävrestad" userId="a92193a0-8f3d-4a15-a47f-f5fb7ea02d29" providerId="ADAL" clId="{9D6E48AC-1CED-4AE9-89BE-EB48AA635A03}" dt="2023-12-15T07:40:40.427" v="1530" actId="20577"/>
          <ac:spMkLst>
            <pc:docMk/>
            <pc:sldMk cId="1690666415" sldId="360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40:33.854" v="1528" actId="20577"/>
          <ac:spMkLst>
            <pc:docMk/>
            <pc:sldMk cId="1690666415" sldId="360"/>
            <ac:spMk id="8" creationId="{62B4FFA2-C668-8738-C648-1F7C6BB07B56}"/>
          </ac:spMkLst>
        </pc:spChg>
      </pc:sldChg>
      <pc:sldChg chg="new del">
        <pc:chgData name="Joakim Kävrestad" userId="a92193a0-8f3d-4a15-a47f-f5fb7ea02d29" providerId="ADAL" clId="{9D6E48AC-1CED-4AE9-89BE-EB48AA635A03}" dt="2023-12-15T07:38:52.334" v="1352" actId="47"/>
        <pc:sldMkLst>
          <pc:docMk/>
          <pc:sldMk cId="3697881563" sldId="361"/>
        </pc:sldMkLst>
      </pc:sldChg>
      <pc:sldChg chg="modSp add mod">
        <pc:chgData name="Joakim Kävrestad" userId="a92193a0-8f3d-4a15-a47f-f5fb7ea02d29" providerId="ADAL" clId="{9D6E48AC-1CED-4AE9-89BE-EB48AA635A03}" dt="2023-12-15T13:42:21.202" v="1807" actId="20577"/>
        <pc:sldMkLst>
          <pc:docMk/>
          <pc:sldMk cId="3519163498" sldId="362"/>
        </pc:sldMkLst>
        <pc:spChg chg="mod">
          <ac:chgData name="Joakim Kävrestad" userId="a92193a0-8f3d-4a15-a47f-f5fb7ea02d29" providerId="ADAL" clId="{9D6E48AC-1CED-4AE9-89BE-EB48AA635A03}" dt="2023-12-15T13:39:36.577" v="1575" actId="6549"/>
          <ac:spMkLst>
            <pc:docMk/>
            <pc:sldMk cId="3519163498" sldId="36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2:21.202" v="1807" actId="20577"/>
          <ac:spMkLst>
            <pc:docMk/>
            <pc:sldMk cId="3519163498" sldId="36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6:13.125" v="2134"/>
        <pc:sldMkLst>
          <pc:docMk/>
          <pc:sldMk cId="955044908" sldId="363"/>
        </pc:sldMkLst>
        <pc:spChg chg="mod">
          <ac:chgData name="Joakim Kävrestad" userId="a92193a0-8f3d-4a15-a47f-f5fb7ea02d29" providerId="ADAL" clId="{9D6E48AC-1CED-4AE9-89BE-EB48AA635A03}" dt="2023-12-15T07:40:53.725" v="1541" actId="20577"/>
          <ac:spMkLst>
            <pc:docMk/>
            <pc:sldMk cId="955044908" sldId="363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6:13.125" v="2134"/>
          <ac:spMkLst>
            <pc:docMk/>
            <pc:sldMk cId="955044908" sldId="363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20:39.193" v="4123" actId="20577"/>
        <pc:sldMkLst>
          <pc:docMk/>
          <pc:sldMk cId="1643777890" sldId="364"/>
        </pc:sldMkLst>
        <pc:spChg chg="mod">
          <ac:chgData name="Joakim Kävrestad" userId="a92193a0-8f3d-4a15-a47f-f5fb7ea02d29" providerId="ADAL" clId="{9D6E48AC-1CED-4AE9-89BE-EB48AA635A03}" dt="2023-12-15T07:41:04.376" v="1548" actId="20577"/>
          <ac:spMkLst>
            <pc:docMk/>
            <pc:sldMk cId="1643777890" sldId="364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20:39.193" v="4123" actId="20577"/>
          <ac:spMkLst>
            <pc:docMk/>
            <pc:sldMk cId="1643777890" sldId="364"/>
            <ac:spMk id="8" creationId="{62B4FFA2-C668-8738-C648-1F7C6BB07B56}"/>
          </ac:spMkLst>
        </pc:spChg>
      </pc:sldChg>
      <pc:sldChg chg="add">
        <pc:chgData name="Joakim Kävrestad" userId="a92193a0-8f3d-4a15-a47f-f5fb7ea02d29" providerId="ADAL" clId="{9D6E48AC-1CED-4AE9-89BE-EB48AA635A03}" dt="2023-12-15T07:41:37.909" v="1550"/>
        <pc:sldMkLst>
          <pc:docMk/>
          <pc:sldMk cId="3607741989" sldId="365"/>
        </pc:sldMkLst>
      </pc:sldChg>
      <pc:sldChg chg="modSp add mod">
        <pc:chgData name="Joakim Kävrestad" userId="a92193a0-8f3d-4a15-a47f-f5fb7ea02d29" providerId="ADAL" clId="{9D6E48AC-1CED-4AE9-89BE-EB48AA635A03}" dt="2023-12-15T13:44:43.834" v="2133" actId="313"/>
        <pc:sldMkLst>
          <pc:docMk/>
          <pc:sldMk cId="1665748317" sldId="366"/>
        </pc:sldMkLst>
        <pc:spChg chg="mod">
          <ac:chgData name="Joakim Kävrestad" userId="a92193a0-8f3d-4a15-a47f-f5fb7ea02d29" providerId="ADAL" clId="{9D6E48AC-1CED-4AE9-89BE-EB48AA635A03}" dt="2023-12-15T13:44:43.834" v="2133" actId="313"/>
          <ac:spMkLst>
            <pc:docMk/>
            <pc:sldMk cId="1665748317" sldId="36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5:08.156" v="3068" actId="20577"/>
        <pc:sldMkLst>
          <pc:docMk/>
          <pc:sldMk cId="1097676909" sldId="367"/>
        </pc:sldMkLst>
        <pc:spChg chg="mod">
          <ac:chgData name="Joakim Kävrestad" userId="a92193a0-8f3d-4a15-a47f-f5fb7ea02d29" providerId="ADAL" clId="{9D6E48AC-1CED-4AE9-89BE-EB48AA635A03}" dt="2023-12-15T13:55:08.156" v="3068" actId="20577"/>
          <ac:spMkLst>
            <pc:docMk/>
            <pc:sldMk cId="1097676909" sldId="367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9:52.847" v="2650" actId="113"/>
        <pc:sldMkLst>
          <pc:docMk/>
          <pc:sldMk cId="2053147271" sldId="368"/>
        </pc:sldMkLst>
        <pc:spChg chg="mod">
          <ac:chgData name="Joakim Kävrestad" userId="a92193a0-8f3d-4a15-a47f-f5fb7ea02d29" providerId="ADAL" clId="{9D6E48AC-1CED-4AE9-89BE-EB48AA635A03}" dt="2023-12-15T13:48:28.255" v="2385" actId="20577"/>
          <ac:spMkLst>
            <pc:docMk/>
            <pc:sldMk cId="2053147271" sldId="36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9:52.847" v="2650" actId="113"/>
          <ac:spMkLst>
            <pc:docMk/>
            <pc:sldMk cId="2053147271" sldId="368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7:27.828" v="3295" actId="20577"/>
        <pc:sldMkLst>
          <pc:docMk/>
          <pc:sldMk cId="2941252990" sldId="369"/>
        </pc:sldMkLst>
        <pc:spChg chg="mod">
          <ac:chgData name="Joakim Kävrestad" userId="a92193a0-8f3d-4a15-a47f-f5fb7ea02d29" providerId="ADAL" clId="{9D6E48AC-1CED-4AE9-89BE-EB48AA635A03}" dt="2023-12-15T13:57:27.828" v="3295" actId="20577"/>
          <ac:spMkLst>
            <pc:docMk/>
            <pc:sldMk cId="2941252990" sldId="369"/>
            <ac:spMk id="8" creationId="{62B4FFA2-C668-8738-C648-1F7C6BB07B56}"/>
          </ac:spMkLst>
        </pc:spChg>
      </pc:sldChg>
      <pc:sldChg chg="add ord">
        <pc:chgData name="Joakim Kävrestad" userId="a92193a0-8f3d-4a15-a47f-f5fb7ea02d29" providerId="ADAL" clId="{9D6E48AC-1CED-4AE9-89BE-EB48AA635A03}" dt="2023-12-15T13:55:17.832" v="3070"/>
        <pc:sldMkLst>
          <pc:docMk/>
          <pc:sldMk cId="2320819047" sldId="370"/>
        </pc:sldMkLst>
      </pc:sldChg>
      <pc:sldChg chg="modSp add mod">
        <pc:chgData name="Joakim Kävrestad" userId="a92193a0-8f3d-4a15-a47f-f5fb7ea02d29" providerId="ADAL" clId="{9D6E48AC-1CED-4AE9-89BE-EB48AA635A03}" dt="2023-12-20T09:17:47.452" v="3683" actId="20577"/>
        <pc:sldMkLst>
          <pc:docMk/>
          <pc:sldMk cId="3904842994" sldId="371"/>
        </pc:sldMkLst>
        <pc:spChg chg="mod">
          <ac:chgData name="Joakim Kävrestad" userId="a92193a0-8f3d-4a15-a47f-f5fb7ea02d29" providerId="ADAL" clId="{9D6E48AC-1CED-4AE9-89BE-EB48AA635A03}" dt="2023-12-20T09:16:39.475" v="3429" actId="20577"/>
          <ac:spMkLst>
            <pc:docMk/>
            <pc:sldMk cId="3904842994" sldId="371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17:47.452" v="3683" actId="20577"/>
          <ac:spMkLst>
            <pc:docMk/>
            <pc:sldMk cId="3904842994" sldId="371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18:59.350" v="3973" actId="20577"/>
        <pc:sldMkLst>
          <pc:docMk/>
          <pc:sldMk cId="4041889206" sldId="372"/>
        </pc:sldMkLst>
        <pc:spChg chg="mod">
          <ac:chgData name="Joakim Kävrestad" userId="a92193a0-8f3d-4a15-a47f-f5fb7ea02d29" providerId="ADAL" clId="{9D6E48AC-1CED-4AE9-89BE-EB48AA635A03}" dt="2023-12-20T09:18:59.350" v="3973" actId="20577"/>
          <ac:spMkLst>
            <pc:docMk/>
            <pc:sldMk cId="4041889206" sldId="372"/>
            <ac:spMk id="8" creationId="{62B4FFA2-C668-8738-C648-1F7C6BB07B56}"/>
          </ac:spMkLst>
        </pc:spChg>
      </pc:sldChg>
      <pc:sldChg chg="add del">
        <pc:chgData name="Joakim Kävrestad" userId="a92193a0-8f3d-4a15-a47f-f5fb7ea02d29" providerId="ADAL" clId="{9D6E48AC-1CED-4AE9-89BE-EB48AA635A03}" dt="2023-12-20T09:20:47.674" v="4125"/>
        <pc:sldMkLst>
          <pc:docMk/>
          <pc:sldMk cId="1595670169" sldId="373"/>
        </pc:sldMkLst>
      </pc:sldChg>
      <pc:sldChg chg="modSp add mod">
        <pc:chgData name="Joakim Kävrestad" userId="a92193a0-8f3d-4a15-a47f-f5fb7ea02d29" providerId="ADAL" clId="{9D6E48AC-1CED-4AE9-89BE-EB48AA635A03}" dt="2023-12-20T09:24:03.762" v="4696" actId="20577"/>
        <pc:sldMkLst>
          <pc:docMk/>
          <pc:sldMk cId="1932787332" sldId="373"/>
        </pc:sldMkLst>
        <pc:spChg chg="mod">
          <ac:chgData name="Joakim Kävrestad" userId="a92193a0-8f3d-4a15-a47f-f5fb7ea02d29" providerId="ADAL" clId="{9D6E48AC-1CED-4AE9-89BE-EB48AA635A03}" dt="2023-12-20T09:24:03.762" v="4696" actId="20577"/>
          <ac:spMkLst>
            <pc:docMk/>
            <pc:sldMk cId="1932787332" sldId="373"/>
            <ac:spMk id="8" creationId="{62B4FFA2-C668-8738-C648-1F7C6BB07B56}"/>
          </ac:spMkLst>
        </pc:spChg>
      </pc:sldChg>
      <pc:sldMasterChg chg="delSldLayout">
        <pc:chgData name="Joakim Kävrestad" userId="a92193a0-8f3d-4a15-a47f-f5fb7ea02d29" providerId="ADAL" clId="{9D6E48AC-1CED-4AE9-89BE-EB48AA635A03}" dt="2023-12-15T07:30:33.094" v="702" actId="47"/>
        <pc:sldMasterMkLst>
          <pc:docMk/>
          <pc:sldMasterMk cId="2974652794" sldId="2147483648"/>
        </pc:sldMasterMkLst>
        <pc:sldLayoutChg chg="del">
          <pc:chgData name="Joakim Kävrestad" userId="a92193a0-8f3d-4a15-a47f-f5fb7ea02d29" providerId="ADAL" clId="{9D6E48AC-1CED-4AE9-89BE-EB48AA635A03}" dt="2023-12-15T07:30:33.094" v="702" actId="47"/>
          <pc:sldLayoutMkLst>
            <pc:docMk/>
            <pc:sldMasterMk cId="2974652794" sldId="2147483648"/>
            <pc:sldLayoutMk cId="1751366342" sldId="2147483660"/>
          </pc:sldLayoutMkLst>
        </pc:sldLayoutChg>
      </pc:sldMasterChg>
    </pc:docChg>
  </pc:docChgLst>
  <pc:docChgLst>
    <pc:chgData name="Joakim Kävrestad" userId="a92193a0-8f3d-4a15-a47f-f5fb7ea02d29" providerId="ADAL" clId="{7F5B9DB2-B4CD-47D8-BB09-464F549B8666}"/>
    <pc:docChg chg="custSel delSld modSld modMainMaster">
      <pc:chgData name="Joakim Kävrestad" userId="a92193a0-8f3d-4a15-a47f-f5fb7ea02d29" providerId="ADAL" clId="{7F5B9DB2-B4CD-47D8-BB09-464F549B8666}" dt="2024-07-12T09:41:09.355" v="157" actId="20577"/>
      <pc:docMkLst>
        <pc:docMk/>
      </pc:docMkLst>
      <pc:sldChg chg="modSp mod">
        <pc:chgData name="Joakim Kävrestad" userId="a92193a0-8f3d-4a15-a47f-f5fb7ea02d29" providerId="ADAL" clId="{7F5B9DB2-B4CD-47D8-BB09-464F549B8666}" dt="2024-07-12T09:36:14.981" v="11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7F5B9DB2-B4CD-47D8-BB09-464F549B8666}" dt="2024-07-12T09:36:02.707" v="5" actId="20577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7F5B9DB2-B4CD-47D8-BB09-464F549B8666}" dt="2024-07-12T09:36:14.981" v="11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7F5B9DB2-B4CD-47D8-BB09-464F549B8666}" dt="2024-07-12T09:36:19.385" v="12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7F5B9DB2-B4CD-47D8-BB09-464F549B8666}" dt="2024-07-12T09:36:19.385" v="12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7F5B9DB2-B4CD-47D8-BB09-464F549B8666}" dt="2024-07-12T09:36:53.781" v="20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7F5B9DB2-B4CD-47D8-BB09-464F549B8666}" dt="2024-07-12T09:36:53.781" v="20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7:27.127" v="32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7F5B9DB2-B4CD-47D8-BB09-464F549B8666}" dt="2024-07-12T09:37:27.127" v="32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7:33.171" v="36" actId="20577"/>
        <pc:sldMkLst>
          <pc:docMk/>
          <pc:sldMk cId="44219478" sldId="306"/>
        </pc:sldMkLst>
        <pc:spChg chg="mod">
          <ac:chgData name="Joakim Kävrestad" userId="a92193a0-8f3d-4a15-a47f-f5fb7ea02d29" providerId="ADAL" clId="{7F5B9DB2-B4CD-47D8-BB09-464F549B8666}" dt="2024-07-12T09:37:33.171" v="36" actId="20577"/>
          <ac:spMkLst>
            <pc:docMk/>
            <pc:sldMk cId="44219478" sldId="30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7:42.177" v="5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7F5B9DB2-B4CD-47D8-BB09-464F549B8666}" dt="2024-07-12T09:37:42.177" v="5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7F5B9DB2-B4CD-47D8-BB09-464F549B8666}" dt="2024-07-12T09:38:16.472" v="72" actId="47"/>
        <pc:sldMkLst>
          <pc:docMk/>
          <pc:sldMk cId="1834049620" sldId="320"/>
        </pc:sldMkLst>
      </pc:sldChg>
      <pc:sldChg chg="modSp mod">
        <pc:chgData name="Joakim Kävrestad" userId="a92193a0-8f3d-4a15-a47f-f5fb7ea02d29" providerId="ADAL" clId="{7F5B9DB2-B4CD-47D8-BB09-464F549B8666}" dt="2024-07-12T09:39:30.214" v="93" actId="20577"/>
        <pc:sldMkLst>
          <pc:docMk/>
          <pc:sldMk cId="2330683847" sldId="327"/>
        </pc:sldMkLst>
        <pc:spChg chg="mod">
          <ac:chgData name="Joakim Kävrestad" userId="a92193a0-8f3d-4a15-a47f-f5fb7ea02d29" providerId="ADAL" clId="{7F5B9DB2-B4CD-47D8-BB09-464F549B8666}" dt="2024-07-12T09:39:30.214" v="93" actId="20577"/>
          <ac:spMkLst>
            <pc:docMk/>
            <pc:sldMk cId="2330683847" sldId="32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8:27.900" v="77" actId="20577"/>
        <pc:sldMkLst>
          <pc:docMk/>
          <pc:sldMk cId="1187042716" sldId="328"/>
        </pc:sldMkLst>
        <pc:spChg chg="mod">
          <ac:chgData name="Joakim Kävrestad" userId="a92193a0-8f3d-4a15-a47f-f5fb7ea02d29" providerId="ADAL" clId="{7F5B9DB2-B4CD-47D8-BB09-464F549B8666}" dt="2024-07-12T09:38:27.900" v="77" actId="20577"/>
          <ac:spMkLst>
            <pc:docMk/>
            <pc:sldMk cId="1187042716" sldId="32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9:14.252" v="89" actId="20577"/>
        <pc:sldMkLst>
          <pc:docMk/>
          <pc:sldMk cId="3917681507" sldId="359"/>
        </pc:sldMkLst>
        <pc:spChg chg="mod">
          <ac:chgData name="Joakim Kävrestad" userId="a92193a0-8f3d-4a15-a47f-f5fb7ea02d29" providerId="ADAL" clId="{7F5B9DB2-B4CD-47D8-BB09-464F549B8666}" dt="2024-07-12T09:39:14.252" v="89" actId="20577"/>
          <ac:spMkLst>
            <pc:docMk/>
            <pc:sldMk cId="3917681507" sldId="359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38:02.128" v="57" actId="20577"/>
        <pc:sldMkLst>
          <pc:docMk/>
          <pc:sldMk cId="3519163498" sldId="362"/>
        </pc:sldMkLst>
        <pc:spChg chg="mod">
          <ac:chgData name="Joakim Kävrestad" userId="a92193a0-8f3d-4a15-a47f-f5fb7ea02d29" providerId="ADAL" clId="{7F5B9DB2-B4CD-47D8-BB09-464F549B8666}" dt="2024-07-12T09:38:02.128" v="57" actId="20577"/>
          <ac:spMkLst>
            <pc:docMk/>
            <pc:sldMk cId="3519163498" sldId="36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41:09.355" v="157" actId="20577"/>
        <pc:sldMkLst>
          <pc:docMk/>
          <pc:sldMk cId="3607741989" sldId="365"/>
        </pc:sldMkLst>
        <pc:spChg chg="mod">
          <ac:chgData name="Joakim Kävrestad" userId="a92193a0-8f3d-4a15-a47f-f5fb7ea02d29" providerId="ADAL" clId="{7F5B9DB2-B4CD-47D8-BB09-464F549B8666}" dt="2024-07-12T09:41:09.355" v="157" actId="20577"/>
          <ac:spMkLst>
            <pc:docMk/>
            <pc:sldMk cId="3607741989" sldId="36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8:11.376" v="71" actId="20577"/>
        <pc:sldMkLst>
          <pc:docMk/>
          <pc:sldMk cId="1665748317" sldId="366"/>
        </pc:sldMkLst>
        <pc:spChg chg="mod">
          <ac:chgData name="Joakim Kävrestad" userId="a92193a0-8f3d-4a15-a47f-f5fb7ea02d29" providerId="ADAL" clId="{7F5B9DB2-B4CD-47D8-BB09-464F549B8666}" dt="2024-07-12T09:38:11.376" v="71" actId="20577"/>
          <ac:spMkLst>
            <pc:docMk/>
            <pc:sldMk cId="1665748317" sldId="36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F5B9DB2-B4CD-47D8-BB09-464F549B8666}" dt="2024-07-12T09:39:56.773" v="105" actId="20577"/>
        <pc:sldMkLst>
          <pc:docMk/>
          <pc:sldMk cId="1097676909" sldId="367"/>
        </pc:sldMkLst>
        <pc:spChg chg="mod">
          <ac:chgData name="Joakim Kävrestad" userId="a92193a0-8f3d-4a15-a47f-f5fb7ea02d29" providerId="ADAL" clId="{7F5B9DB2-B4CD-47D8-BB09-464F549B8666}" dt="2024-07-12T09:39:56.773" v="105" actId="20577"/>
          <ac:spMkLst>
            <pc:docMk/>
            <pc:sldMk cId="1097676909" sldId="367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40:08.577" v="119" actId="20577"/>
        <pc:sldMkLst>
          <pc:docMk/>
          <pc:sldMk cId="2053147271" sldId="368"/>
        </pc:sldMkLst>
        <pc:spChg chg="mod">
          <ac:chgData name="Joakim Kävrestad" userId="a92193a0-8f3d-4a15-a47f-f5fb7ea02d29" providerId="ADAL" clId="{7F5B9DB2-B4CD-47D8-BB09-464F549B8666}" dt="2024-07-12T09:40:08.577" v="119" actId="20577"/>
          <ac:spMkLst>
            <pc:docMk/>
            <pc:sldMk cId="2053147271" sldId="368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40:29.333" v="151" actId="20577"/>
        <pc:sldMkLst>
          <pc:docMk/>
          <pc:sldMk cId="2941252990" sldId="369"/>
        </pc:sldMkLst>
        <pc:spChg chg="mod">
          <ac:chgData name="Joakim Kävrestad" userId="a92193a0-8f3d-4a15-a47f-f5fb7ea02d29" providerId="ADAL" clId="{7F5B9DB2-B4CD-47D8-BB09-464F549B8666}" dt="2024-07-12T09:40:29.333" v="151" actId="20577"/>
          <ac:spMkLst>
            <pc:docMk/>
            <pc:sldMk cId="2941252990" sldId="369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40:17.604" v="132" actId="20577"/>
        <pc:sldMkLst>
          <pc:docMk/>
          <pc:sldMk cId="2320819047" sldId="370"/>
        </pc:sldMkLst>
        <pc:spChg chg="mod">
          <ac:chgData name="Joakim Kävrestad" userId="a92193a0-8f3d-4a15-a47f-f5fb7ea02d29" providerId="ADAL" clId="{7F5B9DB2-B4CD-47D8-BB09-464F549B8666}" dt="2024-07-12T09:40:17.604" v="132" actId="20577"/>
          <ac:spMkLst>
            <pc:docMk/>
            <pc:sldMk cId="2320819047" sldId="370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40:48.562" v="152" actId="33524"/>
        <pc:sldMkLst>
          <pc:docMk/>
          <pc:sldMk cId="4041889206" sldId="372"/>
        </pc:sldMkLst>
        <pc:spChg chg="mod">
          <ac:chgData name="Joakim Kävrestad" userId="a92193a0-8f3d-4a15-a47f-f5fb7ea02d29" providerId="ADAL" clId="{7F5B9DB2-B4CD-47D8-BB09-464F549B8666}" dt="2024-07-12T09:40:48.562" v="152" actId="33524"/>
          <ac:spMkLst>
            <pc:docMk/>
            <pc:sldMk cId="4041889206" sldId="372"/>
            <ac:spMk id="8" creationId="{62B4FFA2-C668-8738-C648-1F7C6BB07B56}"/>
          </ac:spMkLst>
        </pc:spChg>
      </pc:sldChg>
      <pc:sldChg chg="modSp mod">
        <pc:chgData name="Joakim Kävrestad" userId="a92193a0-8f3d-4a15-a47f-f5fb7ea02d29" providerId="ADAL" clId="{7F5B9DB2-B4CD-47D8-BB09-464F549B8666}" dt="2024-07-12T09:41:00.498" v="153" actId="20577"/>
        <pc:sldMkLst>
          <pc:docMk/>
          <pc:sldMk cId="1932787332" sldId="373"/>
        </pc:sldMkLst>
        <pc:spChg chg="mod">
          <ac:chgData name="Joakim Kävrestad" userId="a92193a0-8f3d-4a15-a47f-f5fb7ea02d29" providerId="ADAL" clId="{7F5B9DB2-B4CD-47D8-BB09-464F549B8666}" dt="2024-07-12T09:41:00.498" v="153" actId="20577"/>
          <ac:spMkLst>
            <pc:docMk/>
            <pc:sldMk cId="1932787332" sldId="373"/>
            <ac:spMk id="8" creationId="{62B4FFA2-C668-8738-C648-1F7C6BB07B56}"/>
          </ac:spMkLst>
        </pc:spChg>
      </pc:sldChg>
      <pc:sldMasterChg chg="modSldLayout">
        <pc:chgData name="Joakim Kävrestad" userId="a92193a0-8f3d-4a15-a47f-f5fb7ea02d29" providerId="ADAL" clId="{7F5B9DB2-B4CD-47D8-BB09-464F549B8666}" dt="2024-07-12T09:36:27.940" v="13" actId="478"/>
        <pc:sldMasterMkLst>
          <pc:docMk/>
          <pc:sldMasterMk cId="2974652794" sldId="2147483648"/>
        </pc:sldMasterMkLst>
        <pc:sldLayoutChg chg="delSp mod">
          <pc:chgData name="Joakim Kävrestad" userId="a92193a0-8f3d-4a15-a47f-f5fb7ea02d29" providerId="ADAL" clId="{7F5B9DB2-B4CD-47D8-BB09-464F549B8666}" dt="2024-07-12T09:36:27.940" v="13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7F5B9DB2-B4CD-47D8-BB09-464F549B8666}" dt="2024-07-12T09:36:27.940" v="13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529"/>
            <a:ext cx="9144000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Penetration </a:t>
            </a:r>
            <a:r>
              <a:rPr lang="sv-SE" dirty="0" err="1"/>
              <a:t>testing</a:t>
            </a:r>
            <a:br>
              <a:rPr lang="sv-SE" dirty="0"/>
            </a:br>
            <a:r>
              <a:rPr lang="sv-SE" dirty="0"/>
              <a:t>Tools and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Penetration testing Tools and tricks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Exploitation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Exploitation </a:t>
            </a:r>
            <a:r>
              <a:rPr lang="en-US" dirty="0"/>
              <a:t>about finding and using vulnerabilities</a:t>
            </a:r>
          </a:p>
          <a:p>
            <a:endParaRPr lang="en-US" dirty="0"/>
          </a:p>
          <a:p>
            <a:r>
              <a:rPr lang="en-US" dirty="0"/>
              <a:t>This is the step when we try to get access to systems – get a foothold</a:t>
            </a:r>
          </a:p>
          <a:p>
            <a:endParaRPr lang="en-US" dirty="0"/>
          </a:p>
          <a:p>
            <a:r>
              <a:rPr lang="en-US" dirty="0"/>
              <a:t>Often involves using or building exploits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42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Priv</a:t>
            </a:r>
            <a:r>
              <a:rPr lang="sv-SE" dirty="0"/>
              <a:t> </a:t>
            </a:r>
            <a:r>
              <a:rPr lang="sv-SE" dirty="0" err="1"/>
              <a:t>Esc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Privilege Escalation </a:t>
            </a:r>
            <a:r>
              <a:rPr lang="en-US" dirty="0"/>
              <a:t>is all about expanding system access</a:t>
            </a:r>
          </a:p>
          <a:p>
            <a:endParaRPr lang="en-US" b="1" dirty="0"/>
          </a:p>
          <a:p>
            <a:r>
              <a:rPr lang="en-US" b="1" dirty="0"/>
              <a:t>Horizontal </a:t>
            </a:r>
            <a:r>
              <a:rPr lang="en-US" dirty="0"/>
              <a:t>means that you gain access to another account with similar permissions</a:t>
            </a:r>
          </a:p>
          <a:p>
            <a:endParaRPr lang="en-US" b="1" dirty="0"/>
          </a:p>
          <a:p>
            <a:r>
              <a:rPr lang="en-US" b="1" dirty="0"/>
              <a:t>Vertical </a:t>
            </a:r>
            <a:r>
              <a:rPr lang="en-US" dirty="0"/>
              <a:t>means that you get access to accounts with other different permissions (often higher)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280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Post-</a:t>
            </a:r>
            <a:r>
              <a:rPr lang="sv-SE" dirty="0" err="1"/>
              <a:t>exploitation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Post-</a:t>
            </a:r>
            <a:r>
              <a:rPr lang="sv-SE" b="1" dirty="0" err="1"/>
              <a:t>exploitation</a:t>
            </a:r>
            <a:r>
              <a:rPr lang="sv-SE" b="1" dirty="0"/>
              <a:t> </a:t>
            </a:r>
            <a:r>
              <a:rPr lang="sv-SE" dirty="0"/>
              <a:t>is </a:t>
            </a:r>
            <a:r>
              <a:rPr lang="sv-SE" dirty="0" err="1"/>
              <a:t>when</a:t>
            </a:r>
            <a:r>
              <a:rPr lang="sv-SE" dirty="0"/>
              <a:t> a </a:t>
            </a:r>
            <a:r>
              <a:rPr lang="sv-SE" dirty="0" err="1"/>
              <a:t>true</a:t>
            </a:r>
            <a:r>
              <a:rPr lang="sv-SE" dirty="0"/>
              <a:t> attacker </a:t>
            </a:r>
            <a:r>
              <a:rPr lang="sv-SE" dirty="0" err="1"/>
              <a:t>realizes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attack </a:t>
            </a:r>
            <a:r>
              <a:rPr lang="sv-SE" dirty="0" err="1"/>
              <a:t>objectives</a:t>
            </a:r>
            <a:endParaRPr lang="sv-SE" dirty="0"/>
          </a:p>
          <a:p>
            <a:endParaRPr lang="sv-SE" b="1" dirty="0"/>
          </a:p>
          <a:p>
            <a:r>
              <a:rPr lang="sv-SE" dirty="0"/>
              <a:t>As a </a:t>
            </a:r>
            <a:r>
              <a:rPr lang="sv-SE" dirty="0" err="1"/>
              <a:t>pentester</a:t>
            </a:r>
            <a:r>
              <a:rPr lang="sv-SE" dirty="0"/>
              <a:t>, </a:t>
            </a:r>
            <a:r>
              <a:rPr lang="sv-SE" dirty="0" err="1"/>
              <a:t>you</a:t>
            </a:r>
            <a:endParaRPr lang="sv-SE" dirty="0"/>
          </a:p>
          <a:p>
            <a:pPr lvl="1"/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access to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hosts</a:t>
            </a:r>
            <a:r>
              <a:rPr lang="sv-SE" dirty="0"/>
              <a:t> (</a:t>
            </a:r>
            <a:r>
              <a:rPr lang="sv-SE" dirty="0" err="1"/>
              <a:t>pivoting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information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gather</a:t>
            </a:r>
            <a:endParaRPr lang="sv-SE" dirty="0"/>
          </a:p>
          <a:p>
            <a:pPr lvl="1"/>
            <a:r>
              <a:rPr lang="sv-SE" dirty="0"/>
              <a:t>Cover </a:t>
            </a:r>
            <a:r>
              <a:rPr lang="sv-SE" dirty="0" err="1"/>
              <a:t>tracks</a:t>
            </a:r>
            <a:endParaRPr lang="sv-SE" dirty="0"/>
          </a:p>
          <a:p>
            <a:pPr lvl="1"/>
            <a:r>
              <a:rPr lang="sv-SE" dirty="0" err="1"/>
              <a:t>Report</a:t>
            </a:r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46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The cyber kill chain is extensive and developed to describe sophisticated attacks </a:t>
            </a:r>
          </a:p>
          <a:p>
            <a:endParaRPr lang="en-US" dirty="0"/>
          </a:p>
          <a:p>
            <a:r>
              <a:rPr lang="en-US" dirty="0"/>
              <a:t>It has been critiqued as inflexible</a:t>
            </a:r>
          </a:p>
          <a:p>
            <a:pPr lvl="1"/>
            <a:r>
              <a:rPr lang="en-US" dirty="0"/>
              <a:t>In reality, attackers may skip or combine steps </a:t>
            </a:r>
          </a:p>
          <a:p>
            <a:pPr lvl="1"/>
            <a:endParaRPr lang="en-US" dirty="0"/>
          </a:p>
          <a:p>
            <a:r>
              <a:rPr lang="en-US" dirty="0"/>
              <a:t>Should be seen as one of several tools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74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Infection</a:t>
            </a:r>
            <a:r>
              <a:rPr lang="sv-SE" dirty="0"/>
              <a:t> </a:t>
            </a:r>
            <a:r>
              <a:rPr lang="sv-SE" dirty="0" err="1"/>
              <a:t>vectors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Paths taken to infect victims</a:t>
            </a:r>
          </a:p>
          <a:p>
            <a:endParaRPr lang="en-US" dirty="0"/>
          </a:p>
          <a:p>
            <a:r>
              <a:rPr lang="en-US" dirty="0"/>
              <a:t>The approach used to expose victims, or victim machines, to malicious content or actions</a:t>
            </a:r>
          </a:p>
          <a:p>
            <a:endParaRPr lang="en-US" dirty="0"/>
          </a:p>
          <a:p>
            <a:r>
              <a:rPr lang="en-US" b="1" dirty="0"/>
              <a:t>Malicious attachments </a:t>
            </a:r>
            <a:r>
              <a:rPr lang="en-US" dirty="0"/>
              <a:t>are possibly the oldest, where you deliver your payload as a message attachment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916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Infection</a:t>
            </a:r>
            <a:r>
              <a:rPr lang="sv-SE" dirty="0"/>
              <a:t> </a:t>
            </a:r>
            <a:r>
              <a:rPr lang="sv-SE" dirty="0" err="1"/>
              <a:t>vectors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b="1" dirty="0"/>
              <a:t>Black hat Search Engine Optimization (SEO) </a:t>
            </a:r>
            <a:r>
              <a:rPr lang="en-US" dirty="0"/>
              <a:t>is all about creating malicious websites and making them appear high in search lists for trending keywords</a:t>
            </a:r>
          </a:p>
          <a:p>
            <a:endParaRPr lang="en-US" b="1" dirty="0"/>
          </a:p>
          <a:p>
            <a:r>
              <a:rPr lang="en-US" b="1" dirty="0"/>
              <a:t>Drive-By download </a:t>
            </a:r>
            <a:r>
              <a:rPr lang="en-US" dirty="0"/>
              <a:t>exploit users’ web browsers to make them automatically download malicious content when visiting a website</a:t>
            </a:r>
          </a:p>
          <a:p>
            <a:endParaRPr lang="en-US" b="1" dirty="0"/>
          </a:p>
          <a:p>
            <a:r>
              <a:rPr lang="en-US" b="1" dirty="0"/>
              <a:t>Compromise vulnerable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74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Toolbox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Pentesting</a:t>
            </a:r>
            <a:r>
              <a:rPr lang="en-US" dirty="0"/>
              <a:t> is a game where more tools are better</a:t>
            </a:r>
          </a:p>
          <a:p>
            <a:endParaRPr lang="en-US" dirty="0"/>
          </a:p>
          <a:p>
            <a:r>
              <a:rPr lang="en-US" dirty="0"/>
              <a:t>We will look at </a:t>
            </a:r>
            <a:r>
              <a:rPr lang="en-US" i="1" dirty="0"/>
              <a:t>some</a:t>
            </a:r>
            <a:r>
              <a:rPr lang="en-US" dirty="0"/>
              <a:t> of the most important</a:t>
            </a:r>
          </a:p>
          <a:p>
            <a:endParaRPr lang="en-US" dirty="0"/>
          </a:p>
          <a:p>
            <a:r>
              <a:rPr lang="en-US" dirty="0"/>
              <a:t>There are some </a:t>
            </a:r>
            <a:r>
              <a:rPr lang="en-US" dirty="0" err="1"/>
              <a:t>pentesting</a:t>
            </a:r>
            <a:r>
              <a:rPr lang="en-US" dirty="0"/>
              <a:t> Linux </a:t>
            </a:r>
            <a:r>
              <a:rPr lang="en-US" dirty="0" err="1"/>
              <a:t>dists</a:t>
            </a:r>
            <a:r>
              <a:rPr lang="en-US" dirty="0"/>
              <a:t> out there, preconfigured with large toolboxes</a:t>
            </a:r>
          </a:p>
          <a:p>
            <a:pPr lvl="1"/>
            <a:r>
              <a:rPr lang="en-US" dirty="0"/>
              <a:t>Kali</a:t>
            </a:r>
          </a:p>
          <a:p>
            <a:pPr lvl="1"/>
            <a:r>
              <a:rPr lang="en-US" dirty="0"/>
              <a:t>BlackBox</a:t>
            </a:r>
          </a:p>
          <a:p>
            <a:pPr lvl="1"/>
            <a:r>
              <a:rPr lang="en-US" dirty="0"/>
              <a:t>Parrot OS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04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Toolbox</a:t>
            </a:r>
            <a:r>
              <a:rPr lang="sv-SE" dirty="0"/>
              <a:t> - </a:t>
            </a:r>
            <a:r>
              <a:rPr lang="sv-SE" dirty="0" err="1"/>
              <a:t>Shodan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/>
          </a:bodyPr>
          <a:lstStyle/>
          <a:p>
            <a:r>
              <a:rPr lang="en-US" dirty="0"/>
              <a:t>Online tool for searching for devices connected to the internet</a:t>
            </a:r>
          </a:p>
          <a:p>
            <a:endParaRPr lang="en-US" dirty="0"/>
          </a:p>
          <a:p>
            <a:r>
              <a:rPr lang="en-US" dirty="0"/>
              <a:t>Collects information from devices connected to the internet by asking them</a:t>
            </a:r>
          </a:p>
          <a:p>
            <a:endParaRPr lang="en-US" dirty="0"/>
          </a:p>
          <a:p>
            <a:r>
              <a:rPr lang="en-US" dirty="0"/>
              <a:t>Can give you a lot of very helpful information</a:t>
            </a:r>
          </a:p>
          <a:p>
            <a:endParaRPr lang="en-US" dirty="0"/>
          </a:p>
          <a:p>
            <a:r>
              <a:rPr lang="en-US" dirty="0"/>
              <a:t>A nice thing is that you query the Shodan database rather than actively perform searches against a network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95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Toolbox</a:t>
            </a:r>
            <a:r>
              <a:rPr lang="sv-SE" dirty="0"/>
              <a:t> - </a:t>
            </a:r>
            <a:r>
              <a:rPr lang="sv-SE" dirty="0" err="1"/>
              <a:t>Shodan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23DA5-69EA-E23F-CFC9-DAC37A16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05" y="1987021"/>
            <a:ext cx="9806989" cy="36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based on the following </a:t>
            </a:r>
            <a:r>
              <a:rPr lang="en-US" dirty="0" err="1"/>
              <a:t>CyBOK</a:t>
            </a:r>
            <a:r>
              <a:rPr lang="en-US" dirty="0"/>
              <a:t> knowledge areas:</a:t>
            </a:r>
          </a:p>
          <a:p>
            <a:pPr lvl="1"/>
            <a:r>
              <a:rPr lang="en-US" dirty="0"/>
              <a:t>Malware and Attack Technologies</a:t>
            </a:r>
          </a:p>
          <a:p>
            <a:pPr lvl="1"/>
            <a:r>
              <a:rPr lang="en-US" dirty="0"/>
              <a:t>Adversarial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Tools are documented on their own web- and/or man-pages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Toolbox</a:t>
            </a:r>
            <a:r>
              <a:rPr lang="sv-SE" dirty="0"/>
              <a:t> - </a:t>
            </a:r>
            <a:r>
              <a:rPr lang="sv-SE" dirty="0" err="1"/>
              <a:t>Shodan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A80EC-E200-56D9-F79E-FE2AD978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1238195"/>
            <a:ext cx="11345333" cy="52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0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– NMAP/ZENMAP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Network scanning tool</a:t>
            </a:r>
          </a:p>
          <a:p>
            <a:pPr lvl="1"/>
            <a:r>
              <a:rPr lang="en-AU" dirty="0"/>
              <a:t>Scanning for active hosts</a:t>
            </a:r>
          </a:p>
          <a:p>
            <a:pPr lvl="1"/>
            <a:r>
              <a:rPr lang="en-AU" dirty="0"/>
              <a:t>Open ports</a:t>
            </a:r>
          </a:p>
          <a:p>
            <a:pPr lvl="1"/>
            <a:r>
              <a:rPr lang="en-AU" dirty="0"/>
              <a:t>And sometimes identify OS and service software</a:t>
            </a:r>
          </a:p>
          <a:p>
            <a:pPr lvl="1"/>
            <a:endParaRPr lang="en-AU" dirty="0"/>
          </a:p>
          <a:p>
            <a:r>
              <a:rPr lang="en-AU" dirty="0"/>
              <a:t>By figuring out the info above, we can search for suitable vulnerabilities to use</a:t>
            </a:r>
          </a:p>
          <a:p>
            <a:pPr lvl="1"/>
            <a:endParaRPr lang="en-AU" dirty="0"/>
          </a:p>
          <a:p>
            <a:r>
              <a:rPr lang="en-AU" dirty="0"/>
              <a:t>NMAP: CLI utility</a:t>
            </a:r>
          </a:p>
          <a:p>
            <a:r>
              <a:rPr lang="en-AU" dirty="0"/>
              <a:t>ZENMAP: Somewhat limited GUI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52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– NMAP/ZENMAP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3F2C75-2662-8362-FAE6-A81C073D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705" y="1825625"/>
            <a:ext cx="4527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5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– NMAP/ZENMAP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E06E5-6227-DC4A-E014-5D1018F7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88" y="1317034"/>
            <a:ext cx="542591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4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Scanning </a:t>
            </a:r>
            <a:r>
              <a:rPr lang="sv-SE" sz="4000" dirty="0" err="1"/>
              <a:t>intensity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actively poke and probe a network, there is certainly a chance that you will be detected</a:t>
            </a:r>
          </a:p>
          <a:p>
            <a:endParaRPr lang="en-US" dirty="0"/>
          </a:p>
          <a:p>
            <a:r>
              <a:rPr lang="en-US" dirty="0"/>
              <a:t>Active recon means that you are interacting directly with the target system</a:t>
            </a:r>
          </a:p>
          <a:p>
            <a:pPr lvl="1"/>
            <a:r>
              <a:rPr lang="en-US" dirty="0"/>
              <a:t>NMAP</a:t>
            </a:r>
          </a:p>
          <a:p>
            <a:pPr lvl="1"/>
            <a:endParaRPr lang="en-US" dirty="0"/>
          </a:p>
          <a:p>
            <a:r>
              <a:rPr lang="en-US" dirty="0"/>
              <a:t>Passive recon means that you are not directly interacting with the target system</a:t>
            </a:r>
          </a:p>
          <a:p>
            <a:pPr lvl="1"/>
            <a:r>
              <a:rPr lang="en-US" dirty="0"/>
              <a:t>Shodan and other OSINT</a:t>
            </a:r>
          </a:p>
        </p:txBody>
      </p:sp>
    </p:spTree>
    <p:extLst>
      <p:ext uri="{BB962C8B-B14F-4D97-AF65-F5344CB8AC3E}">
        <p14:creationId xmlns:p14="http://schemas.microsoft.com/office/powerpoint/2010/main" val="330098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Scanning </a:t>
            </a:r>
            <a:r>
              <a:rPr lang="sv-SE" sz="4000" dirty="0" err="1"/>
              <a:t>intensity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active scanning you can decide upon the level of intensity/aggression</a:t>
            </a:r>
          </a:p>
          <a:p>
            <a:endParaRPr lang="en-US" dirty="0"/>
          </a:p>
          <a:p>
            <a:r>
              <a:rPr lang="en-US" dirty="0"/>
              <a:t>Typically, a more intense scan will yield more data and be quicker but is also easier to detect </a:t>
            </a:r>
          </a:p>
          <a:p>
            <a:endParaRPr lang="en-US" dirty="0"/>
          </a:p>
          <a:p>
            <a:r>
              <a:rPr lang="en-US" dirty="0"/>
              <a:t>One typically starts carefully and then intensifies as needed to yield results</a:t>
            </a:r>
          </a:p>
        </p:txBody>
      </p:sp>
    </p:spTree>
    <p:extLst>
      <p:ext uri="{BB962C8B-B14F-4D97-AF65-F5344CB8AC3E}">
        <p14:creationId xmlns:p14="http://schemas.microsoft.com/office/powerpoint/2010/main" val="391768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Terminal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Linux command (and Windows, I guess) which are useful for recon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Dig</a:t>
            </a:r>
          </a:p>
          <a:p>
            <a:pPr lvl="1"/>
            <a:r>
              <a:rPr lang="en-US" dirty="0" err="1"/>
              <a:t>Nslookup</a:t>
            </a:r>
            <a:endParaRPr lang="en-US" dirty="0"/>
          </a:p>
          <a:p>
            <a:pPr lvl="1"/>
            <a:r>
              <a:rPr lang="en-US" dirty="0"/>
              <a:t>Traceroute</a:t>
            </a:r>
          </a:p>
          <a:p>
            <a:pPr lvl="1"/>
            <a:r>
              <a:rPr lang="en-US" dirty="0"/>
              <a:t>Telnet</a:t>
            </a:r>
          </a:p>
          <a:p>
            <a:pPr lvl="1"/>
            <a:r>
              <a:rPr lang="en-US" dirty="0"/>
              <a:t>Nc</a:t>
            </a:r>
          </a:p>
          <a:p>
            <a:pPr lvl="1"/>
            <a:endParaRPr lang="en-US" dirty="0"/>
          </a:p>
          <a:p>
            <a:r>
              <a:rPr lang="en-US" dirty="0"/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6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683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</a:t>
            </a:r>
            <a:r>
              <a:rPr lang="sv-SE" sz="4000" dirty="0" err="1"/>
              <a:t>Metaspolit</a:t>
            </a:r>
            <a:r>
              <a:rPr lang="sv-SE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Penetration testing framework</a:t>
            </a:r>
          </a:p>
          <a:p>
            <a:endParaRPr lang="en-US" dirty="0"/>
          </a:p>
          <a:p>
            <a:r>
              <a:rPr lang="en-US" dirty="0"/>
              <a:t>Available as open source and in commercial edition</a:t>
            </a:r>
          </a:p>
          <a:p>
            <a:endParaRPr lang="en-US" dirty="0"/>
          </a:p>
          <a:p>
            <a:r>
              <a:rPr lang="en-US" dirty="0"/>
              <a:t>Can do some searching, but is primarily a tool for exploiting vulnerable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</a:t>
            </a:r>
            <a:r>
              <a:rPr lang="sv-SE" sz="4000" dirty="0" err="1"/>
              <a:t>Metaspolit</a:t>
            </a:r>
            <a:r>
              <a:rPr lang="sv-SE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b="1" dirty="0" err="1"/>
              <a:t>Msfconsole</a:t>
            </a:r>
            <a:r>
              <a:rPr lang="en-US" dirty="0"/>
              <a:t> which is the main interface</a:t>
            </a:r>
          </a:p>
          <a:p>
            <a:pPr lvl="1"/>
            <a:r>
              <a:rPr lang="en-US" b="1" dirty="0"/>
              <a:t>Modules</a:t>
            </a:r>
            <a:r>
              <a:rPr lang="en-US" dirty="0"/>
              <a:t> which include exploits, scanners, and more</a:t>
            </a:r>
          </a:p>
          <a:p>
            <a:pPr lvl="1"/>
            <a:r>
              <a:rPr lang="en-US" b="1" dirty="0"/>
              <a:t>Tools</a:t>
            </a:r>
            <a:r>
              <a:rPr lang="en-US" dirty="0"/>
              <a:t> that are, well, stand-alone supporting tools</a:t>
            </a:r>
          </a:p>
          <a:p>
            <a:pPr lvl="1"/>
            <a:endParaRPr lang="en-US" dirty="0"/>
          </a:p>
          <a:p>
            <a:r>
              <a:rPr lang="en-US" dirty="0"/>
              <a:t>Often used once you found something to exploit</a:t>
            </a:r>
          </a:p>
          <a:p>
            <a:endParaRPr lang="en-US" dirty="0"/>
          </a:p>
          <a:p>
            <a:r>
              <a:rPr lang="en-US" dirty="0"/>
              <a:t>Started from the command line using the </a:t>
            </a:r>
            <a:r>
              <a:rPr lang="en-US" i="1" dirty="0" err="1"/>
              <a:t>msfconsole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0976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r>
              <a:rPr lang="sv-SE" dirty="0"/>
              <a:t> </a:t>
            </a:r>
            <a:r>
              <a:rPr lang="sv-SE" dirty="0" err="1"/>
              <a:t>revisited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Generic</a:t>
            </a:r>
            <a:r>
              <a:rPr lang="sv-SE" dirty="0"/>
              <a:t> attack </a:t>
            </a:r>
            <a:r>
              <a:rPr lang="sv-SE" dirty="0" err="1"/>
              <a:t>model</a:t>
            </a:r>
            <a:endParaRPr lang="sv-SE" dirty="0"/>
          </a:p>
          <a:p>
            <a:endParaRPr lang="sv-SE" dirty="0"/>
          </a:p>
          <a:p>
            <a:r>
              <a:rPr lang="sv-SE" dirty="0"/>
              <a:t>Tools for </a:t>
            </a:r>
            <a:r>
              <a:rPr lang="sv-SE" dirty="0" err="1"/>
              <a:t>pentesting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some</a:t>
            </a:r>
            <a:r>
              <a:rPr lang="sv-SE" sz="4000" dirty="0"/>
              <a:t> </a:t>
            </a:r>
            <a:r>
              <a:rPr lang="sv-SE" sz="4000" dirty="0" err="1"/>
              <a:t>terminology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exploit</a:t>
            </a:r>
            <a:r>
              <a:rPr lang="en-US" dirty="0"/>
              <a:t> is a code that uses a system vulnerability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vulnerability</a:t>
            </a:r>
            <a:r>
              <a:rPr lang="en-US" dirty="0"/>
              <a:t> is a flaw in code, design, or logic which can be exploited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payload</a:t>
            </a:r>
            <a:r>
              <a:rPr lang="en-US" dirty="0"/>
              <a:t> is some code that will run on the target system (the actions carried out after using the exploit)</a:t>
            </a:r>
          </a:p>
        </p:txBody>
      </p:sp>
    </p:spTree>
    <p:extLst>
      <p:ext uri="{BB962C8B-B14F-4D97-AF65-F5344CB8AC3E}">
        <p14:creationId xmlns:p14="http://schemas.microsoft.com/office/powerpoint/2010/main" val="205314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</a:t>
            </a:r>
            <a:r>
              <a:rPr lang="sv-SE" sz="4000" dirty="0" err="1"/>
              <a:t>Metaspolit</a:t>
            </a:r>
            <a:r>
              <a:rPr lang="sv-SE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Metaspolit</a:t>
            </a:r>
            <a:r>
              <a:rPr lang="en-US" dirty="0"/>
              <a:t> is started using </a:t>
            </a:r>
            <a:r>
              <a:rPr lang="en-US" i="1" dirty="0" err="1"/>
              <a:t>msfconsole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You can use your typical Linux command when in the </a:t>
            </a:r>
            <a:r>
              <a:rPr lang="en-US" dirty="0" err="1"/>
              <a:t>Metaspolit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dirty="0"/>
              <a:t>And of course, all the Metasploit functionality</a:t>
            </a:r>
          </a:p>
          <a:p>
            <a:endParaRPr lang="en-US" dirty="0"/>
          </a:p>
          <a:p>
            <a:r>
              <a:rPr lang="en-US" dirty="0"/>
              <a:t>The is a helpful help function: </a:t>
            </a:r>
            <a:r>
              <a:rPr lang="en-US" i="1" dirty="0"/>
              <a:t>help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1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</a:t>
            </a:r>
            <a:r>
              <a:rPr lang="sv-SE" sz="4000" dirty="0" err="1"/>
              <a:t>Metaspolit</a:t>
            </a:r>
            <a:r>
              <a:rPr lang="sv-SE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Metasploit is context-aware, what you can do depends on your current context</a:t>
            </a:r>
          </a:p>
          <a:p>
            <a:endParaRPr lang="en-US" dirty="0"/>
          </a:p>
          <a:p>
            <a:r>
              <a:rPr lang="en-US" dirty="0"/>
              <a:t>A common use case is to launch an exploit to exploit a possibly vulnerable host</a:t>
            </a:r>
          </a:p>
          <a:p>
            <a:pPr lvl="1"/>
            <a:r>
              <a:rPr lang="en-US" i="1" dirty="0"/>
              <a:t>Use [exploit]</a:t>
            </a:r>
          </a:p>
          <a:p>
            <a:pPr lvl="1"/>
            <a:r>
              <a:rPr lang="en-US" dirty="0"/>
              <a:t>You can now configure the exploit with targets, payloads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let’s explore Metasploit further by testing!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Hydra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password-cracking tool</a:t>
            </a:r>
          </a:p>
          <a:p>
            <a:pPr lvl="1"/>
            <a:r>
              <a:rPr lang="en-US" dirty="0"/>
              <a:t>Allows you to automate password guessing attacks on websites</a:t>
            </a:r>
          </a:p>
          <a:p>
            <a:pPr lvl="1"/>
            <a:endParaRPr lang="en-US" dirty="0"/>
          </a:p>
          <a:p>
            <a:r>
              <a:rPr lang="en-US" dirty="0"/>
              <a:t>Command line tool</a:t>
            </a:r>
          </a:p>
          <a:p>
            <a:endParaRPr lang="en-US" dirty="0"/>
          </a:p>
          <a:p>
            <a:r>
              <a:rPr lang="en-US" dirty="0"/>
              <a:t>Basic syntax: hydra –l </a:t>
            </a:r>
            <a:r>
              <a:rPr lang="en-US" i="1" dirty="0"/>
              <a:t>account </a:t>
            </a:r>
            <a:r>
              <a:rPr lang="en-US" dirty="0"/>
              <a:t>–p </a:t>
            </a:r>
            <a:r>
              <a:rPr lang="en-US" i="1" dirty="0"/>
              <a:t>password target</a:t>
            </a:r>
          </a:p>
          <a:p>
            <a:pPr lvl="1"/>
            <a:r>
              <a:rPr lang="en-US" dirty="0"/>
              <a:t>Hydra –l admin –p summer ftp://10.10.10.1/</a:t>
            </a:r>
          </a:p>
        </p:txBody>
      </p:sp>
    </p:spTree>
    <p:extLst>
      <p:ext uri="{BB962C8B-B14F-4D97-AF65-F5344CB8AC3E}">
        <p14:creationId xmlns:p14="http://schemas.microsoft.com/office/powerpoint/2010/main" val="164377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Password</a:t>
            </a:r>
            <a:r>
              <a:rPr lang="sv-SE" sz="4000" dirty="0"/>
              <a:t> </a:t>
            </a:r>
            <a:r>
              <a:rPr lang="sv-SE" sz="4000" dirty="0" err="1"/>
              <a:t>guessing</a:t>
            </a:r>
            <a:r>
              <a:rPr lang="sv-SE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Password guessing is all about trying to guess account passwords to get account access</a:t>
            </a:r>
          </a:p>
          <a:p>
            <a:endParaRPr lang="en-US" dirty="0"/>
          </a:p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all possible key combinations</a:t>
            </a:r>
          </a:p>
          <a:p>
            <a:endParaRPr lang="en-US" dirty="0"/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Try all entries in a list</a:t>
            </a:r>
          </a:p>
          <a:p>
            <a:endParaRPr lang="en-US" dirty="0"/>
          </a:p>
          <a:p>
            <a:r>
              <a:rPr lang="en-US" dirty="0"/>
              <a:t>Mask</a:t>
            </a:r>
          </a:p>
          <a:p>
            <a:pPr lvl="1"/>
            <a:r>
              <a:rPr lang="en-US" dirty="0"/>
              <a:t>Specify a password structure, much like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90484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Password</a:t>
            </a:r>
            <a:r>
              <a:rPr lang="sv-SE" sz="4000" dirty="0"/>
              <a:t> </a:t>
            </a:r>
            <a:r>
              <a:rPr lang="sv-SE" sz="4000" dirty="0" err="1"/>
              <a:t>guessing</a:t>
            </a:r>
            <a:r>
              <a:rPr lang="sv-SE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also hybrid attacks combining two or more attack types</a:t>
            </a:r>
          </a:p>
          <a:p>
            <a:endParaRPr lang="en-US" dirty="0"/>
          </a:p>
          <a:p>
            <a:r>
              <a:rPr lang="en-US" dirty="0"/>
              <a:t>Offline attacks mean that a password hash is extracted, and the attack is carried out offline</a:t>
            </a:r>
          </a:p>
          <a:p>
            <a:endParaRPr lang="en-US" dirty="0"/>
          </a:p>
          <a:p>
            <a:r>
              <a:rPr lang="en-US" dirty="0"/>
              <a:t>Online attack mean that the password guessing is launched at a running system</a:t>
            </a:r>
          </a:p>
        </p:txBody>
      </p:sp>
    </p:spTree>
    <p:extLst>
      <p:ext uri="{BB962C8B-B14F-4D97-AF65-F5344CB8AC3E}">
        <p14:creationId xmlns:p14="http://schemas.microsoft.com/office/powerpoint/2010/main" val="404188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Pentesting</a:t>
            </a:r>
            <a:r>
              <a:rPr lang="sv-SE" sz="4000" dirty="0"/>
              <a:t> – </a:t>
            </a:r>
            <a:r>
              <a:rPr lang="sv-SE" sz="4000" dirty="0" err="1"/>
              <a:t>Toolbox</a:t>
            </a:r>
            <a:r>
              <a:rPr lang="sv-SE" sz="4000" dirty="0"/>
              <a:t> - Hydra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4FFA2-C668-8738-C648-1F7C6BB0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supply individual accounts or passwords, or lists of the same</a:t>
            </a:r>
          </a:p>
          <a:p>
            <a:pPr lvl="1"/>
            <a:r>
              <a:rPr lang="en-US" dirty="0"/>
              <a:t>-l for single account</a:t>
            </a:r>
          </a:p>
          <a:p>
            <a:pPr lvl="1"/>
            <a:r>
              <a:rPr lang="en-US" dirty="0"/>
              <a:t>-L for list of accounts</a:t>
            </a:r>
          </a:p>
          <a:p>
            <a:pPr lvl="1"/>
            <a:r>
              <a:rPr lang="en-US" dirty="0"/>
              <a:t>-p for single password</a:t>
            </a:r>
          </a:p>
          <a:p>
            <a:pPr lvl="1"/>
            <a:r>
              <a:rPr lang="en-US" dirty="0"/>
              <a:t>-P for list of passwords</a:t>
            </a:r>
          </a:p>
          <a:p>
            <a:pPr lvl="1"/>
            <a:endParaRPr lang="en-US" dirty="0"/>
          </a:p>
          <a:p>
            <a:r>
              <a:rPr lang="en-US" dirty="0"/>
              <a:t>You can also specify a list of account-password combinations using –C (and no –l,-L,-p, or -P)</a:t>
            </a:r>
          </a:p>
          <a:p>
            <a:pPr lvl="1"/>
            <a:r>
              <a:rPr lang="en-US" dirty="0"/>
              <a:t>List should contain line-separated </a:t>
            </a:r>
            <a:r>
              <a:rPr lang="en-US" i="1" dirty="0" err="1"/>
              <a:t>account:password</a:t>
            </a:r>
            <a:r>
              <a:rPr lang="en-US" i="1" dirty="0"/>
              <a:t> </a:t>
            </a:r>
            <a:r>
              <a:rPr lang="en-US" dirty="0"/>
              <a:t>entries</a:t>
            </a:r>
          </a:p>
          <a:p>
            <a:pPr lvl="1"/>
            <a:r>
              <a:rPr lang="en-US" dirty="0"/>
              <a:t>Useful for testing default credentials</a:t>
            </a:r>
          </a:p>
          <a:p>
            <a:pPr lvl="1"/>
            <a:endParaRPr lang="en-US" dirty="0"/>
          </a:p>
          <a:p>
            <a:r>
              <a:rPr lang="en-US" dirty="0"/>
              <a:t>There is some more you can do, but that can be explored in the lab</a:t>
            </a:r>
          </a:p>
        </p:txBody>
      </p:sp>
    </p:spTree>
    <p:extLst>
      <p:ext uri="{BB962C8B-B14F-4D97-AF65-F5344CB8AC3E}">
        <p14:creationId xmlns:p14="http://schemas.microsoft.com/office/powerpoint/2010/main" val="1932787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741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1. Reconnaissance</a:t>
            </a:r>
          </a:p>
          <a:p>
            <a:pPr lvl="1"/>
            <a:r>
              <a:rPr lang="en-US" dirty="0"/>
              <a:t>Identify and select target. Often includes both OSINT and network scanning</a:t>
            </a:r>
          </a:p>
          <a:p>
            <a:pPr lvl="1"/>
            <a:endParaRPr lang="en-US" dirty="0"/>
          </a:p>
          <a:p>
            <a:r>
              <a:rPr lang="en-US" dirty="0"/>
              <a:t>2. Weaponization</a:t>
            </a:r>
          </a:p>
          <a:p>
            <a:pPr lvl="1"/>
            <a:r>
              <a:rPr lang="en-US" dirty="0"/>
              <a:t>Preparation of the attack payload</a:t>
            </a:r>
          </a:p>
          <a:p>
            <a:pPr lvl="1"/>
            <a:r>
              <a:rPr lang="en-US" dirty="0"/>
              <a:t>Involves getting or creating the weapons for the attack. Could mean downloading a tool or developing something 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3. Delivery</a:t>
            </a:r>
          </a:p>
          <a:p>
            <a:pPr lvl="1"/>
            <a:r>
              <a:rPr lang="en-US" dirty="0"/>
              <a:t>Find a way to deliver the payload to the target</a:t>
            </a:r>
          </a:p>
          <a:p>
            <a:pPr lvl="1"/>
            <a:r>
              <a:rPr lang="en-US" dirty="0"/>
              <a:t>This can be phishing, drive by download or a direct network communication</a:t>
            </a:r>
          </a:p>
          <a:p>
            <a:pPr lvl="1"/>
            <a:endParaRPr lang="en-US" dirty="0"/>
          </a:p>
          <a:p>
            <a:r>
              <a:rPr lang="en-US" dirty="0"/>
              <a:t>4. Exploitation</a:t>
            </a:r>
          </a:p>
          <a:p>
            <a:pPr lvl="1"/>
            <a:r>
              <a:rPr lang="en-US" dirty="0"/>
              <a:t>Trigger the payload</a:t>
            </a:r>
          </a:p>
          <a:p>
            <a:pPr lvl="1"/>
            <a:r>
              <a:rPr lang="en-US" dirty="0"/>
              <a:t>Have it run somehow, this can be dependent on a user action (phishing) or using a vulnerability in the target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4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5. Installation</a:t>
            </a:r>
          </a:p>
          <a:p>
            <a:pPr lvl="1"/>
            <a:r>
              <a:rPr lang="en-US" dirty="0"/>
              <a:t>Installation of a backdoor or Remote Access Trojan to maintain access</a:t>
            </a:r>
          </a:p>
          <a:p>
            <a:pPr lvl="1"/>
            <a:endParaRPr lang="en-US" dirty="0"/>
          </a:p>
          <a:p>
            <a:r>
              <a:rPr lang="en-US" dirty="0"/>
              <a:t>6. Command and Control (C2)</a:t>
            </a:r>
          </a:p>
          <a:p>
            <a:pPr lvl="1"/>
            <a:r>
              <a:rPr lang="en-US" dirty="0"/>
              <a:t>Establish infrastructure to enable C2 access to the compromised host</a:t>
            </a:r>
          </a:p>
          <a:p>
            <a:pPr lvl="1"/>
            <a:endParaRPr lang="en-US" dirty="0"/>
          </a:p>
          <a:p>
            <a:r>
              <a:rPr lang="en-US" dirty="0"/>
              <a:t>7. Actions on objectives</a:t>
            </a:r>
          </a:p>
          <a:p>
            <a:pPr lvl="1"/>
            <a:r>
              <a:rPr lang="en-US" dirty="0"/>
              <a:t>With access to the target device the attacker can fulfill her original objectives</a:t>
            </a:r>
          </a:p>
          <a:p>
            <a:pPr lvl="1"/>
            <a:r>
              <a:rPr lang="en-US" dirty="0"/>
              <a:t>Ransom, data exfiltration, 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9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general metod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kill chain is meant to describe adversarial attacks</a:t>
            </a:r>
          </a:p>
          <a:p>
            <a:endParaRPr lang="en-US" dirty="0"/>
          </a:p>
          <a:p>
            <a:r>
              <a:rPr lang="en-US" dirty="0"/>
              <a:t>Quite good to describe a </a:t>
            </a:r>
            <a:r>
              <a:rPr lang="en-US" dirty="0" err="1"/>
              <a:t>pentest</a:t>
            </a:r>
            <a:r>
              <a:rPr lang="en-US" dirty="0"/>
              <a:t>, but maybe not 100% accurate</a:t>
            </a:r>
          </a:p>
          <a:p>
            <a:endParaRPr lang="en-US" dirty="0"/>
          </a:p>
          <a:p>
            <a:r>
              <a:rPr lang="en-US" dirty="0"/>
              <a:t> Let’s look at a somewhat modified attack model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9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Info </a:t>
            </a:r>
            <a:r>
              <a:rPr lang="sv-SE" dirty="0" err="1"/>
              <a:t>gathering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involved </a:t>
            </a:r>
            <a:r>
              <a:rPr lang="en-US" b="1" dirty="0"/>
              <a:t>information gathering </a:t>
            </a:r>
            <a:r>
              <a:rPr lang="en-US" dirty="0"/>
              <a:t>from open sources</a:t>
            </a:r>
          </a:p>
          <a:p>
            <a:pPr lvl="1"/>
            <a:r>
              <a:rPr lang="en-US" b="1" dirty="0"/>
              <a:t>OSINT: </a:t>
            </a:r>
            <a:r>
              <a:rPr lang="en-US" dirty="0"/>
              <a:t>Open source intelligence</a:t>
            </a:r>
          </a:p>
          <a:p>
            <a:pPr lvl="1"/>
            <a:endParaRPr lang="en-US" b="1" dirty="0"/>
          </a:p>
          <a:p>
            <a:r>
              <a:rPr lang="en-US" dirty="0"/>
              <a:t>This can include numerous different tasks all looking to gain information about the target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Job adverts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38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Enumeration </a:t>
            </a:r>
            <a:r>
              <a:rPr lang="en-US" dirty="0"/>
              <a:t>is about scanning the target to know more about its technical properties</a:t>
            </a:r>
          </a:p>
          <a:p>
            <a:endParaRPr lang="en-US" b="1" dirty="0"/>
          </a:p>
          <a:p>
            <a:r>
              <a:rPr lang="en-US" dirty="0"/>
              <a:t>Typical tasks include</a:t>
            </a:r>
          </a:p>
          <a:p>
            <a:pPr lvl="1"/>
            <a:r>
              <a:rPr lang="en-US" dirty="0"/>
              <a:t>Scanning IP ranges for responding hosts</a:t>
            </a:r>
          </a:p>
          <a:p>
            <a:pPr lvl="1"/>
            <a:r>
              <a:rPr lang="en-US" dirty="0"/>
              <a:t>Looking for open ports</a:t>
            </a:r>
          </a:p>
          <a:p>
            <a:pPr lvl="1"/>
            <a:r>
              <a:rPr lang="en-US" dirty="0"/>
              <a:t>Trying to figure out what software targets are running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15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1980</Words>
  <Application>Microsoft Office PowerPoint</Application>
  <PresentationFormat>Widescreen</PresentationFormat>
  <Paragraphs>382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Penetration testing Tools and tricks</vt:lpstr>
      <vt:lpstr>Literature note</vt:lpstr>
      <vt:lpstr>Agenda</vt:lpstr>
      <vt:lpstr>Pentesting – Cyber kill chain</vt:lpstr>
      <vt:lpstr>Pentesting – Cyber kill chain</vt:lpstr>
      <vt:lpstr>Pentesting – Cyber kill chain</vt:lpstr>
      <vt:lpstr>Pentesting – general metod</vt:lpstr>
      <vt:lpstr>Pentesting – Info gathering</vt:lpstr>
      <vt:lpstr>Pentesting – Enumeration</vt:lpstr>
      <vt:lpstr>Pentesting – Exploitation</vt:lpstr>
      <vt:lpstr>Pentesting – Priv Esc</vt:lpstr>
      <vt:lpstr>Pentesting – Post-exploitation</vt:lpstr>
      <vt:lpstr>REFLECT!</vt:lpstr>
      <vt:lpstr>Pentesting – Cyber kill chain</vt:lpstr>
      <vt:lpstr>Pentesting – Infection vectors</vt:lpstr>
      <vt:lpstr>Pentesting – Infection vectors</vt:lpstr>
      <vt:lpstr>Pentesting – Toolbox!</vt:lpstr>
      <vt:lpstr>Pentesting – Toolbox - Shodan</vt:lpstr>
      <vt:lpstr>Pentesting – Toolbox - Shodan</vt:lpstr>
      <vt:lpstr>Pentesting – Toolbox - Shodan</vt:lpstr>
      <vt:lpstr>Pentesting – Toolbox – NMAP/ZENMAP</vt:lpstr>
      <vt:lpstr>Pentesting – Toolbox – NMAP/ZENMAP</vt:lpstr>
      <vt:lpstr>Pentesting – Toolbox – NMAP/ZENMAP</vt:lpstr>
      <vt:lpstr>Pentesting – Scanning intensity</vt:lpstr>
      <vt:lpstr>Pentesting – Scanning intensity</vt:lpstr>
      <vt:lpstr>Pentesting – Toolbox - Terminal </vt:lpstr>
      <vt:lpstr>REFLECT!</vt:lpstr>
      <vt:lpstr>Pentesting – Toolbox - Metaspolit </vt:lpstr>
      <vt:lpstr>Pentesting – Toolbox - Metaspolit </vt:lpstr>
      <vt:lpstr>Pentesting – some terminology</vt:lpstr>
      <vt:lpstr>Pentesting – Toolbox - Metaspolit </vt:lpstr>
      <vt:lpstr>Pentesting – Toolbox - Metaspolit </vt:lpstr>
      <vt:lpstr>Pentesting – Toolbox - Hydra </vt:lpstr>
      <vt:lpstr>Pentesting – Password guessing?</vt:lpstr>
      <vt:lpstr>Pentesting – Password guessing?</vt:lpstr>
      <vt:lpstr>Pentesting – Toolbox - Hydra </vt:lpstr>
      <vt:lpstr>REFLECT!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2024-07-12T09:41:15Z</dcterms:modified>
</cp:coreProperties>
</file>