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332" r:id="rId4"/>
    <p:sldId id="293" r:id="rId5"/>
    <p:sldId id="294" r:id="rId6"/>
    <p:sldId id="295" r:id="rId7"/>
    <p:sldId id="296" r:id="rId8"/>
    <p:sldId id="297" r:id="rId9"/>
    <p:sldId id="306" r:id="rId10"/>
    <p:sldId id="307" r:id="rId11"/>
    <p:sldId id="308" r:id="rId12"/>
    <p:sldId id="312" r:id="rId13"/>
    <p:sldId id="313" r:id="rId14"/>
    <p:sldId id="314" r:id="rId15"/>
    <p:sldId id="309" r:id="rId16"/>
    <p:sldId id="310" r:id="rId17"/>
    <p:sldId id="311" r:id="rId18"/>
    <p:sldId id="315" r:id="rId19"/>
    <p:sldId id="316" r:id="rId20"/>
    <p:sldId id="330"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292" r:id="rId3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2532B-27BD-4C04-A708-062ABC12CF05}" v="1" dt="2024-07-12T08:16:25.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05" d="100"/>
          <a:sy n="105"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kim Kävrestad" userId="a92193a0-8f3d-4a15-a47f-f5fb7ea02d29" providerId="ADAL" clId="{48E2532B-27BD-4C04-A708-062ABC12CF05}"/>
    <pc:docChg chg="undo custSel modSld modMainMaster">
      <pc:chgData name="Joakim Kävrestad" userId="a92193a0-8f3d-4a15-a47f-f5fb7ea02d29" providerId="ADAL" clId="{48E2532B-27BD-4C04-A708-062ABC12CF05}" dt="2024-07-12T09:22:12.524" v="195" actId="20577"/>
      <pc:docMkLst>
        <pc:docMk/>
      </pc:docMkLst>
      <pc:sldChg chg="modSp mod">
        <pc:chgData name="Joakim Kävrestad" userId="a92193a0-8f3d-4a15-a47f-f5fb7ea02d29" providerId="ADAL" clId="{48E2532B-27BD-4C04-A708-062ABC12CF05}" dt="2024-07-12T09:22:12.524" v="195" actId="20577"/>
        <pc:sldMkLst>
          <pc:docMk/>
          <pc:sldMk cId="4053168140" sldId="256"/>
        </pc:sldMkLst>
        <pc:spChg chg="mod">
          <ac:chgData name="Joakim Kävrestad" userId="a92193a0-8f3d-4a15-a47f-f5fb7ea02d29" providerId="ADAL" clId="{48E2532B-27BD-4C04-A708-062ABC12CF05}" dt="2024-07-12T08:11:54.501" v="0" actId="790"/>
          <ac:spMkLst>
            <pc:docMk/>
            <pc:sldMk cId="4053168140" sldId="256"/>
            <ac:spMk id="2" creationId="{A77B6B02-F4C0-4748-93D1-08973C7A850A}"/>
          </ac:spMkLst>
        </pc:spChg>
        <pc:spChg chg="mod">
          <ac:chgData name="Joakim Kävrestad" userId="a92193a0-8f3d-4a15-a47f-f5fb7ea02d29" providerId="ADAL" clId="{48E2532B-27BD-4C04-A708-062ABC12CF05}" dt="2024-07-12T09:22:12.524" v="195" actId="20577"/>
          <ac:spMkLst>
            <pc:docMk/>
            <pc:sldMk cId="4053168140" sldId="256"/>
            <ac:spMk id="6" creationId="{3D044892-BA67-2016-7147-EF86D2D1285B}"/>
          </ac:spMkLst>
        </pc:spChg>
      </pc:sldChg>
      <pc:sldChg chg="modSp mod">
        <pc:chgData name="Joakim Kävrestad" userId="a92193a0-8f3d-4a15-a47f-f5fb7ea02d29" providerId="ADAL" clId="{48E2532B-27BD-4C04-A708-062ABC12CF05}" dt="2024-07-12T08:18:19.975" v="19"/>
        <pc:sldMkLst>
          <pc:docMk/>
          <pc:sldMk cId="2566320765" sldId="293"/>
        </pc:sldMkLst>
        <pc:spChg chg="mod">
          <ac:chgData name="Joakim Kävrestad" userId="a92193a0-8f3d-4a15-a47f-f5fb7ea02d29" providerId="ADAL" clId="{48E2532B-27BD-4C04-A708-062ABC12CF05}" dt="2024-07-12T08:18:19.975" v="19"/>
          <ac:spMkLst>
            <pc:docMk/>
            <pc:sldMk cId="2566320765" sldId="293"/>
            <ac:spMk id="3" creationId="{B99069F2-CA42-E0BD-A8C4-81916E75F932}"/>
          </ac:spMkLst>
        </pc:spChg>
      </pc:sldChg>
      <pc:sldChg chg="modSp mod">
        <pc:chgData name="Joakim Kävrestad" userId="a92193a0-8f3d-4a15-a47f-f5fb7ea02d29" providerId="ADAL" clId="{48E2532B-27BD-4C04-A708-062ABC12CF05}" dt="2024-07-12T08:18:39.276" v="30" actId="20577"/>
        <pc:sldMkLst>
          <pc:docMk/>
          <pc:sldMk cId="1119075603" sldId="294"/>
        </pc:sldMkLst>
        <pc:spChg chg="mod">
          <ac:chgData name="Joakim Kävrestad" userId="a92193a0-8f3d-4a15-a47f-f5fb7ea02d29" providerId="ADAL" clId="{48E2532B-27BD-4C04-A708-062ABC12CF05}" dt="2024-07-12T08:18:39.276" v="30" actId="20577"/>
          <ac:spMkLst>
            <pc:docMk/>
            <pc:sldMk cId="1119075603" sldId="294"/>
            <ac:spMk id="3" creationId="{B99069F2-CA42-E0BD-A8C4-81916E75F932}"/>
          </ac:spMkLst>
        </pc:spChg>
      </pc:sldChg>
      <pc:sldChg chg="modSp mod">
        <pc:chgData name="Joakim Kävrestad" userId="a92193a0-8f3d-4a15-a47f-f5fb7ea02d29" providerId="ADAL" clId="{48E2532B-27BD-4C04-A708-062ABC12CF05}" dt="2024-07-12T08:18:52.286" v="62" actId="20577"/>
        <pc:sldMkLst>
          <pc:docMk/>
          <pc:sldMk cId="3086610936" sldId="295"/>
        </pc:sldMkLst>
        <pc:spChg chg="mod">
          <ac:chgData name="Joakim Kävrestad" userId="a92193a0-8f3d-4a15-a47f-f5fb7ea02d29" providerId="ADAL" clId="{48E2532B-27BD-4C04-A708-062ABC12CF05}" dt="2024-07-12T08:18:52.286" v="62" actId="20577"/>
          <ac:spMkLst>
            <pc:docMk/>
            <pc:sldMk cId="3086610936" sldId="295"/>
            <ac:spMk id="3" creationId="{B99069F2-CA42-E0BD-A8C4-81916E75F932}"/>
          </ac:spMkLst>
        </pc:spChg>
      </pc:sldChg>
      <pc:sldChg chg="modSp mod">
        <pc:chgData name="Joakim Kävrestad" userId="a92193a0-8f3d-4a15-a47f-f5fb7ea02d29" providerId="ADAL" clId="{48E2532B-27BD-4C04-A708-062ABC12CF05}" dt="2024-07-12T08:19:15.882" v="66" actId="20577"/>
        <pc:sldMkLst>
          <pc:docMk/>
          <pc:sldMk cId="44219478" sldId="306"/>
        </pc:sldMkLst>
        <pc:spChg chg="mod">
          <ac:chgData name="Joakim Kävrestad" userId="a92193a0-8f3d-4a15-a47f-f5fb7ea02d29" providerId="ADAL" clId="{48E2532B-27BD-4C04-A708-062ABC12CF05}" dt="2024-07-12T08:19:15.882" v="66" actId="20577"/>
          <ac:spMkLst>
            <pc:docMk/>
            <pc:sldMk cId="44219478" sldId="306"/>
            <ac:spMk id="3" creationId="{531B12F1-007B-4B93-9641-7D4AB3252337}"/>
          </ac:spMkLst>
        </pc:spChg>
      </pc:sldChg>
      <pc:sldChg chg="modSp mod">
        <pc:chgData name="Joakim Kävrestad" userId="a92193a0-8f3d-4a15-a47f-f5fb7ea02d29" providerId="ADAL" clId="{48E2532B-27BD-4C04-A708-062ABC12CF05}" dt="2024-07-12T08:19:36.235" v="73" actId="20577"/>
        <pc:sldMkLst>
          <pc:docMk/>
          <pc:sldMk cId="3013684494" sldId="307"/>
        </pc:sldMkLst>
        <pc:spChg chg="mod">
          <ac:chgData name="Joakim Kävrestad" userId="a92193a0-8f3d-4a15-a47f-f5fb7ea02d29" providerId="ADAL" clId="{48E2532B-27BD-4C04-A708-062ABC12CF05}" dt="2024-07-12T08:19:36.235" v="73" actId="20577"/>
          <ac:spMkLst>
            <pc:docMk/>
            <pc:sldMk cId="3013684494" sldId="307"/>
            <ac:spMk id="3" creationId="{531B12F1-007B-4B93-9641-7D4AB3252337}"/>
          </ac:spMkLst>
        </pc:spChg>
      </pc:sldChg>
      <pc:sldChg chg="modSp mod">
        <pc:chgData name="Joakim Kävrestad" userId="a92193a0-8f3d-4a15-a47f-f5fb7ea02d29" providerId="ADAL" clId="{48E2532B-27BD-4C04-A708-062ABC12CF05}" dt="2024-07-12T08:20:04.622" v="74" actId="313"/>
        <pc:sldMkLst>
          <pc:docMk/>
          <pc:sldMk cId="3826863709" sldId="309"/>
        </pc:sldMkLst>
        <pc:spChg chg="mod">
          <ac:chgData name="Joakim Kävrestad" userId="a92193a0-8f3d-4a15-a47f-f5fb7ea02d29" providerId="ADAL" clId="{48E2532B-27BD-4C04-A708-062ABC12CF05}" dt="2024-07-12T08:20:04.622" v="74" actId="313"/>
          <ac:spMkLst>
            <pc:docMk/>
            <pc:sldMk cId="3826863709" sldId="309"/>
            <ac:spMk id="3" creationId="{531B12F1-007B-4B93-9641-7D4AB3252337}"/>
          </ac:spMkLst>
        </pc:spChg>
      </pc:sldChg>
      <pc:sldChg chg="modSp mod">
        <pc:chgData name="Joakim Kävrestad" userId="a92193a0-8f3d-4a15-a47f-f5fb7ea02d29" providerId="ADAL" clId="{48E2532B-27BD-4C04-A708-062ABC12CF05}" dt="2024-07-12T08:20:15.726" v="79" actId="20577"/>
        <pc:sldMkLst>
          <pc:docMk/>
          <pc:sldMk cId="1587810722" sldId="310"/>
        </pc:sldMkLst>
        <pc:spChg chg="mod">
          <ac:chgData name="Joakim Kävrestad" userId="a92193a0-8f3d-4a15-a47f-f5fb7ea02d29" providerId="ADAL" clId="{48E2532B-27BD-4C04-A708-062ABC12CF05}" dt="2024-07-12T08:20:15.726" v="79" actId="20577"/>
          <ac:spMkLst>
            <pc:docMk/>
            <pc:sldMk cId="1587810722" sldId="310"/>
            <ac:spMk id="3" creationId="{531B12F1-007B-4B93-9641-7D4AB3252337}"/>
          </ac:spMkLst>
        </pc:spChg>
      </pc:sldChg>
      <pc:sldChg chg="modSp mod">
        <pc:chgData name="Joakim Kävrestad" userId="a92193a0-8f3d-4a15-a47f-f5fb7ea02d29" providerId="ADAL" clId="{48E2532B-27BD-4C04-A708-062ABC12CF05}" dt="2024-07-12T08:20:44.549" v="125" actId="20577"/>
        <pc:sldMkLst>
          <pc:docMk/>
          <pc:sldMk cId="1968485951" sldId="311"/>
        </pc:sldMkLst>
        <pc:spChg chg="mod">
          <ac:chgData name="Joakim Kävrestad" userId="a92193a0-8f3d-4a15-a47f-f5fb7ea02d29" providerId="ADAL" clId="{48E2532B-27BD-4C04-A708-062ABC12CF05}" dt="2024-07-12T08:20:44.549" v="125" actId="20577"/>
          <ac:spMkLst>
            <pc:docMk/>
            <pc:sldMk cId="1968485951" sldId="311"/>
            <ac:spMk id="3" creationId="{531B12F1-007B-4B93-9641-7D4AB3252337}"/>
          </ac:spMkLst>
        </pc:spChg>
      </pc:sldChg>
      <pc:sldChg chg="modSp mod">
        <pc:chgData name="Joakim Kävrestad" userId="a92193a0-8f3d-4a15-a47f-f5fb7ea02d29" providerId="ADAL" clId="{48E2532B-27BD-4C04-A708-062ABC12CF05}" dt="2024-07-12T08:21:15.599" v="126" actId="33524"/>
        <pc:sldMkLst>
          <pc:docMk/>
          <pc:sldMk cId="2231095739" sldId="316"/>
        </pc:sldMkLst>
        <pc:spChg chg="mod">
          <ac:chgData name="Joakim Kävrestad" userId="a92193a0-8f3d-4a15-a47f-f5fb7ea02d29" providerId="ADAL" clId="{48E2532B-27BD-4C04-A708-062ABC12CF05}" dt="2024-07-12T08:21:15.599" v="126" actId="33524"/>
          <ac:spMkLst>
            <pc:docMk/>
            <pc:sldMk cId="2231095739" sldId="316"/>
            <ac:spMk id="3" creationId="{531B12F1-007B-4B93-9641-7D4AB3252337}"/>
          </ac:spMkLst>
        </pc:spChg>
      </pc:sldChg>
      <pc:sldChg chg="modSp mod">
        <pc:chgData name="Joakim Kävrestad" userId="a92193a0-8f3d-4a15-a47f-f5fb7ea02d29" providerId="ADAL" clId="{48E2532B-27BD-4C04-A708-062ABC12CF05}" dt="2024-07-12T08:21:53.132" v="128" actId="33524"/>
        <pc:sldMkLst>
          <pc:docMk/>
          <pc:sldMk cId="336032075" sldId="317"/>
        </pc:sldMkLst>
        <pc:spChg chg="mod">
          <ac:chgData name="Joakim Kävrestad" userId="a92193a0-8f3d-4a15-a47f-f5fb7ea02d29" providerId="ADAL" clId="{48E2532B-27BD-4C04-A708-062ABC12CF05}" dt="2024-07-12T08:21:53.132" v="128" actId="33524"/>
          <ac:spMkLst>
            <pc:docMk/>
            <pc:sldMk cId="336032075" sldId="317"/>
            <ac:spMk id="3" creationId="{531B12F1-007B-4B93-9641-7D4AB3252337}"/>
          </ac:spMkLst>
        </pc:spChg>
      </pc:sldChg>
      <pc:sldChg chg="modSp mod">
        <pc:chgData name="Joakim Kävrestad" userId="a92193a0-8f3d-4a15-a47f-f5fb7ea02d29" providerId="ADAL" clId="{48E2532B-27BD-4C04-A708-062ABC12CF05}" dt="2024-07-12T08:22:36.331" v="132" actId="790"/>
        <pc:sldMkLst>
          <pc:docMk/>
          <pc:sldMk cId="3910030172" sldId="318"/>
        </pc:sldMkLst>
        <pc:spChg chg="mod">
          <ac:chgData name="Joakim Kävrestad" userId="a92193a0-8f3d-4a15-a47f-f5fb7ea02d29" providerId="ADAL" clId="{48E2532B-27BD-4C04-A708-062ABC12CF05}" dt="2024-07-12T08:22:36.331" v="132" actId="790"/>
          <ac:spMkLst>
            <pc:docMk/>
            <pc:sldMk cId="3910030172" sldId="318"/>
            <ac:spMk id="3" creationId="{531B12F1-007B-4B93-9641-7D4AB3252337}"/>
          </ac:spMkLst>
        </pc:spChg>
      </pc:sldChg>
      <pc:sldChg chg="modSp mod">
        <pc:chgData name="Joakim Kävrestad" userId="a92193a0-8f3d-4a15-a47f-f5fb7ea02d29" providerId="ADAL" clId="{48E2532B-27BD-4C04-A708-062ABC12CF05}" dt="2024-07-12T08:22:48.251" v="136" actId="20577"/>
        <pc:sldMkLst>
          <pc:docMk/>
          <pc:sldMk cId="1611761617" sldId="319"/>
        </pc:sldMkLst>
        <pc:spChg chg="mod">
          <ac:chgData name="Joakim Kävrestad" userId="a92193a0-8f3d-4a15-a47f-f5fb7ea02d29" providerId="ADAL" clId="{48E2532B-27BD-4C04-A708-062ABC12CF05}" dt="2024-07-12T08:22:48.251" v="136" actId="20577"/>
          <ac:spMkLst>
            <pc:docMk/>
            <pc:sldMk cId="1611761617" sldId="319"/>
            <ac:spMk id="3" creationId="{531B12F1-007B-4B93-9641-7D4AB3252337}"/>
          </ac:spMkLst>
        </pc:spChg>
      </pc:sldChg>
      <pc:sldChg chg="modSp mod">
        <pc:chgData name="Joakim Kävrestad" userId="a92193a0-8f3d-4a15-a47f-f5fb7ea02d29" providerId="ADAL" clId="{48E2532B-27BD-4C04-A708-062ABC12CF05}" dt="2024-07-12T08:22:57.154" v="153" actId="20577"/>
        <pc:sldMkLst>
          <pc:docMk/>
          <pc:sldMk cId="1333275369" sldId="320"/>
        </pc:sldMkLst>
        <pc:spChg chg="mod">
          <ac:chgData name="Joakim Kävrestad" userId="a92193a0-8f3d-4a15-a47f-f5fb7ea02d29" providerId="ADAL" clId="{48E2532B-27BD-4C04-A708-062ABC12CF05}" dt="2024-07-12T08:22:57.154" v="153" actId="20577"/>
          <ac:spMkLst>
            <pc:docMk/>
            <pc:sldMk cId="1333275369" sldId="320"/>
            <ac:spMk id="3" creationId="{531B12F1-007B-4B93-9641-7D4AB3252337}"/>
          </ac:spMkLst>
        </pc:spChg>
      </pc:sldChg>
      <pc:sldChg chg="modSp mod">
        <pc:chgData name="Joakim Kävrestad" userId="a92193a0-8f3d-4a15-a47f-f5fb7ea02d29" providerId="ADAL" clId="{48E2532B-27BD-4C04-A708-062ABC12CF05}" dt="2024-07-12T08:23:33.193" v="156" actId="20577"/>
        <pc:sldMkLst>
          <pc:docMk/>
          <pc:sldMk cId="3422996672" sldId="323"/>
        </pc:sldMkLst>
        <pc:spChg chg="mod">
          <ac:chgData name="Joakim Kävrestad" userId="a92193a0-8f3d-4a15-a47f-f5fb7ea02d29" providerId="ADAL" clId="{48E2532B-27BD-4C04-A708-062ABC12CF05}" dt="2024-07-12T08:23:33.193" v="156" actId="20577"/>
          <ac:spMkLst>
            <pc:docMk/>
            <pc:sldMk cId="3422996672" sldId="323"/>
            <ac:spMk id="3" creationId="{531B12F1-007B-4B93-9641-7D4AB3252337}"/>
          </ac:spMkLst>
        </pc:spChg>
      </pc:sldChg>
      <pc:sldChg chg="modSp mod">
        <pc:chgData name="Joakim Kävrestad" userId="a92193a0-8f3d-4a15-a47f-f5fb7ea02d29" providerId="ADAL" clId="{48E2532B-27BD-4C04-A708-062ABC12CF05}" dt="2024-07-12T08:23:51.314" v="160" actId="20577"/>
        <pc:sldMkLst>
          <pc:docMk/>
          <pc:sldMk cId="1392723148" sldId="325"/>
        </pc:sldMkLst>
        <pc:spChg chg="mod">
          <ac:chgData name="Joakim Kävrestad" userId="a92193a0-8f3d-4a15-a47f-f5fb7ea02d29" providerId="ADAL" clId="{48E2532B-27BD-4C04-A708-062ABC12CF05}" dt="2024-07-12T08:23:51.314" v="160" actId="20577"/>
          <ac:spMkLst>
            <pc:docMk/>
            <pc:sldMk cId="1392723148" sldId="325"/>
            <ac:spMk id="3" creationId="{531B12F1-007B-4B93-9641-7D4AB3252337}"/>
          </ac:spMkLst>
        </pc:spChg>
      </pc:sldChg>
      <pc:sldChg chg="modSp mod">
        <pc:chgData name="Joakim Kävrestad" userId="a92193a0-8f3d-4a15-a47f-f5fb7ea02d29" providerId="ADAL" clId="{48E2532B-27BD-4C04-A708-062ABC12CF05}" dt="2024-07-12T08:24:32.182" v="181" actId="20577"/>
        <pc:sldMkLst>
          <pc:docMk/>
          <pc:sldMk cId="2060375342" sldId="327"/>
        </pc:sldMkLst>
        <pc:spChg chg="mod">
          <ac:chgData name="Joakim Kävrestad" userId="a92193a0-8f3d-4a15-a47f-f5fb7ea02d29" providerId="ADAL" clId="{48E2532B-27BD-4C04-A708-062ABC12CF05}" dt="2024-07-12T08:24:32.182" v="181" actId="20577"/>
          <ac:spMkLst>
            <pc:docMk/>
            <pc:sldMk cId="2060375342" sldId="327"/>
            <ac:spMk id="3" creationId="{531B12F1-007B-4B93-9641-7D4AB3252337}"/>
          </ac:spMkLst>
        </pc:spChg>
      </pc:sldChg>
      <pc:sldChg chg="modSp mod">
        <pc:chgData name="Joakim Kävrestad" userId="a92193a0-8f3d-4a15-a47f-f5fb7ea02d29" providerId="ADAL" clId="{48E2532B-27BD-4C04-A708-062ABC12CF05}" dt="2024-07-12T08:24:53.228" v="189" actId="790"/>
        <pc:sldMkLst>
          <pc:docMk/>
          <pc:sldMk cId="751988406" sldId="328"/>
        </pc:sldMkLst>
        <pc:spChg chg="mod">
          <ac:chgData name="Joakim Kävrestad" userId="a92193a0-8f3d-4a15-a47f-f5fb7ea02d29" providerId="ADAL" clId="{48E2532B-27BD-4C04-A708-062ABC12CF05}" dt="2024-07-12T08:24:53.228" v="189" actId="790"/>
          <ac:spMkLst>
            <pc:docMk/>
            <pc:sldMk cId="751988406" sldId="328"/>
            <ac:spMk id="3" creationId="{531B12F1-007B-4B93-9641-7D4AB3252337}"/>
          </ac:spMkLst>
        </pc:spChg>
      </pc:sldChg>
      <pc:sldChg chg="modSp mod">
        <pc:chgData name="Joakim Kävrestad" userId="a92193a0-8f3d-4a15-a47f-f5fb7ea02d29" providerId="ADAL" clId="{48E2532B-27BD-4C04-A708-062ABC12CF05}" dt="2024-07-12T08:21:38.215" v="127" actId="790"/>
        <pc:sldMkLst>
          <pc:docMk/>
          <pc:sldMk cId="860064832" sldId="330"/>
        </pc:sldMkLst>
        <pc:spChg chg="mod">
          <ac:chgData name="Joakim Kävrestad" userId="a92193a0-8f3d-4a15-a47f-f5fb7ea02d29" providerId="ADAL" clId="{48E2532B-27BD-4C04-A708-062ABC12CF05}" dt="2024-07-12T08:21:38.215" v="127" actId="790"/>
          <ac:spMkLst>
            <pc:docMk/>
            <pc:sldMk cId="860064832" sldId="330"/>
            <ac:spMk id="3" creationId="{531B12F1-007B-4B93-9641-7D4AB3252337}"/>
          </ac:spMkLst>
        </pc:spChg>
      </pc:sldChg>
      <pc:sldChg chg="modSp mod">
        <pc:chgData name="Joakim Kävrestad" userId="a92193a0-8f3d-4a15-a47f-f5fb7ea02d29" providerId="ADAL" clId="{48E2532B-27BD-4C04-A708-062ABC12CF05}" dt="2024-07-12T08:17:57.549" v="18" actId="20577"/>
        <pc:sldMkLst>
          <pc:docMk/>
          <pc:sldMk cId="2956703066" sldId="332"/>
        </pc:sldMkLst>
        <pc:spChg chg="mod">
          <ac:chgData name="Joakim Kävrestad" userId="a92193a0-8f3d-4a15-a47f-f5fb7ea02d29" providerId="ADAL" clId="{48E2532B-27BD-4C04-A708-062ABC12CF05}" dt="2024-07-12T08:17:57.549" v="18" actId="20577"/>
          <ac:spMkLst>
            <pc:docMk/>
            <pc:sldMk cId="2956703066" sldId="332"/>
            <ac:spMk id="2" creationId="{3CF836DB-409A-489A-82A9-A396E6CCD69A}"/>
          </ac:spMkLst>
        </pc:spChg>
      </pc:sldChg>
      <pc:sldMasterChg chg="modSldLayout">
        <pc:chgData name="Joakim Kävrestad" userId="a92193a0-8f3d-4a15-a47f-f5fb7ea02d29" providerId="ADAL" clId="{48E2532B-27BD-4C04-A708-062ABC12CF05}" dt="2024-07-12T09:21:47.698" v="190" actId="478"/>
        <pc:sldMasterMkLst>
          <pc:docMk/>
          <pc:sldMasterMk cId="2974652794" sldId="2147483648"/>
        </pc:sldMasterMkLst>
        <pc:sldLayoutChg chg="addSp delSp modSp mod">
          <pc:chgData name="Joakim Kävrestad" userId="a92193a0-8f3d-4a15-a47f-f5fb7ea02d29" providerId="ADAL" clId="{48E2532B-27BD-4C04-A708-062ABC12CF05}" dt="2024-07-12T09:21:47.698" v="190" actId="478"/>
          <pc:sldLayoutMkLst>
            <pc:docMk/>
            <pc:sldMasterMk cId="2974652794" sldId="2147483648"/>
            <pc:sldLayoutMk cId="107159459" sldId="2147483650"/>
          </pc:sldLayoutMkLst>
          <pc:picChg chg="del">
            <ac:chgData name="Joakim Kävrestad" userId="a92193a0-8f3d-4a15-a47f-f5fb7ea02d29" providerId="ADAL" clId="{48E2532B-27BD-4C04-A708-062ABC12CF05}" dt="2024-07-12T08:17:00.782" v="4" actId="478"/>
            <ac:picMkLst>
              <pc:docMk/>
              <pc:sldMasterMk cId="2974652794" sldId="2147483648"/>
              <pc:sldLayoutMk cId="107159459" sldId="2147483650"/>
              <ac:picMk id="4" creationId="{13CFEE09-140B-89FF-5CDC-9B0F373063AA}"/>
            </ac:picMkLst>
          </pc:picChg>
          <pc:picChg chg="add del mod">
            <ac:chgData name="Joakim Kävrestad" userId="a92193a0-8f3d-4a15-a47f-f5fb7ea02d29" providerId="ADAL" clId="{48E2532B-27BD-4C04-A708-062ABC12CF05}" dt="2024-07-12T09:21:47.698" v="190" actId="478"/>
            <ac:picMkLst>
              <pc:docMk/>
              <pc:sldMasterMk cId="2974652794" sldId="2147483648"/>
              <pc:sldLayoutMk cId="107159459" sldId="2147483650"/>
              <ac:picMk id="6" creationId="{3FF5F63E-9BC4-EFAC-DDE3-E25FAD18D78A}"/>
            </ac:picMkLst>
          </pc:picChg>
        </pc:sldLayoutChg>
      </pc:sldMasterChg>
    </pc:docChg>
  </pc:docChgLst>
  <pc:docChgLst>
    <pc:chgData name="Joakim Kävrestad" userId="a92193a0-8f3d-4a15-a47f-f5fb7ea02d29" providerId="ADAL" clId="{CC0335EC-C5E7-4BE7-AD7F-B43A61F7708E}"/>
    <pc:docChg chg="modSld">
      <pc:chgData name="Joakim Kävrestad" userId="a92193a0-8f3d-4a15-a47f-f5fb7ea02d29" providerId="ADAL" clId="{CC0335EC-C5E7-4BE7-AD7F-B43A61F7708E}" dt="2023-09-15T06:19:56.812" v="15" actId="20577"/>
      <pc:docMkLst>
        <pc:docMk/>
      </pc:docMkLst>
      <pc:sldChg chg="modSp mod">
        <pc:chgData name="Joakim Kävrestad" userId="a92193a0-8f3d-4a15-a47f-f5fb7ea02d29" providerId="ADAL" clId="{CC0335EC-C5E7-4BE7-AD7F-B43A61F7708E}" dt="2023-09-15T06:19:56.812" v="15" actId="20577"/>
        <pc:sldMkLst>
          <pc:docMk/>
          <pc:sldMk cId="4053168140" sldId="256"/>
        </pc:sldMkLst>
        <pc:spChg chg="mod">
          <ac:chgData name="Joakim Kävrestad" userId="a92193a0-8f3d-4a15-a47f-f5fb7ea02d29" providerId="ADAL" clId="{CC0335EC-C5E7-4BE7-AD7F-B43A61F7708E}" dt="2023-09-15T06:19:56.812" v="15" actId="20577"/>
          <ac:spMkLst>
            <pc:docMk/>
            <pc:sldMk cId="4053168140" sldId="256"/>
            <ac:spMk id="3" creationId="{23337A21-587D-4334-B8D9-36CE03BE6B13}"/>
          </ac:spMkLst>
        </pc:spChg>
      </pc:sldChg>
    </pc:docChg>
  </pc:docChgLst>
  <pc:docChgLst>
    <pc:chgData name="Helen Jones" userId="7d43b03e-03a5-46e6-94d5-a3169053bb0d" providerId="ADAL" clId="{61645111-316E-4634-BE12-7508D86440CE}"/>
    <pc:docChg chg="undo custSel modSld modMainMaster">
      <pc:chgData name="Helen Jones" userId="7d43b03e-03a5-46e6-94d5-a3169053bb0d" providerId="ADAL" clId="{61645111-316E-4634-BE12-7508D86440CE}" dt="2023-05-31T10:54:04.029" v="213" actId="20577"/>
      <pc:docMkLst>
        <pc:docMk/>
      </pc:docMkLst>
      <pc:sldChg chg="addSp delSp modSp mod">
        <pc:chgData name="Helen Jones" userId="7d43b03e-03a5-46e6-94d5-a3169053bb0d" providerId="ADAL" clId="{61645111-316E-4634-BE12-7508D86440CE}" dt="2023-05-31T10:54:04.029" v="213" actId="20577"/>
        <pc:sldMkLst>
          <pc:docMk/>
          <pc:sldMk cId="4053168140" sldId="256"/>
        </pc:sldMkLst>
        <pc:spChg chg="add mod">
          <ac:chgData name="Helen Jones" userId="7d43b03e-03a5-46e6-94d5-a3169053bb0d" providerId="ADAL" clId="{61645111-316E-4634-BE12-7508D86440CE}" dt="2023-05-31T10:54:04.029" v="213" actId="20577"/>
          <ac:spMkLst>
            <pc:docMk/>
            <pc:sldMk cId="4053168140" sldId="256"/>
            <ac:spMk id="6" creationId="{3D044892-BA67-2016-7147-EF86D2D1285B}"/>
          </ac:spMkLst>
        </pc:spChg>
        <pc:picChg chg="add mod">
          <ac:chgData name="Helen Jones" userId="7d43b03e-03a5-46e6-94d5-a3169053bb0d" providerId="ADAL" clId="{61645111-316E-4634-BE12-7508D86440CE}" dt="2023-05-31T10:31:10.539" v="30" actId="1076"/>
          <ac:picMkLst>
            <pc:docMk/>
            <pc:sldMk cId="4053168140" sldId="256"/>
            <ac:picMk id="4" creationId="{E60E718B-CCC4-59B7-8D79-F8B8E43B2A0B}"/>
          </ac:picMkLst>
        </pc:picChg>
        <pc:picChg chg="del">
          <ac:chgData name="Helen Jones" userId="7d43b03e-03a5-46e6-94d5-a3169053bb0d" providerId="ADAL" clId="{61645111-316E-4634-BE12-7508D86440CE}" dt="2023-05-31T10:31:04.156" v="29" actId="478"/>
          <ac:picMkLst>
            <pc:docMk/>
            <pc:sldMk cId="4053168140" sldId="256"/>
            <ac:picMk id="5" creationId="{E25A0A21-34AD-4FAA-BB74-AE3F34FE9852}"/>
          </ac:picMkLst>
        </pc:picChg>
      </pc:sldChg>
      <pc:sldChg chg="modSp mod">
        <pc:chgData name="Helen Jones" userId="7d43b03e-03a5-46e6-94d5-a3169053bb0d" providerId="ADAL" clId="{61645111-316E-4634-BE12-7508D86440CE}" dt="2023-05-31T10:36:49.139" v="52" actId="313"/>
        <pc:sldMkLst>
          <pc:docMk/>
          <pc:sldMk cId="679068735" sldId="263"/>
        </pc:sldMkLst>
        <pc:spChg chg="mod">
          <ac:chgData name="Helen Jones" userId="7d43b03e-03a5-46e6-94d5-a3169053bb0d" providerId="ADAL" clId="{61645111-316E-4634-BE12-7508D86440CE}" dt="2023-05-31T10:36:49.139" v="52" actId="313"/>
          <ac:spMkLst>
            <pc:docMk/>
            <pc:sldMk cId="679068735" sldId="263"/>
            <ac:spMk id="3" creationId="{531B12F1-007B-4B93-9641-7D4AB3252337}"/>
          </ac:spMkLst>
        </pc:spChg>
      </pc:sldChg>
      <pc:sldChg chg="modSp mod">
        <pc:chgData name="Helen Jones" userId="7d43b03e-03a5-46e6-94d5-a3169053bb0d" providerId="ADAL" clId="{61645111-316E-4634-BE12-7508D86440CE}" dt="2023-05-31T10:37:02.255" v="55" actId="313"/>
        <pc:sldMkLst>
          <pc:docMk/>
          <pc:sldMk cId="2919291925" sldId="265"/>
        </pc:sldMkLst>
        <pc:spChg chg="mod">
          <ac:chgData name="Helen Jones" userId="7d43b03e-03a5-46e6-94d5-a3169053bb0d" providerId="ADAL" clId="{61645111-316E-4634-BE12-7508D86440CE}" dt="2023-05-31T10:37:02.255" v="55" actId="313"/>
          <ac:spMkLst>
            <pc:docMk/>
            <pc:sldMk cId="2919291925" sldId="265"/>
            <ac:spMk id="3" creationId="{531B12F1-007B-4B93-9641-7D4AB3252337}"/>
          </ac:spMkLst>
        </pc:spChg>
      </pc:sldChg>
      <pc:sldChg chg="modSp mod">
        <pc:chgData name="Helen Jones" userId="7d43b03e-03a5-46e6-94d5-a3169053bb0d" providerId="ADAL" clId="{61645111-316E-4634-BE12-7508D86440CE}" dt="2023-05-31T10:32:01.981" v="36" actId="20577"/>
        <pc:sldMkLst>
          <pc:docMk/>
          <pc:sldMk cId="2802355796" sldId="266"/>
        </pc:sldMkLst>
        <pc:spChg chg="mod">
          <ac:chgData name="Helen Jones" userId="7d43b03e-03a5-46e6-94d5-a3169053bb0d" providerId="ADAL" clId="{61645111-316E-4634-BE12-7508D86440CE}" dt="2023-05-31T10:32:01.981" v="36" actId="20577"/>
          <ac:spMkLst>
            <pc:docMk/>
            <pc:sldMk cId="2802355796" sldId="266"/>
            <ac:spMk id="3" creationId="{531B12F1-007B-4B93-9641-7D4AB3252337}"/>
          </ac:spMkLst>
        </pc:spChg>
      </pc:sldChg>
      <pc:sldChg chg="modSp mod">
        <pc:chgData name="Helen Jones" userId="7d43b03e-03a5-46e6-94d5-a3169053bb0d" providerId="ADAL" clId="{61645111-316E-4634-BE12-7508D86440CE}" dt="2023-05-31T10:33:06.907" v="38" actId="313"/>
        <pc:sldMkLst>
          <pc:docMk/>
          <pc:sldMk cId="2062398329" sldId="270"/>
        </pc:sldMkLst>
        <pc:spChg chg="mod">
          <ac:chgData name="Helen Jones" userId="7d43b03e-03a5-46e6-94d5-a3169053bb0d" providerId="ADAL" clId="{61645111-316E-4634-BE12-7508D86440CE}" dt="2023-05-31T10:33:06.907" v="38" actId="313"/>
          <ac:spMkLst>
            <pc:docMk/>
            <pc:sldMk cId="2062398329" sldId="270"/>
            <ac:spMk id="2" creationId="{3CF836DB-409A-489A-82A9-A396E6CCD69A}"/>
          </ac:spMkLst>
        </pc:spChg>
      </pc:sldChg>
      <pc:sldChg chg="addSp delSp modSp mod">
        <pc:chgData name="Helen Jones" userId="7d43b03e-03a5-46e6-94d5-a3169053bb0d" providerId="ADAL" clId="{61645111-316E-4634-BE12-7508D86440CE}" dt="2023-05-31T10:30:36.691" v="22" actId="478"/>
        <pc:sldMkLst>
          <pc:docMk/>
          <pc:sldMk cId="1334375750" sldId="273"/>
        </pc:sldMkLst>
        <pc:spChg chg="mod">
          <ac:chgData name="Helen Jones" userId="7d43b03e-03a5-46e6-94d5-a3169053bb0d" providerId="ADAL" clId="{61645111-316E-4634-BE12-7508D86440CE}" dt="2023-05-31T10:29:35.801" v="6" actId="962"/>
          <ac:spMkLst>
            <pc:docMk/>
            <pc:sldMk cId="1334375750" sldId="273"/>
            <ac:spMk id="2" creationId="{3CF836DB-409A-489A-82A9-A396E6CCD69A}"/>
          </ac:spMkLst>
        </pc:spChg>
        <pc:spChg chg="del">
          <ac:chgData name="Helen Jones" userId="7d43b03e-03a5-46e6-94d5-a3169053bb0d" providerId="ADAL" clId="{61645111-316E-4634-BE12-7508D86440CE}" dt="2023-05-31T10:29:33.106" v="4"/>
          <ac:spMkLst>
            <pc:docMk/>
            <pc:sldMk cId="1334375750" sldId="273"/>
            <ac:spMk id="3" creationId="{531B12F1-007B-4B93-9641-7D4AB3252337}"/>
          </ac:spMkLst>
        </pc:spChg>
        <pc:spChg chg="add mod">
          <ac:chgData name="Helen Jones" userId="7d43b03e-03a5-46e6-94d5-a3169053bb0d" providerId="ADAL" clId="{61645111-316E-4634-BE12-7508D86440CE}" dt="2023-05-31T10:30:36.691" v="22" actId="478"/>
          <ac:spMkLst>
            <pc:docMk/>
            <pc:sldMk cId="1334375750" sldId="273"/>
            <ac:spMk id="11" creationId="{42B26538-E33B-FA9C-28DD-255C4007CA26}"/>
          </ac:spMkLst>
        </pc:spChg>
        <pc:picChg chg="mod">
          <ac:chgData name="Helen Jones" userId="7d43b03e-03a5-46e6-94d5-a3169053bb0d" providerId="ADAL" clId="{61645111-316E-4634-BE12-7508D86440CE}" dt="2023-05-31T10:29:44.241" v="11" actId="1076"/>
          <ac:picMkLst>
            <pc:docMk/>
            <pc:sldMk cId="1334375750" sldId="273"/>
            <ac:picMk id="8" creationId="{B1FE0867-36F4-4923-91BA-7283795D8F51}"/>
          </ac:picMkLst>
        </pc:picChg>
        <pc:picChg chg="add del mod">
          <ac:chgData name="Helen Jones" userId="7d43b03e-03a5-46e6-94d5-a3169053bb0d" providerId="ADAL" clId="{61645111-316E-4634-BE12-7508D86440CE}" dt="2023-05-31T10:30:36.691" v="22" actId="478"/>
          <ac:picMkLst>
            <pc:docMk/>
            <pc:sldMk cId="1334375750" sldId="273"/>
            <ac:picMk id="9" creationId="{2EDBA54B-5A52-F93B-C12B-A7055BAE3C4A}"/>
          </ac:picMkLst>
        </pc:picChg>
      </pc:sldChg>
      <pc:sldChg chg="modSp mod">
        <pc:chgData name="Helen Jones" userId="7d43b03e-03a5-46e6-94d5-a3169053bb0d" providerId="ADAL" clId="{61645111-316E-4634-BE12-7508D86440CE}" dt="2023-05-31T10:28:54.582" v="3" actId="20577"/>
        <pc:sldMkLst>
          <pc:docMk/>
          <pc:sldMk cId="3718492575" sldId="275"/>
        </pc:sldMkLst>
        <pc:spChg chg="mod">
          <ac:chgData name="Helen Jones" userId="7d43b03e-03a5-46e6-94d5-a3169053bb0d" providerId="ADAL" clId="{61645111-316E-4634-BE12-7508D86440CE}" dt="2023-05-31T10:28:54.582" v="3" actId="20577"/>
          <ac:spMkLst>
            <pc:docMk/>
            <pc:sldMk cId="3718492575" sldId="275"/>
            <ac:spMk id="3" creationId="{531B12F1-007B-4B93-9641-7D4AB3252337}"/>
          </ac:spMkLst>
        </pc:spChg>
      </pc:sldChg>
      <pc:sldChg chg="modSp mod">
        <pc:chgData name="Helen Jones" userId="7d43b03e-03a5-46e6-94d5-a3169053bb0d" providerId="ADAL" clId="{61645111-316E-4634-BE12-7508D86440CE}" dt="2023-05-31T10:34:10.014" v="39" actId="20577"/>
        <pc:sldMkLst>
          <pc:docMk/>
          <pc:sldMk cId="229810247" sldId="278"/>
        </pc:sldMkLst>
        <pc:spChg chg="mod">
          <ac:chgData name="Helen Jones" userId="7d43b03e-03a5-46e6-94d5-a3169053bb0d" providerId="ADAL" clId="{61645111-316E-4634-BE12-7508D86440CE}" dt="2023-05-31T10:34:10.014" v="39" actId="20577"/>
          <ac:spMkLst>
            <pc:docMk/>
            <pc:sldMk cId="229810247" sldId="278"/>
            <ac:spMk id="3" creationId="{531B12F1-007B-4B93-9641-7D4AB3252337}"/>
          </ac:spMkLst>
        </pc:spChg>
      </pc:sldChg>
      <pc:sldChg chg="modSp mod">
        <pc:chgData name="Helen Jones" userId="7d43b03e-03a5-46e6-94d5-a3169053bb0d" providerId="ADAL" clId="{61645111-316E-4634-BE12-7508D86440CE}" dt="2023-05-31T10:34:19.533" v="40" actId="20577"/>
        <pc:sldMkLst>
          <pc:docMk/>
          <pc:sldMk cId="2778462016" sldId="279"/>
        </pc:sldMkLst>
        <pc:spChg chg="mod">
          <ac:chgData name="Helen Jones" userId="7d43b03e-03a5-46e6-94d5-a3169053bb0d" providerId="ADAL" clId="{61645111-316E-4634-BE12-7508D86440CE}" dt="2023-05-31T10:34:19.533" v="40" actId="20577"/>
          <ac:spMkLst>
            <pc:docMk/>
            <pc:sldMk cId="2778462016" sldId="279"/>
            <ac:spMk id="3" creationId="{531B12F1-007B-4B93-9641-7D4AB3252337}"/>
          </ac:spMkLst>
        </pc:spChg>
      </pc:sldChg>
      <pc:sldChg chg="modSp mod">
        <pc:chgData name="Helen Jones" userId="7d43b03e-03a5-46e6-94d5-a3169053bb0d" providerId="ADAL" clId="{61645111-316E-4634-BE12-7508D86440CE}" dt="2023-05-31T10:34:50.878" v="42" actId="20577"/>
        <pc:sldMkLst>
          <pc:docMk/>
          <pc:sldMk cId="2784179079" sldId="285"/>
        </pc:sldMkLst>
        <pc:spChg chg="mod">
          <ac:chgData name="Helen Jones" userId="7d43b03e-03a5-46e6-94d5-a3169053bb0d" providerId="ADAL" clId="{61645111-316E-4634-BE12-7508D86440CE}" dt="2023-05-31T10:34:50.878" v="42" actId="20577"/>
          <ac:spMkLst>
            <pc:docMk/>
            <pc:sldMk cId="2784179079" sldId="285"/>
            <ac:spMk id="3" creationId="{531B12F1-007B-4B93-9641-7D4AB3252337}"/>
          </ac:spMkLst>
        </pc:spChg>
      </pc:sldChg>
      <pc:sldChg chg="modSp mod">
        <pc:chgData name="Helen Jones" userId="7d43b03e-03a5-46e6-94d5-a3169053bb0d" providerId="ADAL" clId="{61645111-316E-4634-BE12-7508D86440CE}" dt="2023-05-31T10:28:47.802" v="1" actId="6549"/>
        <pc:sldMkLst>
          <pc:docMk/>
          <pc:sldMk cId="115505960" sldId="286"/>
        </pc:sldMkLst>
        <pc:spChg chg="mod">
          <ac:chgData name="Helen Jones" userId="7d43b03e-03a5-46e6-94d5-a3169053bb0d" providerId="ADAL" clId="{61645111-316E-4634-BE12-7508D86440CE}" dt="2023-05-31T10:28:47.802" v="1" actId="6549"/>
          <ac:spMkLst>
            <pc:docMk/>
            <pc:sldMk cId="115505960" sldId="286"/>
            <ac:spMk id="3" creationId="{531B12F1-007B-4B93-9641-7D4AB3252337}"/>
          </ac:spMkLst>
        </pc:spChg>
      </pc:sldChg>
      <pc:sldChg chg="modSp mod">
        <pc:chgData name="Helen Jones" userId="7d43b03e-03a5-46e6-94d5-a3169053bb0d" providerId="ADAL" clId="{61645111-316E-4634-BE12-7508D86440CE}" dt="2023-05-31T10:36:14.188" v="50" actId="20577"/>
        <pc:sldMkLst>
          <pc:docMk/>
          <pc:sldMk cId="1854806124" sldId="288"/>
        </pc:sldMkLst>
        <pc:spChg chg="mod">
          <ac:chgData name="Helen Jones" userId="7d43b03e-03a5-46e6-94d5-a3169053bb0d" providerId="ADAL" clId="{61645111-316E-4634-BE12-7508D86440CE}" dt="2023-05-31T10:36:14.188" v="50" actId="20577"/>
          <ac:spMkLst>
            <pc:docMk/>
            <pc:sldMk cId="1854806124" sldId="288"/>
            <ac:spMk id="3" creationId="{531B12F1-007B-4B93-9641-7D4AB3252337}"/>
          </ac:spMkLst>
        </pc:spChg>
      </pc:sldChg>
      <pc:sldChg chg="modSp mod">
        <pc:chgData name="Helen Jones" userId="7d43b03e-03a5-46e6-94d5-a3169053bb0d" providerId="ADAL" clId="{61645111-316E-4634-BE12-7508D86440CE}" dt="2023-05-31T10:35:48.545" v="48" actId="313"/>
        <pc:sldMkLst>
          <pc:docMk/>
          <pc:sldMk cId="2286414300" sldId="289"/>
        </pc:sldMkLst>
        <pc:spChg chg="mod">
          <ac:chgData name="Helen Jones" userId="7d43b03e-03a5-46e6-94d5-a3169053bb0d" providerId="ADAL" clId="{61645111-316E-4634-BE12-7508D86440CE}" dt="2023-05-31T10:35:48.545" v="48" actId="313"/>
          <ac:spMkLst>
            <pc:docMk/>
            <pc:sldMk cId="2286414300" sldId="289"/>
            <ac:spMk id="3" creationId="{531B12F1-007B-4B93-9641-7D4AB3252337}"/>
          </ac:spMkLst>
        </pc:spChg>
      </pc:sldChg>
      <pc:sldMasterChg chg="modSldLayout">
        <pc:chgData name="Helen Jones" userId="7d43b03e-03a5-46e6-94d5-a3169053bb0d" providerId="ADAL" clId="{61645111-316E-4634-BE12-7508D86440CE}" dt="2023-05-31T10:30:28.412" v="21" actId="1076"/>
        <pc:sldMasterMkLst>
          <pc:docMk/>
          <pc:sldMasterMk cId="2974652794" sldId="2147483648"/>
        </pc:sldMasterMkLst>
        <pc:sldLayoutChg chg="addSp delSp modSp mod">
          <pc:chgData name="Helen Jones" userId="7d43b03e-03a5-46e6-94d5-a3169053bb0d" providerId="ADAL" clId="{61645111-316E-4634-BE12-7508D86440CE}" dt="2023-05-31T10:30:28.412" v="21" actId="1076"/>
          <pc:sldLayoutMkLst>
            <pc:docMk/>
            <pc:sldMasterMk cId="2974652794" sldId="2147483648"/>
            <pc:sldLayoutMk cId="107159459" sldId="2147483650"/>
          </pc:sldLayoutMkLst>
          <pc:picChg chg="add mod">
            <ac:chgData name="Helen Jones" userId="7d43b03e-03a5-46e6-94d5-a3169053bb0d" providerId="ADAL" clId="{61645111-316E-4634-BE12-7508D86440CE}" dt="2023-05-31T10:30:28.412" v="21" actId="1076"/>
            <ac:picMkLst>
              <pc:docMk/>
              <pc:sldMasterMk cId="2974652794" sldId="2147483648"/>
              <pc:sldLayoutMk cId="107159459" sldId="2147483650"/>
              <ac:picMk id="4" creationId="{13CFEE09-140B-89FF-5CDC-9B0F373063AA}"/>
            </ac:picMkLst>
          </pc:picChg>
          <pc:picChg chg="del mod">
            <ac:chgData name="Helen Jones" userId="7d43b03e-03a5-46e6-94d5-a3169053bb0d" providerId="ADAL" clId="{61645111-316E-4634-BE12-7508D86440CE}" dt="2023-05-31T10:30:22.555" v="20" actId="478"/>
            <ac:picMkLst>
              <pc:docMk/>
              <pc:sldMasterMk cId="2974652794" sldId="2147483648"/>
              <pc:sldLayoutMk cId="107159459" sldId="2147483650"/>
              <ac:picMk id="8" creationId="{DDB68190-2245-484D-A892-78690F0A9773}"/>
            </ac:picMkLst>
          </pc:picChg>
        </pc:sldLayoutChg>
      </pc:sldMasterChg>
    </pc:docChg>
  </pc:docChgLst>
  <pc:docChgLst>
    <pc:chgData name="Joakim Kävrestad" userId="a92193a0-8f3d-4a15-a47f-f5fb7ea02d29" providerId="ADAL" clId="{4F9DD605-A4CE-4C3B-99A2-FD2CD51CFF40}"/>
    <pc:docChg chg="delSld modSld">
      <pc:chgData name="Joakim Kävrestad" userId="a92193a0-8f3d-4a15-a47f-f5fb7ea02d29" providerId="ADAL" clId="{4F9DD605-A4CE-4C3B-99A2-FD2CD51CFF40}" dt="2023-12-15T07:46:48.235" v="37" actId="47"/>
      <pc:docMkLst>
        <pc:docMk/>
      </pc:docMkLst>
      <pc:sldChg chg="modSp mod">
        <pc:chgData name="Joakim Kävrestad" userId="a92193a0-8f3d-4a15-a47f-f5fb7ea02d29" providerId="ADAL" clId="{4F9DD605-A4CE-4C3B-99A2-FD2CD51CFF40}" dt="2023-12-15T07:44:46.516" v="8" actId="20577"/>
        <pc:sldMkLst>
          <pc:docMk/>
          <pc:sldMk cId="4053168140" sldId="256"/>
        </pc:sldMkLst>
        <pc:spChg chg="mod">
          <ac:chgData name="Joakim Kävrestad" userId="a92193a0-8f3d-4a15-a47f-f5fb7ea02d29" providerId="ADAL" clId="{4F9DD605-A4CE-4C3B-99A2-FD2CD51CFF40}" dt="2023-12-15T07:44:46.516" v="8" actId="20577"/>
          <ac:spMkLst>
            <pc:docMk/>
            <pc:sldMk cId="4053168140" sldId="256"/>
            <ac:spMk id="2" creationId="{A77B6B02-F4C0-4748-93D1-08973C7A850A}"/>
          </ac:spMkLst>
        </pc:spChg>
      </pc:sldChg>
      <pc:sldChg chg="modSp mod">
        <pc:chgData name="Joakim Kävrestad" userId="a92193a0-8f3d-4a15-a47f-f5fb7ea02d29" providerId="ADAL" clId="{4F9DD605-A4CE-4C3B-99A2-FD2CD51CFF40}" dt="2023-12-15T07:45:17.947" v="24" actId="20577"/>
        <pc:sldMkLst>
          <pc:docMk/>
          <pc:sldMk cId="3659569746" sldId="257"/>
        </pc:sldMkLst>
        <pc:spChg chg="mod">
          <ac:chgData name="Joakim Kävrestad" userId="a92193a0-8f3d-4a15-a47f-f5fb7ea02d29" providerId="ADAL" clId="{4F9DD605-A4CE-4C3B-99A2-FD2CD51CFF40}" dt="2023-12-15T07:45:17.947" v="24" actId="20577"/>
          <ac:spMkLst>
            <pc:docMk/>
            <pc:sldMk cId="3659569746" sldId="257"/>
            <ac:spMk id="3" creationId="{531B12F1-007B-4B93-9641-7D4AB3252337}"/>
          </ac:spMkLst>
        </pc:spChg>
      </pc:sldChg>
      <pc:sldChg chg="modSp mod">
        <pc:chgData name="Joakim Kävrestad" userId="a92193a0-8f3d-4a15-a47f-f5fb7ea02d29" providerId="ADAL" clId="{4F9DD605-A4CE-4C3B-99A2-FD2CD51CFF40}" dt="2023-12-15T07:46:37.643" v="36" actId="20577"/>
        <pc:sldMkLst>
          <pc:docMk/>
          <pc:sldMk cId="679068735" sldId="263"/>
        </pc:sldMkLst>
        <pc:spChg chg="mod">
          <ac:chgData name="Joakim Kävrestad" userId="a92193a0-8f3d-4a15-a47f-f5fb7ea02d29" providerId="ADAL" clId="{4F9DD605-A4CE-4C3B-99A2-FD2CD51CFF40}" dt="2023-12-15T07:45:31.387" v="30" actId="20577"/>
          <ac:spMkLst>
            <pc:docMk/>
            <pc:sldMk cId="679068735" sldId="263"/>
            <ac:spMk id="2" creationId="{3CF836DB-409A-489A-82A9-A396E6CCD69A}"/>
          </ac:spMkLst>
        </pc:spChg>
        <pc:spChg chg="mod">
          <ac:chgData name="Joakim Kävrestad" userId="a92193a0-8f3d-4a15-a47f-f5fb7ea02d29" providerId="ADAL" clId="{4F9DD605-A4CE-4C3B-99A2-FD2CD51CFF40}" dt="2023-12-15T07:46:37.643" v="36" actId="20577"/>
          <ac:spMkLst>
            <pc:docMk/>
            <pc:sldMk cId="679068735" sldId="263"/>
            <ac:spMk id="3" creationId="{531B12F1-007B-4B93-9641-7D4AB3252337}"/>
          </ac:spMkLst>
        </pc:spChg>
      </pc:sldChg>
      <pc:sldChg chg="modSp del mod">
        <pc:chgData name="Joakim Kävrestad" userId="a92193a0-8f3d-4a15-a47f-f5fb7ea02d29" providerId="ADAL" clId="{4F9DD605-A4CE-4C3B-99A2-FD2CD51CFF40}" dt="2023-12-15T07:46:48.235" v="37" actId="47"/>
        <pc:sldMkLst>
          <pc:docMk/>
          <pc:sldMk cId="3053563190" sldId="264"/>
        </pc:sldMkLst>
        <pc:spChg chg="mod">
          <ac:chgData name="Joakim Kävrestad" userId="a92193a0-8f3d-4a15-a47f-f5fb7ea02d29" providerId="ADAL" clId="{4F9DD605-A4CE-4C3B-99A2-FD2CD51CFF40}" dt="2023-12-15T07:46:29.649" v="34" actId="20577"/>
          <ac:spMkLst>
            <pc:docMk/>
            <pc:sldMk cId="3053563190" sldId="264"/>
            <ac:spMk id="2" creationId="{3CF836DB-409A-489A-82A9-A396E6CCD69A}"/>
          </ac:spMkLst>
        </pc:spChg>
      </pc:sldChg>
    </pc:docChg>
  </pc:docChgLst>
  <pc:docChgLst>
    <pc:chgData name="Joakim Kävrestad" userId="a92193a0-8f3d-4a15-a47f-f5fb7ea02d29" providerId="ADAL" clId="{D46668E4-25E0-4318-BC41-D995C2685C54}"/>
    <pc:docChg chg="modSld">
      <pc:chgData name="Joakim Kävrestad" userId="a92193a0-8f3d-4a15-a47f-f5fb7ea02d29" providerId="ADAL" clId="{D46668E4-25E0-4318-BC41-D995C2685C54}" dt="2023-09-15T06:18:22.994" v="51" actId="20577"/>
      <pc:docMkLst>
        <pc:docMk/>
      </pc:docMkLst>
      <pc:sldChg chg="modSp mod">
        <pc:chgData name="Joakim Kävrestad" userId="a92193a0-8f3d-4a15-a47f-f5fb7ea02d29" providerId="ADAL" clId="{D46668E4-25E0-4318-BC41-D995C2685C54}" dt="2023-09-15T06:18:22.994" v="51" actId="20577"/>
        <pc:sldMkLst>
          <pc:docMk/>
          <pc:sldMk cId="3053563190" sldId="264"/>
        </pc:sldMkLst>
        <pc:spChg chg="mod">
          <ac:chgData name="Joakim Kävrestad" userId="a92193a0-8f3d-4a15-a47f-f5fb7ea02d29" providerId="ADAL" clId="{D46668E4-25E0-4318-BC41-D995C2685C54}" dt="2023-09-15T06:18:22.994" v="51" actId="20577"/>
          <ac:spMkLst>
            <pc:docMk/>
            <pc:sldMk cId="3053563190" sldId="264"/>
            <ac:spMk id="3" creationId="{531B12F1-007B-4B93-9641-7D4AB3252337}"/>
          </ac:spMkLst>
        </pc:spChg>
      </pc:sldChg>
    </pc:docChg>
  </pc:docChgLst>
  <pc:docChgLst>
    <pc:chgData name="Joakim Kävrestad" userId="a92193a0-8f3d-4a15-a47f-f5fb7ea02d29" providerId="ADAL" clId="{D74B4ED8-A8F7-438E-B456-C7EDF5836DAA}"/>
    <pc:docChg chg="undo redo custSel addSld delSld modSld sldOrd">
      <pc:chgData name="Joakim Kävrestad" userId="a92193a0-8f3d-4a15-a47f-f5fb7ea02d29" providerId="ADAL" clId="{D74B4ED8-A8F7-438E-B456-C7EDF5836DAA}" dt="2024-01-11T11:27:19.380" v="1282" actId="20577"/>
      <pc:docMkLst>
        <pc:docMk/>
      </pc:docMkLst>
      <pc:sldChg chg="modSp mod">
        <pc:chgData name="Joakim Kävrestad" userId="a92193a0-8f3d-4a15-a47f-f5fb7ea02d29" providerId="ADAL" clId="{D74B4ED8-A8F7-438E-B456-C7EDF5836DAA}" dt="2023-12-15T07:48:22.052" v="16" actId="20577"/>
        <pc:sldMkLst>
          <pc:docMk/>
          <pc:sldMk cId="4053168140" sldId="256"/>
        </pc:sldMkLst>
        <pc:spChg chg="mod">
          <ac:chgData name="Joakim Kävrestad" userId="a92193a0-8f3d-4a15-a47f-f5fb7ea02d29" providerId="ADAL" clId="{D74B4ED8-A8F7-438E-B456-C7EDF5836DAA}" dt="2023-12-15T07:48:22.052" v="16" actId="20577"/>
          <ac:spMkLst>
            <pc:docMk/>
            <pc:sldMk cId="4053168140" sldId="256"/>
            <ac:spMk id="2" creationId="{A77B6B02-F4C0-4748-93D1-08973C7A850A}"/>
          </ac:spMkLst>
        </pc:spChg>
      </pc:sldChg>
      <pc:sldChg chg="modSp mod">
        <pc:chgData name="Joakim Kävrestad" userId="a92193a0-8f3d-4a15-a47f-f5fb7ea02d29" providerId="ADAL" clId="{D74B4ED8-A8F7-438E-B456-C7EDF5836DAA}" dt="2024-01-04T07:24:34.362" v="931" actId="20577"/>
        <pc:sldMkLst>
          <pc:docMk/>
          <pc:sldMk cId="3659569746" sldId="257"/>
        </pc:sldMkLst>
        <pc:spChg chg="mod">
          <ac:chgData name="Joakim Kävrestad" userId="a92193a0-8f3d-4a15-a47f-f5fb7ea02d29" providerId="ADAL" clId="{D74B4ED8-A8F7-438E-B456-C7EDF5836DAA}" dt="2024-01-04T07:24:34.362" v="931" actId="20577"/>
          <ac:spMkLst>
            <pc:docMk/>
            <pc:sldMk cId="3659569746" sldId="257"/>
            <ac:spMk id="3" creationId="{531B12F1-007B-4B93-9641-7D4AB3252337}"/>
          </ac:spMkLst>
        </pc:spChg>
      </pc:sldChg>
      <pc:sldChg chg="del">
        <pc:chgData name="Joakim Kävrestad" userId="a92193a0-8f3d-4a15-a47f-f5fb7ea02d29" providerId="ADAL" clId="{D74B4ED8-A8F7-438E-B456-C7EDF5836DAA}" dt="2023-12-15T07:49:10.439" v="17" actId="47"/>
        <pc:sldMkLst>
          <pc:docMk/>
          <pc:sldMk cId="672512544" sldId="258"/>
        </pc:sldMkLst>
      </pc:sldChg>
      <pc:sldChg chg="del">
        <pc:chgData name="Joakim Kävrestad" userId="a92193a0-8f3d-4a15-a47f-f5fb7ea02d29" providerId="ADAL" clId="{D74B4ED8-A8F7-438E-B456-C7EDF5836DAA}" dt="2023-12-15T07:49:10.439" v="17" actId="47"/>
        <pc:sldMkLst>
          <pc:docMk/>
          <pc:sldMk cId="1661819747" sldId="259"/>
        </pc:sldMkLst>
      </pc:sldChg>
      <pc:sldChg chg="del">
        <pc:chgData name="Joakim Kävrestad" userId="a92193a0-8f3d-4a15-a47f-f5fb7ea02d29" providerId="ADAL" clId="{D74B4ED8-A8F7-438E-B456-C7EDF5836DAA}" dt="2023-12-15T07:49:10.439" v="17" actId="47"/>
        <pc:sldMkLst>
          <pc:docMk/>
          <pc:sldMk cId="8986504" sldId="260"/>
        </pc:sldMkLst>
      </pc:sldChg>
      <pc:sldChg chg="del">
        <pc:chgData name="Joakim Kävrestad" userId="a92193a0-8f3d-4a15-a47f-f5fb7ea02d29" providerId="ADAL" clId="{D74B4ED8-A8F7-438E-B456-C7EDF5836DAA}" dt="2023-12-15T07:49:10.439" v="17" actId="47"/>
        <pc:sldMkLst>
          <pc:docMk/>
          <pc:sldMk cId="2863209926" sldId="261"/>
        </pc:sldMkLst>
      </pc:sldChg>
      <pc:sldChg chg="del">
        <pc:chgData name="Joakim Kävrestad" userId="a92193a0-8f3d-4a15-a47f-f5fb7ea02d29" providerId="ADAL" clId="{D74B4ED8-A8F7-438E-B456-C7EDF5836DAA}" dt="2023-12-15T07:49:10.439" v="17" actId="47"/>
        <pc:sldMkLst>
          <pc:docMk/>
          <pc:sldMk cId="3502552299" sldId="262"/>
        </pc:sldMkLst>
      </pc:sldChg>
      <pc:sldChg chg="del">
        <pc:chgData name="Joakim Kävrestad" userId="a92193a0-8f3d-4a15-a47f-f5fb7ea02d29" providerId="ADAL" clId="{D74B4ED8-A8F7-438E-B456-C7EDF5836DAA}" dt="2023-12-15T07:49:10.439" v="17" actId="47"/>
        <pc:sldMkLst>
          <pc:docMk/>
          <pc:sldMk cId="679068735" sldId="263"/>
        </pc:sldMkLst>
      </pc:sldChg>
      <pc:sldChg chg="del">
        <pc:chgData name="Joakim Kävrestad" userId="a92193a0-8f3d-4a15-a47f-f5fb7ea02d29" providerId="ADAL" clId="{D74B4ED8-A8F7-438E-B456-C7EDF5836DAA}" dt="2023-12-15T07:49:10.439" v="17" actId="47"/>
        <pc:sldMkLst>
          <pc:docMk/>
          <pc:sldMk cId="2919291925" sldId="265"/>
        </pc:sldMkLst>
      </pc:sldChg>
      <pc:sldChg chg="del">
        <pc:chgData name="Joakim Kävrestad" userId="a92193a0-8f3d-4a15-a47f-f5fb7ea02d29" providerId="ADAL" clId="{D74B4ED8-A8F7-438E-B456-C7EDF5836DAA}" dt="2023-12-15T07:49:10.439" v="17" actId="47"/>
        <pc:sldMkLst>
          <pc:docMk/>
          <pc:sldMk cId="2802355796" sldId="266"/>
        </pc:sldMkLst>
      </pc:sldChg>
      <pc:sldChg chg="del">
        <pc:chgData name="Joakim Kävrestad" userId="a92193a0-8f3d-4a15-a47f-f5fb7ea02d29" providerId="ADAL" clId="{D74B4ED8-A8F7-438E-B456-C7EDF5836DAA}" dt="2023-12-15T07:49:10.439" v="17" actId="47"/>
        <pc:sldMkLst>
          <pc:docMk/>
          <pc:sldMk cId="961084869" sldId="267"/>
        </pc:sldMkLst>
      </pc:sldChg>
      <pc:sldChg chg="del">
        <pc:chgData name="Joakim Kävrestad" userId="a92193a0-8f3d-4a15-a47f-f5fb7ea02d29" providerId="ADAL" clId="{D74B4ED8-A8F7-438E-B456-C7EDF5836DAA}" dt="2023-12-15T07:49:10.439" v="17" actId="47"/>
        <pc:sldMkLst>
          <pc:docMk/>
          <pc:sldMk cId="3103086041" sldId="268"/>
        </pc:sldMkLst>
      </pc:sldChg>
      <pc:sldChg chg="del">
        <pc:chgData name="Joakim Kävrestad" userId="a92193a0-8f3d-4a15-a47f-f5fb7ea02d29" providerId="ADAL" clId="{D74B4ED8-A8F7-438E-B456-C7EDF5836DAA}" dt="2023-12-15T07:49:10.439" v="17" actId="47"/>
        <pc:sldMkLst>
          <pc:docMk/>
          <pc:sldMk cId="2708136409" sldId="269"/>
        </pc:sldMkLst>
      </pc:sldChg>
      <pc:sldChg chg="del">
        <pc:chgData name="Joakim Kävrestad" userId="a92193a0-8f3d-4a15-a47f-f5fb7ea02d29" providerId="ADAL" clId="{D74B4ED8-A8F7-438E-B456-C7EDF5836DAA}" dt="2023-12-15T07:49:10.439" v="17" actId="47"/>
        <pc:sldMkLst>
          <pc:docMk/>
          <pc:sldMk cId="2062398329" sldId="270"/>
        </pc:sldMkLst>
      </pc:sldChg>
      <pc:sldChg chg="del">
        <pc:chgData name="Joakim Kävrestad" userId="a92193a0-8f3d-4a15-a47f-f5fb7ea02d29" providerId="ADAL" clId="{D74B4ED8-A8F7-438E-B456-C7EDF5836DAA}" dt="2023-12-15T07:49:10.439" v="17" actId="47"/>
        <pc:sldMkLst>
          <pc:docMk/>
          <pc:sldMk cId="3682370042" sldId="271"/>
        </pc:sldMkLst>
      </pc:sldChg>
      <pc:sldChg chg="del">
        <pc:chgData name="Joakim Kävrestad" userId="a92193a0-8f3d-4a15-a47f-f5fb7ea02d29" providerId="ADAL" clId="{D74B4ED8-A8F7-438E-B456-C7EDF5836DAA}" dt="2023-12-15T07:49:10.439" v="17" actId="47"/>
        <pc:sldMkLst>
          <pc:docMk/>
          <pc:sldMk cId="2079692463" sldId="272"/>
        </pc:sldMkLst>
      </pc:sldChg>
      <pc:sldChg chg="del">
        <pc:chgData name="Joakim Kävrestad" userId="a92193a0-8f3d-4a15-a47f-f5fb7ea02d29" providerId="ADAL" clId="{D74B4ED8-A8F7-438E-B456-C7EDF5836DAA}" dt="2023-12-15T07:49:10.439" v="17" actId="47"/>
        <pc:sldMkLst>
          <pc:docMk/>
          <pc:sldMk cId="1334375750" sldId="273"/>
        </pc:sldMkLst>
      </pc:sldChg>
      <pc:sldChg chg="del">
        <pc:chgData name="Joakim Kävrestad" userId="a92193a0-8f3d-4a15-a47f-f5fb7ea02d29" providerId="ADAL" clId="{D74B4ED8-A8F7-438E-B456-C7EDF5836DAA}" dt="2023-12-15T07:49:10.439" v="17" actId="47"/>
        <pc:sldMkLst>
          <pc:docMk/>
          <pc:sldMk cId="2679463404" sldId="274"/>
        </pc:sldMkLst>
      </pc:sldChg>
      <pc:sldChg chg="del">
        <pc:chgData name="Joakim Kävrestad" userId="a92193a0-8f3d-4a15-a47f-f5fb7ea02d29" providerId="ADAL" clId="{D74B4ED8-A8F7-438E-B456-C7EDF5836DAA}" dt="2023-12-15T07:49:10.439" v="17" actId="47"/>
        <pc:sldMkLst>
          <pc:docMk/>
          <pc:sldMk cId="3718492575" sldId="275"/>
        </pc:sldMkLst>
      </pc:sldChg>
      <pc:sldChg chg="del">
        <pc:chgData name="Joakim Kävrestad" userId="a92193a0-8f3d-4a15-a47f-f5fb7ea02d29" providerId="ADAL" clId="{D74B4ED8-A8F7-438E-B456-C7EDF5836DAA}" dt="2023-12-15T07:49:10.439" v="17" actId="47"/>
        <pc:sldMkLst>
          <pc:docMk/>
          <pc:sldMk cId="3304848632" sldId="276"/>
        </pc:sldMkLst>
      </pc:sldChg>
      <pc:sldChg chg="del">
        <pc:chgData name="Joakim Kävrestad" userId="a92193a0-8f3d-4a15-a47f-f5fb7ea02d29" providerId="ADAL" clId="{D74B4ED8-A8F7-438E-B456-C7EDF5836DAA}" dt="2023-12-15T07:49:10.439" v="17" actId="47"/>
        <pc:sldMkLst>
          <pc:docMk/>
          <pc:sldMk cId="3303042733" sldId="277"/>
        </pc:sldMkLst>
      </pc:sldChg>
      <pc:sldChg chg="del">
        <pc:chgData name="Joakim Kävrestad" userId="a92193a0-8f3d-4a15-a47f-f5fb7ea02d29" providerId="ADAL" clId="{D74B4ED8-A8F7-438E-B456-C7EDF5836DAA}" dt="2023-12-15T07:49:10.439" v="17" actId="47"/>
        <pc:sldMkLst>
          <pc:docMk/>
          <pc:sldMk cId="229810247" sldId="278"/>
        </pc:sldMkLst>
      </pc:sldChg>
      <pc:sldChg chg="del">
        <pc:chgData name="Joakim Kävrestad" userId="a92193a0-8f3d-4a15-a47f-f5fb7ea02d29" providerId="ADAL" clId="{D74B4ED8-A8F7-438E-B456-C7EDF5836DAA}" dt="2023-12-15T07:49:10.439" v="17" actId="47"/>
        <pc:sldMkLst>
          <pc:docMk/>
          <pc:sldMk cId="2778462016" sldId="279"/>
        </pc:sldMkLst>
      </pc:sldChg>
      <pc:sldChg chg="del">
        <pc:chgData name="Joakim Kävrestad" userId="a92193a0-8f3d-4a15-a47f-f5fb7ea02d29" providerId="ADAL" clId="{D74B4ED8-A8F7-438E-B456-C7EDF5836DAA}" dt="2023-12-15T07:49:10.439" v="17" actId="47"/>
        <pc:sldMkLst>
          <pc:docMk/>
          <pc:sldMk cId="3293650966" sldId="280"/>
        </pc:sldMkLst>
      </pc:sldChg>
      <pc:sldChg chg="del">
        <pc:chgData name="Joakim Kävrestad" userId="a92193a0-8f3d-4a15-a47f-f5fb7ea02d29" providerId="ADAL" clId="{D74B4ED8-A8F7-438E-B456-C7EDF5836DAA}" dt="2023-12-15T07:49:10.439" v="17" actId="47"/>
        <pc:sldMkLst>
          <pc:docMk/>
          <pc:sldMk cId="3460401729" sldId="281"/>
        </pc:sldMkLst>
      </pc:sldChg>
      <pc:sldChg chg="del">
        <pc:chgData name="Joakim Kävrestad" userId="a92193a0-8f3d-4a15-a47f-f5fb7ea02d29" providerId="ADAL" clId="{D74B4ED8-A8F7-438E-B456-C7EDF5836DAA}" dt="2023-12-15T07:49:10.439" v="17" actId="47"/>
        <pc:sldMkLst>
          <pc:docMk/>
          <pc:sldMk cId="3414096726" sldId="282"/>
        </pc:sldMkLst>
      </pc:sldChg>
      <pc:sldChg chg="del">
        <pc:chgData name="Joakim Kävrestad" userId="a92193a0-8f3d-4a15-a47f-f5fb7ea02d29" providerId="ADAL" clId="{D74B4ED8-A8F7-438E-B456-C7EDF5836DAA}" dt="2023-12-15T07:49:10.439" v="17" actId="47"/>
        <pc:sldMkLst>
          <pc:docMk/>
          <pc:sldMk cId="3783932254" sldId="283"/>
        </pc:sldMkLst>
      </pc:sldChg>
      <pc:sldChg chg="del">
        <pc:chgData name="Joakim Kävrestad" userId="a92193a0-8f3d-4a15-a47f-f5fb7ea02d29" providerId="ADAL" clId="{D74B4ED8-A8F7-438E-B456-C7EDF5836DAA}" dt="2023-12-15T07:49:10.439" v="17" actId="47"/>
        <pc:sldMkLst>
          <pc:docMk/>
          <pc:sldMk cId="1376873872" sldId="284"/>
        </pc:sldMkLst>
      </pc:sldChg>
      <pc:sldChg chg="del">
        <pc:chgData name="Joakim Kävrestad" userId="a92193a0-8f3d-4a15-a47f-f5fb7ea02d29" providerId="ADAL" clId="{D74B4ED8-A8F7-438E-B456-C7EDF5836DAA}" dt="2023-12-15T07:49:10.439" v="17" actId="47"/>
        <pc:sldMkLst>
          <pc:docMk/>
          <pc:sldMk cId="2784179079" sldId="285"/>
        </pc:sldMkLst>
      </pc:sldChg>
      <pc:sldChg chg="del">
        <pc:chgData name="Joakim Kävrestad" userId="a92193a0-8f3d-4a15-a47f-f5fb7ea02d29" providerId="ADAL" clId="{D74B4ED8-A8F7-438E-B456-C7EDF5836DAA}" dt="2023-12-15T07:49:10.439" v="17" actId="47"/>
        <pc:sldMkLst>
          <pc:docMk/>
          <pc:sldMk cId="115505960" sldId="286"/>
        </pc:sldMkLst>
      </pc:sldChg>
      <pc:sldChg chg="del">
        <pc:chgData name="Joakim Kävrestad" userId="a92193a0-8f3d-4a15-a47f-f5fb7ea02d29" providerId="ADAL" clId="{D74B4ED8-A8F7-438E-B456-C7EDF5836DAA}" dt="2023-12-15T07:49:10.439" v="17" actId="47"/>
        <pc:sldMkLst>
          <pc:docMk/>
          <pc:sldMk cId="3404248168" sldId="287"/>
        </pc:sldMkLst>
      </pc:sldChg>
      <pc:sldChg chg="del">
        <pc:chgData name="Joakim Kävrestad" userId="a92193a0-8f3d-4a15-a47f-f5fb7ea02d29" providerId="ADAL" clId="{D74B4ED8-A8F7-438E-B456-C7EDF5836DAA}" dt="2023-12-15T07:49:10.439" v="17" actId="47"/>
        <pc:sldMkLst>
          <pc:docMk/>
          <pc:sldMk cId="1854806124" sldId="288"/>
        </pc:sldMkLst>
      </pc:sldChg>
      <pc:sldChg chg="del">
        <pc:chgData name="Joakim Kävrestad" userId="a92193a0-8f3d-4a15-a47f-f5fb7ea02d29" providerId="ADAL" clId="{D74B4ED8-A8F7-438E-B456-C7EDF5836DAA}" dt="2023-12-15T07:49:10.439" v="17" actId="47"/>
        <pc:sldMkLst>
          <pc:docMk/>
          <pc:sldMk cId="2286414300" sldId="289"/>
        </pc:sldMkLst>
      </pc:sldChg>
      <pc:sldChg chg="del">
        <pc:chgData name="Joakim Kävrestad" userId="a92193a0-8f3d-4a15-a47f-f5fb7ea02d29" providerId="ADAL" clId="{D74B4ED8-A8F7-438E-B456-C7EDF5836DAA}" dt="2023-12-15T07:49:10.439" v="17" actId="47"/>
        <pc:sldMkLst>
          <pc:docMk/>
          <pc:sldMk cId="873023481" sldId="290"/>
        </pc:sldMkLst>
      </pc:sldChg>
      <pc:sldChg chg="del">
        <pc:chgData name="Joakim Kävrestad" userId="a92193a0-8f3d-4a15-a47f-f5fb7ea02d29" providerId="ADAL" clId="{D74B4ED8-A8F7-438E-B456-C7EDF5836DAA}" dt="2023-12-15T07:49:10.439" v="17" actId="47"/>
        <pc:sldMkLst>
          <pc:docMk/>
          <pc:sldMk cId="3124145220" sldId="291"/>
        </pc:sldMkLst>
      </pc:sldChg>
      <pc:sldChg chg="modSp new mod">
        <pc:chgData name="Joakim Kävrestad" userId="a92193a0-8f3d-4a15-a47f-f5fb7ea02d29" providerId="ADAL" clId="{D74B4ED8-A8F7-438E-B456-C7EDF5836DAA}" dt="2023-12-15T07:50:36.873" v="41"/>
        <pc:sldMkLst>
          <pc:docMk/>
          <pc:sldMk cId="2566320765" sldId="293"/>
        </pc:sldMkLst>
        <pc:spChg chg="mod">
          <ac:chgData name="Joakim Kävrestad" userId="a92193a0-8f3d-4a15-a47f-f5fb7ea02d29" providerId="ADAL" clId="{D74B4ED8-A8F7-438E-B456-C7EDF5836DAA}" dt="2023-12-15T07:50:29.756" v="37" actId="20577"/>
          <ac:spMkLst>
            <pc:docMk/>
            <pc:sldMk cId="2566320765" sldId="293"/>
            <ac:spMk id="2" creationId="{33ACEDF7-25D6-C888-BB57-4A184C6864B1}"/>
          </ac:spMkLst>
        </pc:spChg>
        <pc:spChg chg="mod">
          <ac:chgData name="Joakim Kävrestad" userId="a92193a0-8f3d-4a15-a47f-f5fb7ea02d29" providerId="ADAL" clId="{D74B4ED8-A8F7-438E-B456-C7EDF5836DAA}" dt="2023-12-15T07:50:36.873" v="41"/>
          <ac:spMkLst>
            <pc:docMk/>
            <pc:sldMk cId="2566320765" sldId="293"/>
            <ac:spMk id="3" creationId="{B99069F2-CA42-E0BD-A8C4-81916E75F932}"/>
          </ac:spMkLst>
        </pc:spChg>
      </pc:sldChg>
      <pc:sldChg chg="modSp add mod">
        <pc:chgData name="Joakim Kävrestad" userId="a92193a0-8f3d-4a15-a47f-f5fb7ea02d29" providerId="ADAL" clId="{D74B4ED8-A8F7-438E-B456-C7EDF5836DAA}" dt="2023-12-15T07:51:00.334" v="43"/>
        <pc:sldMkLst>
          <pc:docMk/>
          <pc:sldMk cId="1119075603" sldId="294"/>
        </pc:sldMkLst>
        <pc:spChg chg="mod">
          <ac:chgData name="Joakim Kävrestad" userId="a92193a0-8f3d-4a15-a47f-f5fb7ea02d29" providerId="ADAL" clId="{D74B4ED8-A8F7-438E-B456-C7EDF5836DAA}" dt="2023-12-15T07:51:00.334" v="43"/>
          <ac:spMkLst>
            <pc:docMk/>
            <pc:sldMk cId="1119075603" sldId="294"/>
            <ac:spMk id="3" creationId="{B99069F2-CA42-E0BD-A8C4-81916E75F932}"/>
          </ac:spMkLst>
        </pc:spChg>
      </pc:sldChg>
      <pc:sldChg chg="modSp add mod">
        <pc:chgData name="Joakim Kävrestad" userId="a92193a0-8f3d-4a15-a47f-f5fb7ea02d29" providerId="ADAL" clId="{D74B4ED8-A8F7-438E-B456-C7EDF5836DAA}" dt="2023-12-15T07:51:28.864" v="45"/>
        <pc:sldMkLst>
          <pc:docMk/>
          <pc:sldMk cId="3086610936" sldId="295"/>
        </pc:sldMkLst>
        <pc:spChg chg="mod">
          <ac:chgData name="Joakim Kävrestad" userId="a92193a0-8f3d-4a15-a47f-f5fb7ea02d29" providerId="ADAL" clId="{D74B4ED8-A8F7-438E-B456-C7EDF5836DAA}" dt="2023-12-15T07:51:28.864" v="45"/>
          <ac:spMkLst>
            <pc:docMk/>
            <pc:sldMk cId="3086610936" sldId="295"/>
            <ac:spMk id="3" creationId="{B99069F2-CA42-E0BD-A8C4-81916E75F932}"/>
          </ac:spMkLst>
        </pc:spChg>
      </pc:sldChg>
      <pc:sldChg chg="addSp delSp modSp add mod">
        <pc:chgData name="Joakim Kävrestad" userId="a92193a0-8f3d-4a15-a47f-f5fb7ea02d29" providerId="ADAL" clId="{D74B4ED8-A8F7-438E-B456-C7EDF5836DAA}" dt="2023-12-15T07:52:25.523" v="74" actId="20577"/>
        <pc:sldMkLst>
          <pc:docMk/>
          <pc:sldMk cId="1216949857" sldId="296"/>
        </pc:sldMkLst>
        <pc:spChg chg="mod">
          <ac:chgData name="Joakim Kävrestad" userId="a92193a0-8f3d-4a15-a47f-f5fb7ea02d29" providerId="ADAL" clId="{D74B4ED8-A8F7-438E-B456-C7EDF5836DAA}" dt="2023-12-15T07:52:25.523" v="74" actId="20577"/>
          <ac:spMkLst>
            <pc:docMk/>
            <pc:sldMk cId="1216949857" sldId="296"/>
            <ac:spMk id="2" creationId="{33ACEDF7-25D6-C888-BB57-4A184C6864B1}"/>
          </ac:spMkLst>
        </pc:spChg>
        <pc:spChg chg="del mod">
          <ac:chgData name="Joakim Kävrestad" userId="a92193a0-8f3d-4a15-a47f-f5fb7ea02d29" providerId="ADAL" clId="{D74B4ED8-A8F7-438E-B456-C7EDF5836DAA}" dt="2023-12-15T07:52:05.335" v="48"/>
          <ac:spMkLst>
            <pc:docMk/>
            <pc:sldMk cId="1216949857" sldId="296"/>
            <ac:spMk id="3" creationId="{B99069F2-CA42-E0BD-A8C4-81916E75F932}"/>
          </ac:spMkLst>
        </pc:spChg>
        <pc:picChg chg="add mod">
          <ac:chgData name="Joakim Kävrestad" userId="a92193a0-8f3d-4a15-a47f-f5fb7ea02d29" providerId="ADAL" clId="{D74B4ED8-A8F7-438E-B456-C7EDF5836DAA}" dt="2023-12-15T07:52:13.396" v="50" actId="14100"/>
          <ac:picMkLst>
            <pc:docMk/>
            <pc:sldMk cId="1216949857" sldId="296"/>
            <ac:picMk id="4" creationId="{38CEAA77-BAD4-82F4-2BD6-F75D99F27240}"/>
          </ac:picMkLst>
        </pc:picChg>
      </pc:sldChg>
      <pc:sldChg chg="modSp add mod">
        <pc:chgData name="Joakim Kävrestad" userId="a92193a0-8f3d-4a15-a47f-f5fb7ea02d29" providerId="ADAL" clId="{D74B4ED8-A8F7-438E-B456-C7EDF5836DAA}" dt="2024-01-11T11:27:19.380" v="1282" actId="20577"/>
        <pc:sldMkLst>
          <pc:docMk/>
          <pc:sldMk cId="2054575451" sldId="297"/>
        </pc:sldMkLst>
        <pc:spChg chg="mod">
          <ac:chgData name="Joakim Kävrestad" userId="a92193a0-8f3d-4a15-a47f-f5fb7ea02d29" providerId="ADAL" clId="{D74B4ED8-A8F7-438E-B456-C7EDF5836DAA}" dt="2023-12-15T07:52:52.226" v="111" actId="313"/>
          <ac:spMkLst>
            <pc:docMk/>
            <pc:sldMk cId="2054575451" sldId="297"/>
            <ac:spMk id="2" creationId="{33ACEDF7-25D6-C888-BB57-4A184C6864B1}"/>
          </ac:spMkLst>
        </pc:spChg>
        <pc:spChg chg="mod">
          <ac:chgData name="Joakim Kävrestad" userId="a92193a0-8f3d-4a15-a47f-f5fb7ea02d29" providerId="ADAL" clId="{D74B4ED8-A8F7-438E-B456-C7EDF5836DAA}" dt="2024-01-11T11:27:19.380" v="1282" actId="20577"/>
          <ac:spMkLst>
            <pc:docMk/>
            <pc:sldMk cId="2054575451" sldId="297"/>
            <ac:spMk id="3" creationId="{B99069F2-CA42-E0BD-A8C4-81916E75F932}"/>
          </ac:spMkLst>
        </pc:spChg>
      </pc:sldChg>
      <pc:sldChg chg="add del">
        <pc:chgData name="Joakim Kävrestad" userId="a92193a0-8f3d-4a15-a47f-f5fb7ea02d29" providerId="ADAL" clId="{D74B4ED8-A8F7-438E-B456-C7EDF5836DAA}" dt="2024-01-03T14:33:34.016" v="273" actId="47"/>
        <pc:sldMkLst>
          <pc:docMk/>
          <pc:sldMk cId="579815370" sldId="298"/>
        </pc:sldMkLst>
      </pc:sldChg>
      <pc:sldChg chg="add">
        <pc:chgData name="Joakim Kävrestad" userId="a92193a0-8f3d-4a15-a47f-f5fb7ea02d29" providerId="ADAL" clId="{D74B4ED8-A8F7-438E-B456-C7EDF5836DAA}" dt="2023-12-15T07:54:22.665" v="205"/>
        <pc:sldMkLst>
          <pc:docMk/>
          <pc:sldMk cId="44219478" sldId="306"/>
        </pc:sldMkLst>
      </pc:sldChg>
      <pc:sldChg chg="modSp add mod">
        <pc:chgData name="Joakim Kävrestad" userId="a92193a0-8f3d-4a15-a47f-f5fb7ea02d29" providerId="ADAL" clId="{D74B4ED8-A8F7-438E-B456-C7EDF5836DAA}" dt="2023-12-15T07:55:19.724" v="224"/>
        <pc:sldMkLst>
          <pc:docMk/>
          <pc:sldMk cId="3013684494" sldId="307"/>
        </pc:sldMkLst>
        <pc:spChg chg="mod">
          <ac:chgData name="Joakim Kävrestad" userId="a92193a0-8f3d-4a15-a47f-f5fb7ea02d29" providerId="ADAL" clId="{D74B4ED8-A8F7-438E-B456-C7EDF5836DAA}" dt="2023-12-15T07:55:16.765" v="223" actId="20577"/>
          <ac:spMkLst>
            <pc:docMk/>
            <pc:sldMk cId="3013684494" sldId="307"/>
            <ac:spMk id="2" creationId="{3CF836DB-409A-489A-82A9-A396E6CCD69A}"/>
          </ac:spMkLst>
        </pc:spChg>
        <pc:spChg chg="mod">
          <ac:chgData name="Joakim Kävrestad" userId="a92193a0-8f3d-4a15-a47f-f5fb7ea02d29" providerId="ADAL" clId="{D74B4ED8-A8F7-438E-B456-C7EDF5836DAA}" dt="2023-12-15T07:55:19.724" v="224"/>
          <ac:spMkLst>
            <pc:docMk/>
            <pc:sldMk cId="3013684494" sldId="307"/>
            <ac:spMk id="3" creationId="{531B12F1-007B-4B93-9641-7D4AB3252337}"/>
          </ac:spMkLst>
        </pc:spChg>
      </pc:sldChg>
      <pc:sldChg chg="addSp modSp add mod">
        <pc:chgData name="Joakim Kävrestad" userId="a92193a0-8f3d-4a15-a47f-f5fb7ea02d29" providerId="ADAL" clId="{D74B4ED8-A8F7-438E-B456-C7EDF5836DAA}" dt="2023-12-15T07:55:37.484" v="227"/>
        <pc:sldMkLst>
          <pc:docMk/>
          <pc:sldMk cId="2398702483" sldId="308"/>
        </pc:sldMkLst>
        <pc:spChg chg="mod">
          <ac:chgData name="Joakim Kävrestad" userId="a92193a0-8f3d-4a15-a47f-f5fb7ea02d29" providerId="ADAL" clId="{D74B4ED8-A8F7-438E-B456-C7EDF5836DAA}" dt="2023-12-15T07:55:37.091" v="226" actId="20577"/>
          <ac:spMkLst>
            <pc:docMk/>
            <pc:sldMk cId="2398702483" sldId="308"/>
            <ac:spMk id="3" creationId="{531B12F1-007B-4B93-9641-7D4AB3252337}"/>
          </ac:spMkLst>
        </pc:spChg>
        <pc:picChg chg="add mod">
          <ac:chgData name="Joakim Kävrestad" userId="a92193a0-8f3d-4a15-a47f-f5fb7ea02d29" providerId="ADAL" clId="{D74B4ED8-A8F7-438E-B456-C7EDF5836DAA}" dt="2023-12-15T07:55:37.484" v="227"/>
          <ac:picMkLst>
            <pc:docMk/>
            <pc:sldMk cId="2398702483" sldId="308"/>
            <ac:picMk id="7" creationId="{EAB8F98B-F9FA-E578-768E-ABCAB0ED5E82}"/>
          </ac:picMkLst>
        </pc:picChg>
      </pc:sldChg>
      <pc:sldChg chg="modSp add mod">
        <pc:chgData name="Joakim Kävrestad" userId="a92193a0-8f3d-4a15-a47f-f5fb7ea02d29" providerId="ADAL" clId="{D74B4ED8-A8F7-438E-B456-C7EDF5836DAA}" dt="2024-01-03T14:39:48.663" v="667" actId="20577"/>
        <pc:sldMkLst>
          <pc:docMk/>
          <pc:sldMk cId="3826863709" sldId="309"/>
        </pc:sldMkLst>
        <pc:spChg chg="mod">
          <ac:chgData name="Joakim Kävrestad" userId="a92193a0-8f3d-4a15-a47f-f5fb7ea02d29" providerId="ADAL" clId="{D74B4ED8-A8F7-438E-B456-C7EDF5836DAA}" dt="2024-01-03T14:39:48.663" v="667" actId="20577"/>
          <ac:spMkLst>
            <pc:docMk/>
            <pc:sldMk cId="3826863709" sldId="309"/>
            <ac:spMk id="3" creationId="{531B12F1-007B-4B93-9641-7D4AB3252337}"/>
          </ac:spMkLst>
        </pc:spChg>
      </pc:sldChg>
      <pc:sldChg chg="modSp add mod">
        <pc:chgData name="Joakim Kävrestad" userId="a92193a0-8f3d-4a15-a47f-f5fb7ea02d29" providerId="ADAL" clId="{D74B4ED8-A8F7-438E-B456-C7EDF5836DAA}" dt="2023-12-15T07:56:58.821" v="259" actId="15"/>
        <pc:sldMkLst>
          <pc:docMk/>
          <pc:sldMk cId="1587810722" sldId="310"/>
        </pc:sldMkLst>
        <pc:spChg chg="mod">
          <ac:chgData name="Joakim Kävrestad" userId="a92193a0-8f3d-4a15-a47f-f5fb7ea02d29" providerId="ADAL" clId="{D74B4ED8-A8F7-438E-B456-C7EDF5836DAA}" dt="2023-12-15T07:56:58.821" v="259" actId="15"/>
          <ac:spMkLst>
            <pc:docMk/>
            <pc:sldMk cId="1587810722" sldId="310"/>
            <ac:spMk id="3" creationId="{531B12F1-007B-4B93-9641-7D4AB3252337}"/>
          </ac:spMkLst>
        </pc:spChg>
      </pc:sldChg>
      <pc:sldChg chg="modSp add mod">
        <pc:chgData name="Joakim Kävrestad" userId="a92193a0-8f3d-4a15-a47f-f5fb7ea02d29" providerId="ADAL" clId="{D74B4ED8-A8F7-438E-B456-C7EDF5836DAA}" dt="2023-12-15T07:57:29.872" v="269"/>
        <pc:sldMkLst>
          <pc:docMk/>
          <pc:sldMk cId="1968485951" sldId="311"/>
        </pc:sldMkLst>
        <pc:spChg chg="mod">
          <ac:chgData name="Joakim Kävrestad" userId="a92193a0-8f3d-4a15-a47f-f5fb7ea02d29" providerId="ADAL" clId="{D74B4ED8-A8F7-438E-B456-C7EDF5836DAA}" dt="2023-12-15T07:57:26.347" v="268" actId="20577"/>
          <ac:spMkLst>
            <pc:docMk/>
            <pc:sldMk cId="1968485951" sldId="311"/>
            <ac:spMk id="2" creationId="{3CF836DB-409A-489A-82A9-A396E6CCD69A}"/>
          </ac:spMkLst>
        </pc:spChg>
        <pc:spChg chg="mod">
          <ac:chgData name="Joakim Kävrestad" userId="a92193a0-8f3d-4a15-a47f-f5fb7ea02d29" providerId="ADAL" clId="{D74B4ED8-A8F7-438E-B456-C7EDF5836DAA}" dt="2023-12-15T07:57:29.872" v="269"/>
          <ac:spMkLst>
            <pc:docMk/>
            <pc:sldMk cId="1968485951" sldId="311"/>
            <ac:spMk id="3" creationId="{531B12F1-007B-4B93-9641-7D4AB3252337}"/>
          </ac:spMkLst>
        </pc:spChg>
      </pc:sldChg>
      <pc:sldChg chg="modSp add mod ord">
        <pc:chgData name="Joakim Kävrestad" userId="a92193a0-8f3d-4a15-a47f-f5fb7ea02d29" providerId="ADAL" clId="{D74B4ED8-A8F7-438E-B456-C7EDF5836DAA}" dt="2024-01-03T14:37:33.238" v="523" actId="403"/>
        <pc:sldMkLst>
          <pc:docMk/>
          <pc:sldMk cId="1159223346" sldId="312"/>
        </pc:sldMkLst>
        <pc:spChg chg="mod">
          <ac:chgData name="Joakim Kävrestad" userId="a92193a0-8f3d-4a15-a47f-f5fb7ea02d29" providerId="ADAL" clId="{D74B4ED8-A8F7-438E-B456-C7EDF5836DAA}" dt="2024-01-03T14:36:23.321" v="471" actId="20577"/>
          <ac:spMkLst>
            <pc:docMk/>
            <pc:sldMk cId="1159223346" sldId="312"/>
            <ac:spMk id="2" creationId="{3CF836DB-409A-489A-82A9-A396E6CCD69A}"/>
          </ac:spMkLst>
        </pc:spChg>
        <pc:spChg chg="mod">
          <ac:chgData name="Joakim Kävrestad" userId="a92193a0-8f3d-4a15-a47f-f5fb7ea02d29" providerId="ADAL" clId="{D74B4ED8-A8F7-438E-B456-C7EDF5836DAA}" dt="2024-01-03T14:37:33.238" v="523" actId="403"/>
          <ac:spMkLst>
            <pc:docMk/>
            <pc:sldMk cId="1159223346" sldId="312"/>
            <ac:spMk id="3" creationId="{531B12F1-007B-4B93-9641-7D4AB3252337}"/>
          </ac:spMkLst>
        </pc:spChg>
      </pc:sldChg>
      <pc:sldChg chg="modSp add mod">
        <pc:chgData name="Joakim Kävrestad" userId="a92193a0-8f3d-4a15-a47f-f5fb7ea02d29" providerId="ADAL" clId="{D74B4ED8-A8F7-438E-B456-C7EDF5836DAA}" dt="2024-01-03T14:38:34.639" v="576" actId="20577"/>
        <pc:sldMkLst>
          <pc:docMk/>
          <pc:sldMk cId="258857528" sldId="313"/>
        </pc:sldMkLst>
        <pc:spChg chg="mod">
          <ac:chgData name="Joakim Kävrestad" userId="a92193a0-8f3d-4a15-a47f-f5fb7ea02d29" providerId="ADAL" clId="{D74B4ED8-A8F7-438E-B456-C7EDF5836DAA}" dt="2024-01-03T14:37:40.281" v="528" actId="20577"/>
          <ac:spMkLst>
            <pc:docMk/>
            <pc:sldMk cId="258857528" sldId="313"/>
            <ac:spMk id="2" creationId="{3CF836DB-409A-489A-82A9-A396E6CCD69A}"/>
          </ac:spMkLst>
        </pc:spChg>
        <pc:spChg chg="mod">
          <ac:chgData name="Joakim Kävrestad" userId="a92193a0-8f3d-4a15-a47f-f5fb7ea02d29" providerId="ADAL" clId="{D74B4ED8-A8F7-438E-B456-C7EDF5836DAA}" dt="2024-01-03T14:38:34.639" v="576" actId="20577"/>
          <ac:spMkLst>
            <pc:docMk/>
            <pc:sldMk cId="258857528" sldId="313"/>
            <ac:spMk id="3" creationId="{531B12F1-007B-4B93-9641-7D4AB3252337}"/>
          </ac:spMkLst>
        </pc:spChg>
      </pc:sldChg>
      <pc:sldChg chg="modSp add mod">
        <pc:chgData name="Joakim Kävrestad" userId="a92193a0-8f3d-4a15-a47f-f5fb7ea02d29" providerId="ADAL" clId="{D74B4ED8-A8F7-438E-B456-C7EDF5836DAA}" dt="2024-01-03T14:39:28.816" v="591" actId="20577"/>
        <pc:sldMkLst>
          <pc:docMk/>
          <pc:sldMk cId="2328384626" sldId="314"/>
        </pc:sldMkLst>
        <pc:spChg chg="mod">
          <ac:chgData name="Joakim Kävrestad" userId="a92193a0-8f3d-4a15-a47f-f5fb7ea02d29" providerId="ADAL" clId="{D74B4ED8-A8F7-438E-B456-C7EDF5836DAA}" dt="2024-01-03T14:39:08.782" v="582" actId="20577"/>
          <ac:spMkLst>
            <pc:docMk/>
            <pc:sldMk cId="2328384626" sldId="314"/>
            <ac:spMk id="2" creationId="{3CF836DB-409A-489A-82A9-A396E6CCD69A}"/>
          </ac:spMkLst>
        </pc:spChg>
        <pc:spChg chg="mod">
          <ac:chgData name="Joakim Kävrestad" userId="a92193a0-8f3d-4a15-a47f-f5fb7ea02d29" providerId="ADAL" clId="{D74B4ED8-A8F7-438E-B456-C7EDF5836DAA}" dt="2024-01-03T14:39:28.816" v="591" actId="20577"/>
          <ac:spMkLst>
            <pc:docMk/>
            <pc:sldMk cId="2328384626" sldId="314"/>
            <ac:spMk id="3" creationId="{531B12F1-007B-4B93-9641-7D4AB3252337}"/>
          </ac:spMkLst>
        </pc:spChg>
      </pc:sldChg>
      <pc:sldChg chg="modSp add mod">
        <pc:chgData name="Joakim Kävrestad" userId="a92193a0-8f3d-4a15-a47f-f5fb7ea02d29" providerId="ADAL" clId="{D74B4ED8-A8F7-438E-B456-C7EDF5836DAA}" dt="2024-01-03T14:45:03.090" v="670" actId="27636"/>
        <pc:sldMkLst>
          <pc:docMk/>
          <pc:sldMk cId="2488383464" sldId="315"/>
        </pc:sldMkLst>
        <pc:spChg chg="mod">
          <ac:chgData name="Joakim Kävrestad" userId="a92193a0-8f3d-4a15-a47f-f5fb7ea02d29" providerId="ADAL" clId="{D74B4ED8-A8F7-438E-B456-C7EDF5836DAA}" dt="2024-01-03T14:45:03.090" v="670" actId="27636"/>
          <ac:spMkLst>
            <pc:docMk/>
            <pc:sldMk cId="2488383464" sldId="315"/>
            <ac:spMk id="3" creationId="{531B12F1-007B-4B93-9641-7D4AB3252337}"/>
          </ac:spMkLst>
        </pc:spChg>
      </pc:sldChg>
      <pc:sldChg chg="modSp add del mod">
        <pc:chgData name="Joakim Kävrestad" userId="a92193a0-8f3d-4a15-a47f-f5fb7ea02d29" providerId="ADAL" clId="{D74B4ED8-A8F7-438E-B456-C7EDF5836DAA}" dt="2024-01-03T14:45:34.632" v="679" actId="47"/>
        <pc:sldMkLst>
          <pc:docMk/>
          <pc:sldMk cId="1289027734" sldId="316"/>
        </pc:sldMkLst>
        <pc:spChg chg="mod">
          <ac:chgData name="Joakim Kävrestad" userId="a92193a0-8f3d-4a15-a47f-f5fb7ea02d29" providerId="ADAL" clId="{D74B4ED8-A8F7-438E-B456-C7EDF5836DAA}" dt="2024-01-03T14:45:31.545" v="678" actId="27636"/>
          <ac:spMkLst>
            <pc:docMk/>
            <pc:sldMk cId="1289027734" sldId="316"/>
            <ac:spMk id="3" creationId="{531B12F1-007B-4B93-9641-7D4AB3252337}"/>
          </ac:spMkLst>
        </pc:spChg>
      </pc:sldChg>
      <pc:sldChg chg="modSp add mod">
        <pc:chgData name="Joakim Kävrestad" userId="a92193a0-8f3d-4a15-a47f-f5fb7ea02d29" providerId="ADAL" clId="{D74B4ED8-A8F7-438E-B456-C7EDF5836DAA}" dt="2024-01-11T11:13:58.897" v="1278" actId="20577"/>
        <pc:sldMkLst>
          <pc:docMk/>
          <pc:sldMk cId="2231095739" sldId="316"/>
        </pc:sldMkLst>
        <pc:spChg chg="mod">
          <ac:chgData name="Joakim Kävrestad" userId="a92193a0-8f3d-4a15-a47f-f5fb7ea02d29" providerId="ADAL" clId="{D74B4ED8-A8F7-438E-B456-C7EDF5836DAA}" dt="2024-01-11T11:13:58.897" v="1278" actId="20577"/>
          <ac:spMkLst>
            <pc:docMk/>
            <pc:sldMk cId="2231095739" sldId="316"/>
            <ac:spMk id="3" creationId="{531B12F1-007B-4B93-9641-7D4AB3252337}"/>
          </ac:spMkLst>
        </pc:spChg>
      </pc:sldChg>
      <pc:sldChg chg="modSp add mod">
        <pc:chgData name="Joakim Kävrestad" userId="a92193a0-8f3d-4a15-a47f-f5fb7ea02d29" providerId="ADAL" clId="{D74B4ED8-A8F7-438E-B456-C7EDF5836DAA}" dt="2024-01-03T14:47:41.006" v="824" actId="20577"/>
        <pc:sldMkLst>
          <pc:docMk/>
          <pc:sldMk cId="336032075" sldId="317"/>
        </pc:sldMkLst>
        <pc:spChg chg="mod">
          <ac:chgData name="Joakim Kävrestad" userId="a92193a0-8f3d-4a15-a47f-f5fb7ea02d29" providerId="ADAL" clId="{D74B4ED8-A8F7-438E-B456-C7EDF5836DAA}" dt="2024-01-03T14:46:37.325" v="702" actId="20577"/>
          <ac:spMkLst>
            <pc:docMk/>
            <pc:sldMk cId="336032075" sldId="317"/>
            <ac:spMk id="2" creationId="{3CF836DB-409A-489A-82A9-A396E6CCD69A}"/>
          </ac:spMkLst>
        </pc:spChg>
        <pc:spChg chg="mod">
          <ac:chgData name="Joakim Kävrestad" userId="a92193a0-8f3d-4a15-a47f-f5fb7ea02d29" providerId="ADAL" clId="{D74B4ED8-A8F7-438E-B456-C7EDF5836DAA}" dt="2024-01-03T14:47:41.006" v="824" actId="20577"/>
          <ac:spMkLst>
            <pc:docMk/>
            <pc:sldMk cId="336032075" sldId="317"/>
            <ac:spMk id="3" creationId="{531B12F1-007B-4B93-9641-7D4AB3252337}"/>
          </ac:spMkLst>
        </pc:spChg>
      </pc:sldChg>
      <pc:sldChg chg="modSp add mod">
        <pc:chgData name="Joakim Kävrestad" userId="a92193a0-8f3d-4a15-a47f-f5fb7ea02d29" providerId="ADAL" clId="{D74B4ED8-A8F7-438E-B456-C7EDF5836DAA}" dt="2024-01-04T07:20:55.092" v="840" actId="20577"/>
        <pc:sldMkLst>
          <pc:docMk/>
          <pc:sldMk cId="3910030172" sldId="318"/>
        </pc:sldMkLst>
        <pc:spChg chg="mod">
          <ac:chgData name="Joakim Kävrestad" userId="a92193a0-8f3d-4a15-a47f-f5fb7ea02d29" providerId="ADAL" clId="{D74B4ED8-A8F7-438E-B456-C7EDF5836DAA}" dt="2024-01-04T07:20:55.092" v="840" actId="20577"/>
          <ac:spMkLst>
            <pc:docMk/>
            <pc:sldMk cId="3910030172" sldId="318"/>
            <ac:spMk id="2" creationId="{3CF836DB-409A-489A-82A9-A396E6CCD69A}"/>
          </ac:spMkLst>
        </pc:spChg>
        <pc:spChg chg="mod">
          <ac:chgData name="Joakim Kävrestad" userId="a92193a0-8f3d-4a15-a47f-f5fb7ea02d29" providerId="ADAL" clId="{D74B4ED8-A8F7-438E-B456-C7EDF5836DAA}" dt="2024-01-03T14:47:00.293" v="705" actId="27636"/>
          <ac:spMkLst>
            <pc:docMk/>
            <pc:sldMk cId="3910030172" sldId="318"/>
            <ac:spMk id="3" creationId="{531B12F1-007B-4B93-9641-7D4AB3252337}"/>
          </ac:spMkLst>
        </pc:spChg>
      </pc:sldChg>
      <pc:sldChg chg="add">
        <pc:chgData name="Joakim Kävrestad" userId="a92193a0-8f3d-4a15-a47f-f5fb7ea02d29" providerId="ADAL" clId="{D74B4ED8-A8F7-438E-B456-C7EDF5836DAA}" dt="2024-01-03T14:48:13.693" v="825"/>
        <pc:sldMkLst>
          <pc:docMk/>
          <pc:sldMk cId="1611761617" sldId="319"/>
        </pc:sldMkLst>
      </pc:sldChg>
      <pc:sldChg chg="modSp add mod">
        <pc:chgData name="Joakim Kävrestad" userId="a92193a0-8f3d-4a15-a47f-f5fb7ea02d29" providerId="ADAL" clId="{D74B4ED8-A8F7-438E-B456-C7EDF5836DAA}" dt="2024-01-04T07:21:21.715" v="845" actId="20577"/>
        <pc:sldMkLst>
          <pc:docMk/>
          <pc:sldMk cId="1333275369" sldId="320"/>
        </pc:sldMkLst>
        <pc:spChg chg="mod">
          <ac:chgData name="Joakim Kävrestad" userId="a92193a0-8f3d-4a15-a47f-f5fb7ea02d29" providerId="ADAL" clId="{D74B4ED8-A8F7-438E-B456-C7EDF5836DAA}" dt="2024-01-04T07:21:21.715" v="845" actId="20577"/>
          <ac:spMkLst>
            <pc:docMk/>
            <pc:sldMk cId="1333275369" sldId="320"/>
            <ac:spMk id="2" creationId="{3CF836DB-409A-489A-82A9-A396E6CCD69A}"/>
          </ac:spMkLst>
        </pc:spChg>
        <pc:spChg chg="mod">
          <ac:chgData name="Joakim Kävrestad" userId="a92193a0-8f3d-4a15-a47f-f5fb7ea02d29" providerId="ADAL" clId="{D74B4ED8-A8F7-438E-B456-C7EDF5836DAA}" dt="2024-01-04T07:21:13.966" v="842" actId="27636"/>
          <ac:spMkLst>
            <pc:docMk/>
            <pc:sldMk cId="1333275369" sldId="320"/>
            <ac:spMk id="3" creationId="{531B12F1-007B-4B93-9641-7D4AB3252337}"/>
          </ac:spMkLst>
        </pc:spChg>
      </pc:sldChg>
      <pc:sldChg chg="addSp modSp add mod">
        <pc:chgData name="Joakim Kävrestad" userId="a92193a0-8f3d-4a15-a47f-f5fb7ea02d29" providerId="ADAL" clId="{D74B4ED8-A8F7-438E-B456-C7EDF5836DAA}" dt="2024-01-04T07:21:48.815" v="849"/>
        <pc:sldMkLst>
          <pc:docMk/>
          <pc:sldMk cId="2875302977" sldId="321"/>
        </pc:sldMkLst>
        <pc:spChg chg="mod">
          <ac:chgData name="Joakim Kävrestad" userId="a92193a0-8f3d-4a15-a47f-f5fb7ea02d29" providerId="ADAL" clId="{D74B4ED8-A8F7-438E-B456-C7EDF5836DAA}" dt="2024-01-04T07:21:47.982" v="848" actId="27636"/>
          <ac:spMkLst>
            <pc:docMk/>
            <pc:sldMk cId="2875302977" sldId="321"/>
            <ac:spMk id="3" creationId="{531B12F1-007B-4B93-9641-7D4AB3252337}"/>
          </ac:spMkLst>
        </pc:spChg>
        <pc:picChg chg="add mod">
          <ac:chgData name="Joakim Kävrestad" userId="a92193a0-8f3d-4a15-a47f-f5fb7ea02d29" providerId="ADAL" clId="{D74B4ED8-A8F7-438E-B456-C7EDF5836DAA}" dt="2024-01-04T07:21:48.815" v="849"/>
          <ac:picMkLst>
            <pc:docMk/>
            <pc:sldMk cId="2875302977" sldId="321"/>
            <ac:picMk id="7" creationId="{22CD0AFE-6D92-E73A-7D95-EFFD9230AA6E}"/>
          </ac:picMkLst>
        </pc:picChg>
      </pc:sldChg>
      <pc:sldChg chg="modSp add mod">
        <pc:chgData name="Joakim Kävrestad" userId="a92193a0-8f3d-4a15-a47f-f5fb7ea02d29" providerId="ADAL" clId="{D74B4ED8-A8F7-438E-B456-C7EDF5836DAA}" dt="2024-01-04T07:22:19.811" v="852" actId="27636"/>
        <pc:sldMkLst>
          <pc:docMk/>
          <pc:sldMk cId="1061622101" sldId="322"/>
        </pc:sldMkLst>
        <pc:spChg chg="mod">
          <ac:chgData name="Joakim Kävrestad" userId="a92193a0-8f3d-4a15-a47f-f5fb7ea02d29" providerId="ADAL" clId="{D74B4ED8-A8F7-438E-B456-C7EDF5836DAA}" dt="2024-01-04T07:22:19.811" v="852" actId="27636"/>
          <ac:spMkLst>
            <pc:docMk/>
            <pc:sldMk cId="1061622101" sldId="322"/>
            <ac:spMk id="3" creationId="{531B12F1-007B-4B93-9641-7D4AB3252337}"/>
          </ac:spMkLst>
        </pc:spChg>
      </pc:sldChg>
      <pc:sldChg chg="modSp add mod">
        <pc:chgData name="Joakim Kävrestad" userId="a92193a0-8f3d-4a15-a47f-f5fb7ea02d29" providerId="ADAL" clId="{D74B4ED8-A8F7-438E-B456-C7EDF5836DAA}" dt="2024-01-04T07:22:48.504" v="885" actId="20577"/>
        <pc:sldMkLst>
          <pc:docMk/>
          <pc:sldMk cId="3422996672" sldId="323"/>
        </pc:sldMkLst>
        <pc:spChg chg="mod">
          <ac:chgData name="Joakim Kävrestad" userId="a92193a0-8f3d-4a15-a47f-f5fb7ea02d29" providerId="ADAL" clId="{D74B4ED8-A8F7-438E-B456-C7EDF5836DAA}" dt="2024-01-04T07:22:48.504" v="885" actId="20577"/>
          <ac:spMkLst>
            <pc:docMk/>
            <pc:sldMk cId="3422996672" sldId="323"/>
            <ac:spMk id="2" creationId="{3CF836DB-409A-489A-82A9-A396E6CCD69A}"/>
          </ac:spMkLst>
        </pc:spChg>
        <pc:spChg chg="mod">
          <ac:chgData name="Joakim Kävrestad" userId="a92193a0-8f3d-4a15-a47f-f5fb7ea02d29" providerId="ADAL" clId="{D74B4ED8-A8F7-438E-B456-C7EDF5836DAA}" dt="2024-01-04T07:22:39.753" v="855" actId="27636"/>
          <ac:spMkLst>
            <pc:docMk/>
            <pc:sldMk cId="3422996672" sldId="323"/>
            <ac:spMk id="3" creationId="{531B12F1-007B-4B93-9641-7D4AB3252337}"/>
          </ac:spMkLst>
        </pc:spChg>
      </pc:sldChg>
      <pc:sldChg chg="modSp add mod">
        <pc:chgData name="Joakim Kävrestad" userId="a92193a0-8f3d-4a15-a47f-f5fb7ea02d29" providerId="ADAL" clId="{D74B4ED8-A8F7-438E-B456-C7EDF5836DAA}" dt="2024-01-04T07:23:04.716" v="888" actId="27636"/>
        <pc:sldMkLst>
          <pc:docMk/>
          <pc:sldMk cId="3511753380" sldId="324"/>
        </pc:sldMkLst>
        <pc:spChg chg="mod">
          <ac:chgData name="Joakim Kävrestad" userId="a92193a0-8f3d-4a15-a47f-f5fb7ea02d29" providerId="ADAL" clId="{D74B4ED8-A8F7-438E-B456-C7EDF5836DAA}" dt="2024-01-04T07:23:04.716" v="888" actId="27636"/>
          <ac:spMkLst>
            <pc:docMk/>
            <pc:sldMk cId="3511753380" sldId="324"/>
            <ac:spMk id="3" creationId="{531B12F1-007B-4B93-9641-7D4AB3252337}"/>
          </ac:spMkLst>
        </pc:spChg>
      </pc:sldChg>
      <pc:sldChg chg="add">
        <pc:chgData name="Joakim Kävrestad" userId="a92193a0-8f3d-4a15-a47f-f5fb7ea02d29" providerId="ADAL" clId="{D74B4ED8-A8F7-438E-B456-C7EDF5836DAA}" dt="2024-01-04T07:23:11.297" v="889"/>
        <pc:sldMkLst>
          <pc:docMk/>
          <pc:sldMk cId="1392723148" sldId="325"/>
        </pc:sldMkLst>
      </pc:sldChg>
      <pc:sldChg chg="modSp add mod">
        <pc:chgData name="Joakim Kävrestad" userId="a92193a0-8f3d-4a15-a47f-f5fb7ea02d29" providerId="ADAL" clId="{D74B4ED8-A8F7-438E-B456-C7EDF5836DAA}" dt="2024-01-04T07:23:33.150" v="904" actId="20577"/>
        <pc:sldMkLst>
          <pc:docMk/>
          <pc:sldMk cId="1108337013" sldId="326"/>
        </pc:sldMkLst>
        <pc:spChg chg="mod">
          <ac:chgData name="Joakim Kävrestad" userId="a92193a0-8f3d-4a15-a47f-f5fb7ea02d29" providerId="ADAL" clId="{D74B4ED8-A8F7-438E-B456-C7EDF5836DAA}" dt="2024-01-04T07:23:21.266" v="899" actId="20577"/>
          <ac:spMkLst>
            <pc:docMk/>
            <pc:sldMk cId="1108337013" sldId="326"/>
            <ac:spMk id="2" creationId="{3CF836DB-409A-489A-82A9-A396E6CCD69A}"/>
          </ac:spMkLst>
        </pc:spChg>
        <pc:spChg chg="mod">
          <ac:chgData name="Joakim Kävrestad" userId="a92193a0-8f3d-4a15-a47f-f5fb7ea02d29" providerId="ADAL" clId="{D74B4ED8-A8F7-438E-B456-C7EDF5836DAA}" dt="2024-01-04T07:23:33.150" v="904" actId="20577"/>
          <ac:spMkLst>
            <pc:docMk/>
            <pc:sldMk cId="1108337013" sldId="326"/>
            <ac:spMk id="3" creationId="{531B12F1-007B-4B93-9641-7D4AB3252337}"/>
          </ac:spMkLst>
        </pc:spChg>
      </pc:sldChg>
      <pc:sldChg chg="modSp add mod">
        <pc:chgData name="Joakim Kävrestad" userId="a92193a0-8f3d-4a15-a47f-f5fb7ea02d29" providerId="ADAL" clId="{D74B4ED8-A8F7-438E-B456-C7EDF5836DAA}" dt="2024-01-04T07:23:48.320" v="925"/>
        <pc:sldMkLst>
          <pc:docMk/>
          <pc:sldMk cId="2060375342" sldId="327"/>
        </pc:sldMkLst>
        <pc:spChg chg="mod">
          <ac:chgData name="Joakim Kävrestad" userId="a92193a0-8f3d-4a15-a47f-f5fb7ea02d29" providerId="ADAL" clId="{D74B4ED8-A8F7-438E-B456-C7EDF5836DAA}" dt="2024-01-04T07:23:45.778" v="924" actId="20577"/>
          <ac:spMkLst>
            <pc:docMk/>
            <pc:sldMk cId="2060375342" sldId="327"/>
            <ac:spMk id="2" creationId="{3CF836DB-409A-489A-82A9-A396E6CCD69A}"/>
          </ac:spMkLst>
        </pc:spChg>
        <pc:spChg chg="mod">
          <ac:chgData name="Joakim Kävrestad" userId="a92193a0-8f3d-4a15-a47f-f5fb7ea02d29" providerId="ADAL" clId="{D74B4ED8-A8F7-438E-B456-C7EDF5836DAA}" dt="2024-01-04T07:23:48.320" v="925"/>
          <ac:spMkLst>
            <pc:docMk/>
            <pc:sldMk cId="2060375342" sldId="327"/>
            <ac:spMk id="3" creationId="{531B12F1-007B-4B93-9641-7D4AB3252337}"/>
          </ac:spMkLst>
        </pc:spChg>
      </pc:sldChg>
      <pc:sldChg chg="modSp add mod">
        <pc:chgData name="Joakim Kävrestad" userId="a92193a0-8f3d-4a15-a47f-f5fb7ea02d29" providerId="ADAL" clId="{D74B4ED8-A8F7-438E-B456-C7EDF5836DAA}" dt="2024-01-04T07:26:15.328" v="1160" actId="20577"/>
        <pc:sldMkLst>
          <pc:docMk/>
          <pc:sldMk cId="751988406" sldId="328"/>
        </pc:sldMkLst>
        <pc:spChg chg="mod">
          <ac:chgData name="Joakim Kävrestad" userId="a92193a0-8f3d-4a15-a47f-f5fb7ea02d29" providerId="ADAL" clId="{D74B4ED8-A8F7-438E-B456-C7EDF5836DAA}" dt="2024-01-04T07:25:16.336" v="946" actId="20577"/>
          <ac:spMkLst>
            <pc:docMk/>
            <pc:sldMk cId="751988406" sldId="328"/>
            <ac:spMk id="2" creationId="{3CF836DB-409A-489A-82A9-A396E6CCD69A}"/>
          </ac:spMkLst>
        </pc:spChg>
        <pc:spChg chg="mod">
          <ac:chgData name="Joakim Kävrestad" userId="a92193a0-8f3d-4a15-a47f-f5fb7ea02d29" providerId="ADAL" clId="{D74B4ED8-A8F7-438E-B456-C7EDF5836DAA}" dt="2024-01-04T07:26:15.328" v="1160" actId="20577"/>
          <ac:spMkLst>
            <pc:docMk/>
            <pc:sldMk cId="751988406" sldId="328"/>
            <ac:spMk id="3" creationId="{531B12F1-007B-4B93-9641-7D4AB3252337}"/>
          </ac:spMkLst>
        </pc:spChg>
      </pc:sldChg>
      <pc:sldChg chg="modSp add del mod modClrScheme chgLayout">
        <pc:chgData name="Joakim Kävrestad" userId="a92193a0-8f3d-4a15-a47f-f5fb7ea02d29" providerId="ADAL" clId="{D74B4ED8-A8F7-438E-B456-C7EDF5836DAA}" dt="2024-01-04T07:25:06.162" v="938"/>
        <pc:sldMkLst>
          <pc:docMk/>
          <pc:sldMk cId="2351371828" sldId="328"/>
        </pc:sldMkLst>
        <pc:spChg chg="mod ord">
          <ac:chgData name="Joakim Kävrestad" userId="a92193a0-8f3d-4a15-a47f-f5fb7ea02d29" providerId="ADAL" clId="{D74B4ED8-A8F7-438E-B456-C7EDF5836DAA}" dt="2024-01-04T07:25:05.409" v="937" actId="6549"/>
          <ac:spMkLst>
            <pc:docMk/>
            <pc:sldMk cId="2351371828" sldId="328"/>
            <ac:spMk id="2" creationId="{3CF836DB-409A-489A-82A9-A396E6CCD69A}"/>
          </ac:spMkLst>
        </pc:spChg>
        <pc:spChg chg="mod ord">
          <ac:chgData name="Joakim Kävrestad" userId="a92193a0-8f3d-4a15-a47f-f5fb7ea02d29" providerId="ADAL" clId="{D74B4ED8-A8F7-438E-B456-C7EDF5836DAA}" dt="2024-01-04T07:24:59.051" v="935" actId="700"/>
          <ac:spMkLst>
            <pc:docMk/>
            <pc:sldMk cId="2351371828" sldId="328"/>
            <ac:spMk id="3" creationId="{531B12F1-007B-4B93-9641-7D4AB3252337}"/>
          </ac:spMkLst>
        </pc:spChg>
        <pc:spChg chg="mod ord">
          <ac:chgData name="Joakim Kävrestad" userId="a92193a0-8f3d-4a15-a47f-f5fb7ea02d29" providerId="ADAL" clId="{D74B4ED8-A8F7-438E-B456-C7EDF5836DAA}" dt="2024-01-04T07:24:59.051" v="935" actId="700"/>
          <ac:spMkLst>
            <pc:docMk/>
            <pc:sldMk cId="2351371828" sldId="328"/>
            <ac:spMk id="4" creationId="{F17A4667-61C6-4273-AB16-FA87FEA229BC}"/>
          </ac:spMkLst>
        </pc:spChg>
        <pc:spChg chg="mod ord">
          <ac:chgData name="Joakim Kävrestad" userId="a92193a0-8f3d-4a15-a47f-f5fb7ea02d29" providerId="ADAL" clId="{D74B4ED8-A8F7-438E-B456-C7EDF5836DAA}" dt="2024-01-04T07:24:59.051" v="935" actId="700"/>
          <ac:spMkLst>
            <pc:docMk/>
            <pc:sldMk cId="2351371828" sldId="328"/>
            <ac:spMk id="5" creationId="{EF7B0294-DE6E-4DEA-A218-B2D93080E7DE}"/>
          </ac:spMkLst>
        </pc:spChg>
        <pc:spChg chg="mod ord">
          <ac:chgData name="Joakim Kävrestad" userId="a92193a0-8f3d-4a15-a47f-f5fb7ea02d29" providerId="ADAL" clId="{D74B4ED8-A8F7-438E-B456-C7EDF5836DAA}" dt="2024-01-04T07:24:59.051" v="935" actId="700"/>
          <ac:spMkLst>
            <pc:docMk/>
            <pc:sldMk cId="2351371828" sldId="328"/>
            <ac:spMk id="6" creationId="{A1686931-B9F4-4AB4-9A95-2D8691B8653C}"/>
          </ac:spMkLst>
        </pc:spChg>
      </pc:sldChg>
      <pc:sldChg chg="modSp add del mod">
        <pc:chgData name="Joakim Kävrestad" userId="a92193a0-8f3d-4a15-a47f-f5fb7ea02d29" providerId="ADAL" clId="{D74B4ED8-A8F7-438E-B456-C7EDF5836DAA}" dt="2024-01-04T07:38:20.786" v="1262" actId="47"/>
        <pc:sldMkLst>
          <pc:docMk/>
          <pc:sldMk cId="1474426038" sldId="329"/>
        </pc:sldMkLst>
        <pc:spChg chg="mod">
          <ac:chgData name="Joakim Kävrestad" userId="a92193a0-8f3d-4a15-a47f-f5fb7ea02d29" providerId="ADAL" clId="{D74B4ED8-A8F7-438E-B456-C7EDF5836DAA}" dt="2024-01-04T07:27:56.661" v="1186" actId="20577"/>
          <ac:spMkLst>
            <pc:docMk/>
            <pc:sldMk cId="1474426038" sldId="329"/>
            <ac:spMk id="2" creationId="{3CF836DB-409A-489A-82A9-A396E6CCD69A}"/>
          </ac:spMkLst>
        </pc:spChg>
        <pc:spChg chg="mod">
          <ac:chgData name="Joakim Kävrestad" userId="a92193a0-8f3d-4a15-a47f-f5fb7ea02d29" providerId="ADAL" clId="{D74B4ED8-A8F7-438E-B456-C7EDF5836DAA}" dt="2024-01-04T07:28:03.398" v="1188" actId="27636"/>
          <ac:spMkLst>
            <pc:docMk/>
            <pc:sldMk cId="1474426038" sldId="329"/>
            <ac:spMk id="3" creationId="{531B12F1-007B-4B93-9641-7D4AB3252337}"/>
          </ac:spMkLst>
        </pc:spChg>
      </pc:sldChg>
      <pc:sldChg chg="modSp add mod ord">
        <pc:chgData name="Joakim Kävrestad" userId="a92193a0-8f3d-4a15-a47f-f5fb7ea02d29" providerId="ADAL" clId="{D74B4ED8-A8F7-438E-B456-C7EDF5836DAA}" dt="2024-01-04T07:38:27.696" v="1264"/>
        <pc:sldMkLst>
          <pc:docMk/>
          <pc:sldMk cId="860064832" sldId="330"/>
        </pc:sldMkLst>
        <pc:spChg chg="mod">
          <ac:chgData name="Joakim Kävrestad" userId="a92193a0-8f3d-4a15-a47f-f5fb7ea02d29" providerId="ADAL" clId="{D74B4ED8-A8F7-438E-B456-C7EDF5836DAA}" dt="2024-01-04T07:37:02.172" v="1260" actId="20577"/>
          <ac:spMkLst>
            <pc:docMk/>
            <pc:sldMk cId="860064832" sldId="330"/>
            <ac:spMk id="3" creationId="{531B12F1-007B-4B93-9641-7D4AB3252337}"/>
          </ac:spMkLst>
        </pc:spChg>
      </pc:sldChg>
      <pc:sldChg chg="add del">
        <pc:chgData name="Joakim Kävrestad" userId="a92193a0-8f3d-4a15-a47f-f5fb7ea02d29" providerId="ADAL" clId="{D74B4ED8-A8F7-438E-B456-C7EDF5836DAA}" dt="2024-01-04T07:38:48.992" v="1266" actId="47"/>
        <pc:sldMkLst>
          <pc:docMk/>
          <pc:sldMk cId="1400786637" sldId="331"/>
        </pc:sldMkLst>
      </pc:sldChg>
      <pc:sldChg chg="modSp add mod">
        <pc:chgData name="Joakim Kävrestad" userId="a92193a0-8f3d-4a15-a47f-f5fb7ea02d29" providerId="ADAL" clId="{D74B4ED8-A8F7-438E-B456-C7EDF5836DAA}" dt="2024-01-04T07:39:06.027" v="1276" actId="6549"/>
        <pc:sldMkLst>
          <pc:docMk/>
          <pc:sldMk cId="2956703066" sldId="332"/>
        </pc:sldMkLst>
        <pc:spChg chg="mod">
          <ac:chgData name="Joakim Kävrestad" userId="a92193a0-8f3d-4a15-a47f-f5fb7ea02d29" providerId="ADAL" clId="{D74B4ED8-A8F7-438E-B456-C7EDF5836DAA}" dt="2024-01-04T07:39:06.027" v="1276" actId="6549"/>
          <ac:spMkLst>
            <pc:docMk/>
            <pc:sldMk cId="2956703066" sldId="332"/>
            <ac:spMk id="3" creationId="{531B12F1-007B-4B93-9641-7D4AB32523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F0A0F-B2AB-4514-BCDE-9E2F17F43077}" type="datetimeFigureOut">
              <a:rPr lang="sv-SE" smtClean="0"/>
              <a:t>2024-07-12</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2F366-08E0-4965-A1B5-F3CBFFA1E0DB}" type="slidenum">
              <a:rPr lang="sv-SE" smtClean="0"/>
              <a:t>‹#›</a:t>
            </a:fld>
            <a:endParaRPr lang="sv-SE"/>
          </a:p>
        </p:txBody>
      </p:sp>
    </p:spTree>
    <p:extLst>
      <p:ext uri="{BB962C8B-B14F-4D97-AF65-F5344CB8AC3E}">
        <p14:creationId xmlns:p14="http://schemas.microsoft.com/office/powerpoint/2010/main" val="1661529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84D8-BB63-4AF7-9A6B-03CAECB9A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CF5BC0D-4D5E-45E8-BD35-052EAC8EB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3E86CDD-8BEE-4BB1-82EF-460197E34C15}"/>
              </a:ext>
            </a:extLst>
          </p:cNvPr>
          <p:cNvSpPr>
            <a:spLocks noGrp="1"/>
          </p:cNvSpPr>
          <p:nvPr>
            <p:ph type="dt" sz="half" idx="10"/>
          </p:nvPr>
        </p:nvSpPr>
        <p:spPr/>
        <p:txBody>
          <a:bodyPr/>
          <a:lstStyle/>
          <a:p>
            <a:fld id="{E511251B-4F49-4A5E-84B6-DA4522E7459F}" type="datetime1">
              <a:rPr lang="sv-SE" smtClean="0"/>
              <a:t>2024-07-12</a:t>
            </a:fld>
            <a:endParaRPr lang="sv-SE"/>
          </a:p>
        </p:txBody>
      </p:sp>
      <p:sp>
        <p:nvSpPr>
          <p:cNvPr id="5" name="Footer Placeholder 4">
            <a:extLst>
              <a:ext uri="{FF2B5EF4-FFF2-40B4-BE49-F238E27FC236}">
                <a16:creationId xmlns:a16="http://schemas.microsoft.com/office/drawing/2014/main" id="{63C0DD92-5131-415D-9FB3-FB024CC5F946}"/>
              </a:ext>
            </a:extLst>
          </p:cNvPr>
          <p:cNvSpPr>
            <a:spLocks noGrp="1"/>
          </p:cNvSpPr>
          <p:nvPr>
            <p:ph type="ftr" sz="quarter" idx="11"/>
          </p:nvPr>
        </p:nvSpPr>
        <p:spPr/>
        <p:txBody>
          <a:bodyPr/>
          <a:lstStyle/>
          <a:p>
            <a:r>
              <a:rPr lang="en-US"/>
              <a:t>Dev by Joakim Kävrestad @ University of Skövde</a:t>
            </a:r>
            <a:endParaRPr lang="sv-SE"/>
          </a:p>
        </p:txBody>
      </p:sp>
      <p:sp>
        <p:nvSpPr>
          <p:cNvPr id="6" name="Slide Number Placeholder 5">
            <a:extLst>
              <a:ext uri="{FF2B5EF4-FFF2-40B4-BE49-F238E27FC236}">
                <a16:creationId xmlns:a16="http://schemas.microsoft.com/office/drawing/2014/main" id="{FB15E2C4-6110-4286-95AC-FA7895FD1C81}"/>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241470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3D5A-A059-4F18-8E2D-C3BCB3E26316}"/>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BCE68E9-5DFA-4CD8-8C60-A7528A3360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62C19EE-9BB1-46A2-B665-920CD4EE4088}"/>
              </a:ext>
            </a:extLst>
          </p:cNvPr>
          <p:cNvSpPr>
            <a:spLocks noGrp="1"/>
          </p:cNvSpPr>
          <p:nvPr>
            <p:ph type="dt" sz="half" idx="10"/>
          </p:nvPr>
        </p:nvSpPr>
        <p:spPr/>
        <p:txBody>
          <a:bodyPr/>
          <a:lstStyle/>
          <a:p>
            <a:fld id="{150D4DC4-B3D5-42A4-AF1E-529C1C6E2DE1}" type="datetime1">
              <a:rPr lang="sv-SE" smtClean="0"/>
              <a:t>2024-07-12</a:t>
            </a:fld>
            <a:endParaRPr lang="sv-SE"/>
          </a:p>
        </p:txBody>
      </p:sp>
      <p:sp>
        <p:nvSpPr>
          <p:cNvPr id="5" name="Footer Placeholder 4">
            <a:extLst>
              <a:ext uri="{FF2B5EF4-FFF2-40B4-BE49-F238E27FC236}">
                <a16:creationId xmlns:a16="http://schemas.microsoft.com/office/drawing/2014/main" id="{1BC709CE-61B4-4B1B-8491-7AED4533DA2C}"/>
              </a:ext>
            </a:extLst>
          </p:cNvPr>
          <p:cNvSpPr>
            <a:spLocks noGrp="1"/>
          </p:cNvSpPr>
          <p:nvPr>
            <p:ph type="ftr" sz="quarter" idx="11"/>
          </p:nvPr>
        </p:nvSpPr>
        <p:spPr/>
        <p:txBody>
          <a:bodyPr/>
          <a:lstStyle/>
          <a:p>
            <a:r>
              <a:rPr lang="en-US"/>
              <a:t>Dev by Joakim Kävrestad @ University of Skövde</a:t>
            </a:r>
            <a:endParaRPr lang="sv-SE"/>
          </a:p>
        </p:txBody>
      </p:sp>
      <p:sp>
        <p:nvSpPr>
          <p:cNvPr id="6" name="Slide Number Placeholder 5">
            <a:extLst>
              <a:ext uri="{FF2B5EF4-FFF2-40B4-BE49-F238E27FC236}">
                <a16:creationId xmlns:a16="http://schemas.microsoft.com/office/drawing/2014/main" id="{1709AF61-6764-4864-AB9C-FB176530413B}"/>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291102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B9BE2-A281-4E2D-9006-4245D78AC5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9FA2B83-5962-4BCE-8C64-AAFD600CFD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59B632B0-F7D0-4B8C-A3C9-02C20197930C}"/>
              </a:ext>
            </a:extLst>
          </p:cNvPr>
          <p:cNvSpPr>
            <a:spLocks noGrp="1"/>
          </p:cNvSpPr>
          <p:nvPr>
            <p:ph type="dt" sz="half" idx="10"/>
          </p:nvPr>
        </p:nvSpPr>
        <p:spPr/>
        <p:txBody>
          <a:bodyPr/>
          <a:lstStyle/>
          <a:p>
            <a:fld id="{5AD01E71-B690-4D43-9841-661F61908731}" type="datetime1">
              <a:rPr lang="sv-SE" smtClean="0"/>
              <a:t>2024-07-12</a:t>
            </a:fld>
            <a:endParaRPr lang="sv-SE"/>
          </a:p>
        </p:txBody>
      </p:sp>
      <p:sp>
        <p:nvSpPr>
          <p:cNvPr id="5" name="Footer Placeholder 4">
            <a:extLst>
              <a:ext uri="{FF2B5EF4-FFF2-40B4-BE49-F238E27FC236}">
                <a16:creationId xmlns:a16="http://schemas.microsoft.com/office/drawing/2014/main" id="{D2138D3A-388C-4D23-9207-3ACE4CC21C96}"/>
              </a:ext>
            </a:extLst>
          </p:cNvPr>
          <p:cNvSpPr>
            <a:spLocks noGrp="1"/>
          </p:cNvSpPr>
          <p:nvPr>
            <p:ph type="ftr" sz="quarter" idx="11"/>
          </p:nvPr>
        </p:nvSpPr>
        <p:spPr/>
        <p:txBody>
          <a:bodyPr/>
          <a:lstStyle/>
          <a:p>
            <a:r>
              <a:rPr lang="en-US"/>
              <a:t>Dev by Joakim Kävrestad @ University of Skövde</a:t>
            </a:r>
            <a:endParaRPr lang="sv-SE"/>
          </a:p>
        </p:txBody>
      </p:sp>
      <p:sp>
        <p:nvSpPr>
          <p:cNvPr id="6" name="Slide Number Placeholder 5">
            <a:extLst>
              <a:ext uri="{FF2B5EF4-FFF2-40B4-BE49-F238E27FC236}">
                <a16:creationId xmlns:a16="http://schemas.microsoft.com/office/drawing/2014/main" id="{DBC957EF-9154-4566-B00F-C22A2B937C2D}"/>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155317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A32F-2D20-42D8-8EEA-15F1156AD73A}"/>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EE91F0E-D280-4EAD-A1B8-78313C3E2F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10715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6ADA-214E-4980-AA7D-BD67C65FA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5533172F-D6F9-4C7D-A0A7-0DA200BD5A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DF5D79-FC31-4B44-8324-6988AF24C5F0}"/>
              </a:ext>
            </a:extLst>
          </p:cNvPr>
          <p:cNvSpPr>
            <a:spLocks noGrp="1"/>
          </p:cNvSpPr>
          <p:nvPr>
            <p:ph type="dt" sz="half" idx="10"/>
          </p:nvPr>
        </p:nvSpPr>
        <p:spPr/>
        <p:txBody>
          <a:bodyPr/>
          <a:lstStyle/>
          <a:p>
            <a:fld id="{1449D2CC-D942-4D2B-BB7E-96625E0E0125}" type="datetime1">
              <a:rPr lang="sv-SE" smtClean="0"/>
              <a:t>2024-07-12</a:t>
            </a:fld>
            <a:endParaRPr lang="sv-SE"/>
          </a:p>
        </p:txBody>
      </p:sp>
      <p:sp>
        <p:nvSpPr>
          <p:cNvPr id="5" name="Footer Placeholder 4">
            <a:extLst>
              <a:ext uri="{FF2B5EF4-FFF2-40B4-BE49-F238E27FC236}">
                <a16:creationId xmlns:a16="http://schemas.microsoft.com/office/drawing/2014/main" id="{FE6CE64B-140D-4153-AE46-C4A33EEC7CA2}"/>
              </a:ext>
            </a:extLst>
          </p:cNvPr>
          <p:cNvSpPr>
            <a:spLocks noGrp="1"/>
          </p:cNvSpPr>
          <p:nvPr>
            <p:ph type="ftr" sz="quarter" idx="11"/>
          </p:nvPr>
        </p:nvSpPr>
        <p:spPr/>
        <p:txBody>
          <a:bodyPr/>
          <a:lstStyle/>
          <a:p>
            <a:r>
              <a:rPr lang="en-US"/>
              <a:t>Dev by Joakim Kävrestad @ University of Skövde</a:t>
            </a:r>
            <a:endParaRPr lang="sv-SE"/>
          </a:p>
        </p:txBody>
      </p:sp>
      <p:sp>
        <p:nvSpPr>
          <p:cNvPr id="6" name="Slide Number Placeholder 5">
            <a:extLst>
              <a:ext uri="{FF2B5EF4-FFF2-40B4-BE49-F238E27FC236}">
                <a16:creationId xmlns:a16="http://schemas.microsoft.com/office/drawing/2014/main" id="{7EDDBBD1-D85B-41F9-961D-08455B8FDCE2}"/>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96550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ECCC-C95F-4893-AA50-4F00C9CEFB5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DA274384-8E90-4B61-A214-43754D8F94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E3F56D15-A3CA-4A60-A6F7-A204EA054E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CA5E58DE-FF68-4034-AE79-4A4944B28B65}"/>
              </a:ext>
            </a:extLst>
          </p:cNvPr>
          <p:cNvSpPr>
            <a:spLocks noGrp="1"/>
          </p:cNvSpPr>
          <p:nvPr>
            <p:ph type="dt" sz="half" idx="10"/>
          </p:nvPr>
        </p:nvSpPr>
        <p:spPr/>
        <p:txBody>
          <a:bodyPr/>
          <a:lstStyle/>
          <a:p>
            <a:fld id="{29CD9D35-3648-4052-8138-5893F3F8F5F6}" type="datetime1">
              <a:rPr lang="sv-SE" smtClean="0"/>
              <a:t>2024-07-12</a:t>
            </a:fld>
            <a:endParaRPr lang="sv-SE"/>
          </a:p>
        </p:txBody>
      </p:sp>
      <p:sp>
        <p:nvSpPr>
          <p:cNvPr id="6" name="Footer Placeholder 5">
            <a:extLst>
              <a:ext uri="{FF2B5EF4-FFF2-40B4-BE49-F238E27FC236}">
                <a16:creationId xmlns:a16="http://schemas.microsoft.com/office/drawing/2014/main" id="{40F11F2E-B017-4761-ADF0-A597385EC65B}"/>
              </a:ext>
            </a:extLst>
          </p:cNvPr>
          <p:cNvSpPr>
            <a:spLocks noGrp="1"/>
          </p:cNvSpPr>
          <p:nvPr>
            <p:ph type="ftr" sz="quarter" idx="11"/>
          </p:nvPr>
        </p:nvSpPr>
        <p:spPr/>
        <p:txBody>
          <a:bodyPr/>
          <a:lstStyle/>
          <a:p>
            <a:r>
              <a:rPr lang="en-US"/>
              <a:t>Dev by Joakim Kävrestad @ University of Skövde</a:t>
            </a:r>
            <a:endParaRPr lang="sv-SE"/>
          </a:p>
        </p:txBody>
      </p:sp>
      <p:sp>
        <p:nvSpPr>
          <p:cNvPr id="7" name="Slide Number Placeholder 6">
            <a:extLst>
              <a:ext uri="{FF2B5EF4-FFF2-40B4-BE49-F238E27FC236}">
                <a16:creationId xmlns:a16="http://schemas.microsoft.com/office/drawing/2014/main" id="{B6EDB810-FF1D-4285-8D0D-9BCA8C0B7849}"/>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219196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6FC2-AA94-4FCC-8945-2461C3958965}"/>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648A4882-31C5-4CE5-8C25-9F08B06E2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4DF3FE-0523-4CA9-8A50-5F2868BA3D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2CD430AD-DDB3-4BA9-B490-6A6226797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7B4896-E80C-4B93-998F-5B85E2A59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DE8FBAFA-2DE5-4E19-BE62-16655B5BAF0E}"/>
              </a:ext>
            </a:extLst>
          </p:cNvPr>
          <p:cNvSpPr>
            <a:spLocks noGrp="1"/>
          </p:cNvSpPr>
          <p:nvPr>
            <p:ph type="dt" sz="half" idx="10"/>
          </p:nvPr>
        </p:nvSpPr>
        <p:spPr/>
        <p:txBody>
          <a:bodyPr/>
          <a:lstStyle/>
          <a:p>
            <a:fld id="{E1D912A4-8991-4943-A9DD-786C85476834}" type="datetime1">
              <a:rPr lang="sv-SE" smtClean="0"/>
              <a:t>2024-07-12</a:t>
            </a:fld>
            <a:endParaRPr lang="sv-SE"/>
          </a:p>
        </p:txBody>
      </p:sp>
      <p:sp>
        <p:nvSpPr>
          <p:cNvPr id="8" name="Footer Placeholder 7">
            <a:extLst>
              <a:ext uri="{FF2B5EF4-FFF2-40B4-BE49-F238E27FC236}">
                <a16:creationId xmlns:a16="http://schemas.microsoft.com/office/drawing/2014/main" id="{F639EFB3-97B8-4ABA-9DA3-553616B9060E}"/>
              </a:ext>
            </a:extLst>
          </p:cNvPr>
          <p:cNvSpPr>
            <a:spLocks noGrp="1"/>
          </p:cNvSpPr>
          <p:nvPr>
            <p:ph type="ftr" sz="quarter" idx="11"/>
          </p:nvPr>
        </p:nvSpPr>
        <p:spPr/>
        <p:txBody>
          <a:bodyPr/>
          <a:lstStyle/>
          <a:p>
            <a:r>
              <a:rPr lang="en-US"/>
              <a:t>Dev by Joakim Kävrestad @ University of Skövde</a:t>
            </a:r>
            <a:endParaRPr lang="sv-SE"/>
          </a:p>
        </p:txBody>
      </p:sp>
      <p:sp>
        <p:nvSpPr>
          <p:cNvPr id="9" name="Slide Number Placeholder 8">
            <a:extLst>
              <a:ext uri="{FF2B5EF4-FFF2-40B4-BE49-F238E27FC236}">
                <a16:creationId xmlns:a16="http://schemas.microsoft.com/office/drawing/2014/main" id="{1CCD9E0D-F8E5-4217-8B0A-EFD16BBC6D2A}"/>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24048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EF5D-B6DC-4D7E-BB07-F9E2E9AB9610}"/>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3B1126E1-4F8D-4F66-9926-975877D9F270}"/>
              </a:ext>
            </a:extLst>
          </p:cNvPr>
          <p:cNvSpPr>
            <a:spLocks noGrp="1"/>
          </p:cNvSpPr>
          <p:nvPr>
            <p:ph type="dt" sz="half" idx="10"/>
          </p:nvPr>
        </p:nvSpPr>
        <p:spPr/>
        <p:txBody>
          <a:bodyPr/>
          <a:lstStyle/>
          <a:p>
            <a:fld id="{2BFB1B3F-EEF3-4A62-97A5-00E314A33792}" type="datetime1">
              <a:rPr lang="sv-SE" smtClean="0"/>
              <a:t>2024-07-12</a:t>
            </a:fld>
            <a:endParaRPr lang="sv-SE"/>
          </a:p>
        </p:txBody>
      </p:sp>
      <p:sp>
        <p:nvSpPr>
          <p:cNvPr id="4" name="Footer Placeholder 3">
            <a:extLst>
              <a:ext uri="{FF2B5EF4-FFF2-40B4-BE49-F238E27FC236}">
                <a16:creationId xmlns:a16="http://schemas.microsoft.com/office/drawing/2014/main" id="{27E632D7-7995-4D1A-888F-9926E2D71E1A}"/>
              </a:ext>
            </a:extLst>
          </p:cNvPr>
          <p:cNvSpPr>
            <a:spLocks noGrp="1"/>
          </p:cNvSpPr>
          <p:nvPr>
            <p:ph type="ftr" sz="quarter" idx="11"/>
          </p:nvPr>
        </p:nvSpPr>
        <p:spPr/>
        <p:txBody>
          <a:bodyPr/>
          <a:lstStyle/>
          <a:p>
            <a:r>
              <a:rPr lang="en-US"/>
              <a:t>Dev by Joakim Kävrestad @ University of Skövde</a:t>
            </a:r>
            <a:endParaRPr lang="sv-SE"/>
          </a:p>
        </p:txBody>
      </p:sp>
      <p:sp>
        <p:nvSpPr>
          <p:cNvPr id="5" name="Slide Number Placeholder 4">
            <a:extLst>
              <a:ext uri="{FF2B5EF4-FFF2-40B4-BE49-F238E27FC236}">
                <a16:creationId xmlns:a16="http://schemas.microsoft.com/office/drawing/2014/main" id="{25B8875C-794C-4ED4-A778-A6EBBC25639C}"/>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407678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F040B-4F00-4CDB-807E-2E72F912EAA6}"/>
              </a:ext>
            </a:extLst>
          </p:cNvPr>
          <p:cNvSpPr>
            <a:spLocks noGrp="1"/>
          </p:cNvSpPr>
          <p:nvPr>
            <p:ph type="dt" sz="half" idx="10"/>
          </p:nvPr>
        </p:nvSpPr>
        <p:spPr/>
        <p:txBody>
          <a:bodyPr/>
          <a:lstStyle/>
          <a:p>
            <a:fld id="{F1A8960B-8726-4B7C-87A0-D93B05403203}" type="datetime1">
              <a:rPr lang="sv-SE" smtClean="0"/>
              <a:t>2024-07-12</a:t>
            </a:fld>
            <a:endParaRPr lang="sv-SE"/>
          </a:p>
        </p:txBody>
      </p:sp>
      <p:sp>
        <p:nvSpPr>
          <p:cNvPr id="3" name="Footer Placeholder 2">
            <a:extLst>
              <a:ext uri="{FF2B5EF4-FFF2-40B4-BE49-F238E27FC236}">
                <a16:creationId xmlns:a16="http://schemas.microsoft.com/office/drawing/2014/main" id="{F78FB099-40E3-41A4-AB4C-5C671245A8C7}"/>
              </a:ext>
            </a:extLst>
          </p:cNvPr>
          <p:cNvSpPr>
            <a:spLocks noGrp="1"/>
          </p:cNvSpPr>
          <p:nvPr>
            <p:ph type="ftr" sz="quarter" idx="11"/>
          </p:nvPr>
        </p:nvSpPr>
        <p:spPr/>
        <p:txBody>
          <a:bodyPr/>
          <a:lstStyle/>
          <a:p>
            <a:r>
              <a:rPr lang="en-US"/>
              <a:t>Dev by Joakim Kävrestad @ University of Skövde</a:t>
            </a:r>
            <a:endParaRPr lang="sv-SE"/>
          </a:p>
        </p:txBody>
      </p:sp>
      <p:sp>
        <p:nvSpPr>
          <p:cNvPr id="4" name="Slide Number Placeholder 3">
            <a:extLst>
              <a:ext uri="{FF2B5EF4-FFF2-40B4-BE49-F238E27FC236}">
                <a16:creationId xmlns:a16="http://schemas.microsoft.com/office/drawing/2014/main" id="{36C8AE0E-B784-4583-B551-4DA2998A582B}"/>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157558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1E2F-5446-46F5-9247-5B7B306FF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B458536D-81B6-4E56-8DC9-D65D2E465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19A44972-F70B-46BD-8FE8-5F49FED18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45874-39CC-47F5-B750-E09EE4B92AF1}"/>
              </a:ext>
            </a:extLst>
          </p:cNvPr>
          <p:cNvSpPr>
            <a:spLocks noGrp="1"/>
          </p:cNvSpPr>
          <p:nvPr>
            <p:ph type="dt" sz="half" idx="10"/>
          </p:nvPr>
        </p:nvSpPr>
        <p:spPr/>
        <p:txBody>
          <a:bodyPr/>
          <a:lstStyle/>
          <a:p>
            <a:fld id="{E3EAA643-8E6A-4AA5-872B-EC0137BFBC53}" type="datetime1">
              <a:rPr lang="sv-SE" smtClean="0"/>
              <a:t>2024-07-12</a:t>
            </a:fld>
            <a:endParaRPr lang="sv-SE"/>
          </a:p>
        </p:txBody>
      </p:sp>
      <p:sp>
        <p:nvSpPr>
          <p:cNvPr id="6" name="Footer Placeholder 5">
            <a:extLst>
              <a:ext uri="{FF2B5EF4-FFF2-40B4-BE49-F238E27FC236}">
                <a16:creationId xmlns:a16="http://schemas.microsoft.com/office/drawing/2014/main" id="{4E8D7355-1FAE-4D5A-AF5E-FE68A1882B88}"/>
              </a:ext>
            </a:extLst>
          </p:cNvPr>
          <p:cNvSpPr>
            <a:spLocks noGrp="1"/>
          </p:cNvSpPr>
          <p:nvPr>
            <p:ph type="ftr" sz="quarter" idx="11"/>
          </p:nvPr>
        </p:nvSpPr>
        <p:spPr/>
        <p:txBody>
          <a:bodyPr/>
          <a:lstStyle/>
          <a:p>
            <a:r>
              <a:rPr lang="en-US"/>
              <a:t>Dev by Joakim Kävrestad @ University of Skövde</a:t>
            </a:r>
            <a:endParaRPr lang="sv-SE"/>
          </a:p>
        </p:txBody>
      </p:sp>
      <p:sp>
        <p:nvSpPr>
          <p:cNvPr id="7" name="Slide Number Placeholder 6">
            <a:extLst>
              <a:ext uri="{FF2B5EF4-FFF2-40B4-BE49-F238E27FC236}">
                <a16:creationId xmlns:a16="http://schemas.microsoft.com/office/drawing/2014/main" id="{4675E836-4D79-4DAA-9D08-767ADF3D66D7}"/>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111958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DB9A-0757-45FE-992C-56C948394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0512624-34CA-4017-B9BE-596E4EDA6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EB9B0CDB-2278-448D-A294-52D079944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7FF3E-2D1E-4346-919C-FA76B840853E}"/>
              </a:ext>
            </a:extLst>
          </p:cNvPr>
          <p:cNvSpPr>
            <a:spLocks noGrp="1"/>
          </p:cNvSpPr>
          <p:nvPr>
            <p:ph type="dt" sz="half" idx="10"/>
          </p:nvPr>
        </p:nvSpPr>
        <p:spPr/>
        <p:txBody>
          <a:bodyPr/>
          <a:lstStyle/>
          <a:p>
            <a:fld id="{5A53B93B-7F22-47F9-BE5C-14AB63522CCD}" type="datetime1">
              <a:rPr lang="sv-SE" smtClean="0"/>
              <a:t>2024-07-12</a:t>
            </a:fld>
            <a:endParaRPr lang="sv-SE"/>
          </a:p>
        </p:txBody>
      </p:sp>
      <p:sp>
        <p:nvSpPr>
          <p:cNvPr id="6" name="Footer Placeholder 5">
            <a:extLst>
              <a:ext uri="{FF2B5EF4-FFF2-40B4-BE49-F238E27FC236}">
                <a16:creationId xmlns:a16="http://schemas.microsoft.com/office/drawing/2014/main" id="{712F56D6-F677-4C55-B5A3-7E139FDC0729}"/>
              </a:ext>
            </a:extLst>
          </p:cNvPr>
          <p:cNvSpPr>
            <a:spLocks noGrp="1"/>
          </p:cNvSpPr>
          <p:nvPr>
            <p:ph type="ftr" sz="quarter" idx="11"/>
          </p:nvPr>
        </p:nvSpPr>
        <p:spPr/>
        <p:txBody>
          <a:bodyPr/>
          <a:lstStyle/>
          <a:p>
            <a:r>
              <a:rPr lang="en-US"/>
              <a:t>Dev by Joakim Kävrestad @ University of Skövde</a:t>
            </a:r>
            <a:endParaRPr lang="sv-SE"/>
          </a:p>
        </p:txBody>
      </p:sp>
      <p:sp>
        <p:nvSpPr>
          <p:cNvPr id="7" name="Slide Number Placeholder 6">
            <a:extLst>
              <a:ext uri="{FF2B5EF4-FFF2-40B4-BE49-F238E27FC236}">
                <a16:creationId xmlns:a16="http://schemas.microsoft.com/office/drawing/2014/main" id="{22DC16D0-E6CF-49F5-8DF4-A54E4AAB37EE}"/>
              </a:ext>
            </a:extLst>
          </p:cNvPr>
          <p:cNvSpPr>
            <a:spLocks noGrp="1"/>
          </p:cNvSpPr>
          <p:nvPr>
            <p:ph type="sldNum" sz="quarter" idx="12"/>
          </p:nvPr>
        </p:nvSpPr>
        <p:spPr/>
        <p:txBody>
          <a:bodyPr/>
          <a:lstStyle/>
          <a:p>
            <a:fld id="{E5C5FB44-D3A2-47FB-BF34-692D01DE580E}" type="slidenum">
              <a:rPr lang="sv-SE" smtClean="0"/>
              <a:t>‹#›</a:t>
            </a:fld>
            <a:endParaRPr lang="sv-SE"/>
          </a:p>
        </p:txBody>
      </p:sp>
    </p:spTree>
    <p:extLst>
      <p:ext uri="{BB962C8B-B14F-4D97-AF65-F5344CB8AC3E}">
        <p14:creationId xmlns:p14="http://schemas.microsoft.com/office/powerpoint/2010/main" val="3630441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456CE-EB2E-4E9D-B81A-02BF444DD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1A9835C-5F1A-4BFE-88A1-5DFBC60F9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CF0DFB2-8BEF-44CD-9397-95E4EA08B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82A12-D9D0-4890-8DA1-7736EB429036}" type="datetime1">
              <a:rPr lang="sv-SE" smtClean="0"/>
              <a:t>2024-07-12</a:t>
            </a:fld>
            <a:endParaRPr lang="sv-SE"/>
          </a:p>
        </p:txBody>
      </p:sp>
      <p:sp>
        <p:nvSpPr>
          <p:cNvPr id="5" name="Footer Placeholder 4">
            <a:extLst>
              <a:ext uri="{FF2B5EF4-FFF2-40B4-BE49-F238E27FC236}">
                <a16:creationId xmlns:a16="http://schemas.microsoft.com/office/drawing/2014/main" id="{16BBF1DD-C4B4-4AB5-8F82-DE9190E4E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Dev by Joakim Kävrestad @ University of Skövde</a:t>
            </a:r>
            <a:endParaRPr lang="sv-SE"/>
          </a:p>
        </p:txBody>
      </p:sp>
      <p:sp>
        <p:nvSpPr>
          <p:cNvPr id="6" name="Slide Number Placeholder 5">
            <a:extLst>
              <a:ext uri="{FF2B5EF4-FFF2-40B4-BE49-F238E27FC236}">
                <a16:creationId xmlns:a16="http://schemas.microsoft.com/office/drawing/2014/main" id="{FE07A661-729D-4F23-9331-FE455DED6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FB44-D3A2-47FB-BF34-692D01DE580E}" type="slidenum">
              <a:rPr lang="sv-SE" smtClean="0"/>
              <a:t>‹#›</a:t>
            </a:fld>
            <a:endParaRPr lang="sv-SE"/>
          </a:p>
        </p:txBody>
      </p:sp>
    </p:spTree>
    <p:extLst>
      <p:ext uri="{BB962C8B-B14F-4D97-AF65-F5344CB8AC3E}">
        <p14:creationId xmlns:p14="http://schemas.microsoft.com/office/powerpoint/2010/main" val="297465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tionalarchives.gov.uk/doc/open-government-licence/version/3/"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6B02-F4C0-4748-93D1-08973C7A850A}"/>
              </a:ext>
            </a:extLst>
          </p:cNvPr>
          <p:cNvSpPr>
            <a:spLocks noGrp="1"/>
          </p:cNvSpPr>
          <p:nvPr>
            <p:ph type="ctrTitle"/>
          </p:nvPr>
        </p:nvSpPr>
        <p:spPr/>
        <p:txBody>
          <a:bodyPr/>
          <a:lstStyle/>
          <a:p>
            <a:r>
              <a:rPr lang="sv-SE" dirty="0"/>
              <a:t>Digital </a:t>
            </a:r>
            <a:r>
              <a:rPr lang="en-US" dirty="0"/>
              <a:t>forensics</a:t>
            </a:r>
          </a:p>
        </p:txBody>
      </p:sp>
      <p:sp>
        <p:nvSpPr>
          <p:cNvPr id="3" name="Subtitle 2">
            <a:extLst>
              <a:ext uri="{FF2B5EF4-FFF2-40B4-BE49-F238E27FC236}">
                <a16:creationId xmlns:a16="http://schemas.microsoft.com/office/drawing/2014/main" id="{23337A21-587D-4334-B8D9-36CE03BE6B13}"/>
              </a:ext>
            </a:extLst>
          </p:cNvPr>
          <p:cNvSpPr>
            <a:spLocks noGrp="1"/>
          </p:cNvSpPr>
          <p:nvPr>
            <p:ph type="subTitle" idx="1"/>
          </p:nvPr>
        </p:nvSpPr>
        <p:spPr/>
        <p:txBody>
          <a:bodyPr/>
          <a:lstStyle/>
          <a:p>
            <a:r>
              <a:rPr lang="sv-SE" dirty="0"/>
              <a:t>Joakim Kävrestad</a:t>
            </a:r>
            <a:br>
              <a:rPr lang="sv-SE" dirty="0"/>
            </a:br>
            <a:r>
              <a:rPr lang="sv-SE" dirty="0"/>
              <a:t>Jönköping University</a:t>
            </a:r>
            <a:br>
              <a:rPr lang="sv-SE" dirty="0"/>
            </a:br>
            <a:r>
              <a:rPr lang="sv-SE" dirty="0"/>
              <a:t>joakim.kavrestad@ju.se </a:t>
            </a:r>
          </a:p>
        </p:txBody>
      </p:sp>
      <p:pic>
        <p:nvPicPr>
          <p:cNvPr id="4" name="Content Placeholder 8" descr="A black and red logo&#10;&#10;Description automatically generated with low confidence">
            <a:extLst>
              <a:ext uri="{FF2B5EF4-FFF2-40B4-BE49-F238E27FC236}">
                <a16:creationId xmlns:a16="http://schemas.microsoft.com/office/drawing/2014/main" id="{E60E718B-CCC4-59B7-8D79-F8B8E43B2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527" y="461717"/>
            <a:ext cx="6141535" cy="2062856"/>
          </a:xfrm>
          <a:prstGeom prst="rect">
            <a:avLst/>
          </a:prstGeom>
        </p:spPr>
      </p:pic>
      <p:sp>
        <p:nvSpPr>
          <p:cNvPr id="6" name="Subtitle 2">
            <a:extLst>
              <a:ext uri="{FF2B5EF4-FFF2-40B4-BE49-F238E27FC236}">
                <a16:creationId xmlns:a16="http://schemas.microsoft.com/office/drawing/2014/main" id="{3D044892-BA67-2016-7147-EF86D2D1285B}"/>
              </a:ext>
            </a:extLst>
          </p:cNvPr>
          <p:cNvSpPr txBox="1">
            <a:spLocks/>
          </p:cNvSpPr>
          <p:nvPr/>
        </p:nvSpPr>
        <p:spPr>
          <a:xfrm>
            <a:off x="192832" y="5965794"/>
            <a:ext cx="11815665" cy="76002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 Crown Copyright, The National Cyber Security Centre 2023. This information is licensed under the Open Government </a:t>
            </a:r>
            <a:r>
              <a:rPr lang="en-US" sz="1200" dirty="0" err="1"/>
              <a:t>Licence</a:t>
            </a:r>
            <a:r>
              <a:rPr lang="en-US" sz="1200" dirty="0"/>
              <a:t> v3.0. To view this </a:t>
            </a:r>
            <a:r>
              <a:rPr lang="en-US" sz="1200" dirty="0" err="1"/>
              <a:t>licence</a:t>
            </a:r>
            <a:r>
              <a:rPr lang="en-US" sz="1200" dirty="0"/>
              <a:t>, visit </a:t>
            </a:r>
            <a:r>
              <a:rPr lang="en-US" sz="1200" dirty="0">
                <a:hlinkClick r:id="rId3"/>
              </a:rPr>
              <a:t>https://www.nationalarchives.gov.uk/doc/open-government-licence/version/3/</a:t>
            </a:r>
            <a:r>
              <a:rPr lang="en-US" sz="1200" dirty="0"/>
              <a:t>. </a:t>
            </a:r>
          </a:p>
          <a:p>
            <a:pPr algn="l"/>
            <a:r>
              <a:rPr lang="en-US" sz="1200" dirty="0"/>
              <a:t>When you use this information under the Open Government </a:t>
            </a:r>
            <a:r>
              <a:rPr lang="en-US" sz="1200" dirty="0" err="1"/>
              <a:t>Licence</a:t>
            </a:r>
            <a:r>
              <a:rPr lang="en-US" sz="1200" dirty="0"/>
              <a:t>, you should include the following attribution: </a:t>
            </a:r>
            <a:r>
              <a:rPr lang="en-US" sz="1200" dirty="0" err="1"/>
              <a:t>CyBOK</a:t>
            </a:r>
            <a:r>
              <a:rPr lang="en-US" sz="1200" dirty="0"/>
              <a:t> </a:t>
            </a:r>
            <a:r>
              <a:rPr lang="en-US" sz="1200"/>
              <a:t>Digital forensics slides </a:t>
            </a:r>
            <a:r>
              <a:rPr lang="en-US" sz="1200" dirty="0"/>
              <a:t>© Crown Copyright, The National Cyber Security Centre 2023, licensed under the Open Government </a:t>
            </a:r>
            <a:r>
              <a:rPr lang="en-US" sz="1200" dirty="0" err="1"/>
              <a:t>Licence</a:t>
            </a:r>
            <a:r>
              <a:rPr lang="en-US" sz="1200" dirty="0"/>
              <a:t>: </a:t>
            </a:r>
            <a:r>
              <a:rPr lang="en-US" sz="1200" dirty="0">
                <a:hlinkClick r:id="rId3"/>
              </a:rPr>
              <a:t>https://www.nationalarchives.gov.uk/doc/open-government-licence/version/3/</a:t>
            </a:r>
            <a:r>
              <a:rPr lang="en-US" sz="1200" dirty="0"/>
              <a:t>. </a:t>
            </a:r>
            <a:endParaRPr lang="sv-SE" sz="1200" dirty="0"/>
          </a:p>
        </p:txBody>
      </p:sp>
    </p:spTree>
    <p:extLst>
      <p:ext uri="{BB962C8B-B14F-4D97-AF65-F5344CB8AC3E}">
        <p14:creationId xmlns:p14="http://schemas.microsoft.com/office/powerpoint/2010/main" val="405316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r>
              <a:rPr lang="en-US" dirty="0"/>
              <a:t>The foundation of digital forensics is that it is the practice of collecting, analyzing, and reporting on digital data.</a:t>
            </a:r>
          </a:p>
          <a:p>
            <a:pPr lvl="1"/>
            <a:r>
              <a:rPr lang="en-US" dirty="0"/>
              <a:t>Combined, that is the process of a forensic</a:t>
            </a:r>
            <a:r>
              <a:rPr lang="sv-SE" dirty="0"/>
              <a:t> examination</a:t>
            </a:r>
            <a:endParaRPr lang="en-US" dirty="0"/>
          </a:p>
          <a:p>
            <a:endParaRPr lang="sv-SE" dirty="0"/>
          </a:p>
          <a:p>
            <a:r>
              <a:rPr lang="en-US" dirty="0"/>
              <a:t>Implicit is that there is someone who is requesting the examination and that someone must have a reason for wanting the examination.</a:t>
            </a:r>
          </a:p>
          <a:p>
            <a:endParaRPr lang="en-US" dirty="0"/>
          </a:p>
          <a:p>
            <a:r>
              <a:rPr lang="en-US" dirty="0"/>
              <a:t>There is also someone who is examined, or whose devices are examined</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10</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01368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11</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pic>
        <p:nvPicPr>
          <p:cNvPr id="7" name="Picture 6">
            <a:extLst>
              <a:ext uri="{FF2B5EF4-FFF2-40B4-BE49-F238E27FC236}">
                <a16:creationId xmlns:a16="http://schemas.microsoft.com/office/drawing/2014/main" id="{EAB8F98B-F9FA-E578-768E-ABCAB0ED5E82}"/>
              </a:ext>
            </a:extLst>
          </p:cNvPr>
          <p:cNvPicPr>
            <a:picLocks noChangeAspect="1"/>
          </p:cNvPicPr>
          <p:nvPr/>
        </p:nvPicPr>
        <p:blipFill>
          <a:blip r:embed="rId2"/>
          <a:stretch>
            <a:fillRect/>
          </a:stretch>
        </p:blipFill>
        <p:spPr>
          <a:xfrm>
            <a:off x="916800" y="2211621"/>
            <a:ext cx="9787734" cy="2703279"/>
          </a:xfrm>
          <a:prstGeom prst="rect">
            <a:avLst/>
          </a:prstGeom>
        </p:spPr>
      </p:pic>
    </p:spTree>
    <p:extLst>
      <p:ext uri="{BB962C8B-B14F-4D97-AF65-F5344CB8AC3E}">
        <p14:creationId xmlns:p14="http://schemas.microsoft.com/office/powerpoint/2010/main" val="239870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r>
              <a:rPr lang="sv-SE" dirty="0"/>
              <a:t> – DFRWS definition</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pPr marL="457200" lvl="1" indent="0" algn="ctr">
              <a:buNone/>
            </a:pPr>
            <a:r>
              <a:rPr lang="en-US" sz="3200" i="1" dirty="0"/>
              <a:t>Digital forensics is 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a:t>
            </a:r>
            <a:r>
              <a:rPr lang="en-US" sz="3200" i="1" dirty="0" err="1"/>
              <a:t>unauthorised</a:t>
            </a:r>
            <a:r>
              <a:rPr lang="en-US" sz="3200" i="1" dirty="0"/>
              <a:t> actions shown to be disruptive to planned operations.</a:t>
            </a:r>
            <a:endParaRPr lang="sv-SE" sz="3200" i="1"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12</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dirty="0"/>
          </a:p>
        </p:txBody>
      </p:sp>
    </p:spTree>
    <p:extLst>
      <p:ext uri="{BB962C8B-B14F-4D97-AF65-F5344CB8AC3E}">
        <p14:creationId xmlns:p14="http://schemas.microsoft.com/office/powerpoint/2010/main" val="115922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r>
              <a:rPr lang="sv-SE" dirty="0"/>
              <a:t> – NIST definition</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pPr marL="457200" lvl="1" indent="0" algn="ctr">
              <a:buNone/>
            </a:pPr>
            <a:r>
              <a:rPr lang="en-US" sz="3200" i="1" dirty="0"/>
              <a:t>Digital forensics (NIST) is considered the application of science to the identification, collection, examination, and analysis of data while preserving the integrity of the information and maintaining a strict chain of custody for the data. Data refers to distinct pieces of digital information</a:t>
            </a:r>
          </a:p>
          <a:p>
            <a:pPr marL="457200" lvl="1" indent="0" algn="ctr">
              <a:buNone/>
            </a:pPr>
            <a:r>
              <a:rPr lang="en-US" sz="3200" i="1" dirty="0"/>
              <a:t>that have been formatted in a specific way.</a:t>
            </a:r>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13</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dirty="0"/>
          </a:p>
        </p:txBody>
      </p:sp>
    </p:spTree>
    <p:extLst>
      <p:ext uri="{BB962C8B-B14F-4D97-AF65-F5344CB8AC3E}">
        <p14:creationId xmlns:p14="http://schemas.microsoft.com/office/powerpoint/2010/main" val="25885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r>
              <a:rPr lang="sv-SE" dirty="0"/>
              <a:t> – </a:t>
            </a:r>
            <a:r>
              <a:rPr lang="sv-SE" dirty="0" err="1"/>
              <a:t>CyBOK</a:t>
            </a:r>
            <a:r>
              <a:rPr lang="sv-SE" dirty="0"/>
              <a:t> definition</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pPr marL="457200" lvl="1" indent="0" algn="ctr">
              <a:buNone/>
            </a:pPr>
            <a:endParaRPr lang="en-US" sz="3200" i="1" dirty="0"/>
          </a:p>
          <a:p>
            <a:pPr marL="457200" lvl="1" indent="0" algn="ctr">
              <a:buNone/>
            </a:pPr>
            <a:endParaRPr lang="en-US" sz="3200" i="1" dirty="0"/>
          </a:p>
          <a:p>
            <a:pPr marL="457200" lvl="1" indent="0" algn="ctr">
              <a:buNone/>
            </a:pPr>
            <a:r>
              <a:rPr lang="en-US" sz="3200" i="1" dirty="0"/>
              <a:t>Digital forensics is the process of identifying and reconstructing the relevant sequence of events that have led to the currently observable state of a target IT system or</a:t>
            </a:r>
          </a:p>
          <a:p>
            <a:pPr marL="457200" lvl="1" indent="0" algn="ctr">
              <a:buNone/>
            </a:pPr>
            <a:r>
              <a:rPr lang="en-US" sz="3200" i="1" dirty="0"/>
              <a:t>(digital) artifacts.</a:t>
            </a:r>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14</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dirty="0"/>
          </a:p>
        </p:txBody>
      </p:sp>
    </p:spTree>
    <p:extLst>
      <p:ext uri="{BB962C8B-B14F-4D97-AF65-F5344CB8AC3E}">
        <p14:creationId xmlns:p14="http://schemas.microsoft.com/office/powerpoint/2010/main" val="232838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92500"/>
          </a:bodyPr>
          <a:lstStyle/>
          <a:p>
            <a:r>
              <a:rPr lang="en-US" dirty="0"/>
              <a:t>Forensics is about reconstructing what happened in a digital environment</a:t>
            </a:r>
          </a:p>
          <a:p>
            <a:endParaRPr lang="en-US" dirty="0"/>
          </a:p>
          <a:p>
            <a:r>
              <a:rPr lang="en-US" dirty="0"/>
              <a:t>Forensics is also extended to analyze what is currently happening</a:t>
            </a:r>
          </a:p>
          <a:p>
            <a:endParaRPr lang="sv-SE" dirty="0"/>
          </a:p>
          <a:p>
            <a:r>
              <a:rPr lang="sv-SE" dirty="0"/>
              <a:t>Computer </a:t>
            </a:r>
            <a:r>
              <a:rPr lang="en-US" dirty="0"/>
              <a:t>forensics is used in law enforcement as well as in corporate</a:t>
            </a:r>
            <a:r>
              <a:rPr lang="sv-SE" dirty="0"/>
              <a:t> </a:t>
            </a:r>
            <a:r>
              <a:rPr lang="en-US" dirty="0"/>
              <a:t>environments</a:t>
            </a:r>
          </a:p>
          <a:p>
            <a:pPr lvl="1"/>
            <a:r>
              <a:rPr lang="en-US" dirty="0"/>
              <a:t>Crime investigations</a:t>
            </a:r>
          </a:p>
          <a:p>
            <a:pPr lvl="1"/>
            <a:r>
              <a:rPr lang="en-US" dirty="0"/>
              <a:t>Civil cases</a:t>
            </a:r>
          </a:p>
          <a:p>
            <a:pPr lvl="1"/>
            <a:r>
              <a:rPr lang="en-US" dirty="0"/>
              <a:t>Intrusion detection/response </a:t>
            </a:r>
          </a:p>
          <a:p>
            <a:pPr lvl="1"/>
            <a:r>
              <a:rPr lang="en-US" dirty="0"/>
              <a:t>misc.</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15</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82686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forensics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r>
              <a:rPr lang="en-US" dirty="0"/>
              <a:t>Digital forensics is about uncovering what has been done using a digital device or what happened to it. </a:t>
            </a:r>
          </a:p>
          <a:p>
            <a:pPr lvl="1"/>
            <a:r>
              <a:rPr lang="en-US" dirty="0"/>
              <a:t>includes uncovering what is stored on the actual device</a:t>
            </a:r>
          </a:p>
          <a:p>
            <a:pPr lvl="1"/>
            <a:r>
              <a:rPr lang="en-US" dirty="0"/>
              <a:t>track internet history such as browsing and chat history</a:t>
            </a:r>
          </a:p>
          <a:p>
            <a:pPr lvl="1"/>
            <a:r>
              <a:rPr lang="en-US" dirty="0"/>
              <a:t>Analyze who authored a document or where a picture was taken</a:t>
            </a:r>
          </a:p>
          <a:p>
            <a:pPr lvl="1"/>
            <a:r>
              <a:rPr lang="en-US" dirty="0"/>
              <a:t>Identify information about intrusions.</a:t>
            </a:r>
          </a:p>
          <a:p>
            <a:endParaRPr lang="sv-SE" dirty="0"/>
          </a:p>
          <a:p>
            <a:r>
              <a:rPr lang="en-US" dirty="0"/>
              <a:t>Basically, everything done with a digital device will leave prints that a skilled forensic expert can uncover.</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16</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58781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evidence</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r>
              <a:rPr lang="en-US" dirty="0"/>
              <a:t>Digital forensics is about examining digital evidence</a:t>
            </a:r>
          </a:p>
          <a:p>
            <a:pPr lvl="1"/>
            <a:r>
              <a:rPr lang="en-US" dirty="0"/>
              <a:t>Data of evidentiary value is commonly referred to as artifacts</a:t>
            </a:r>
          </a:p>
          <a:p>
            <a:endParaRPr lang="en-US" dirty="0"/>
          </a:p>
          <a:p>
            <a:r>
              <a:rPr lang="en-US" dirty="0"/>
              <a:t>Digital evidence is data collected from digital storage that is subject to a forensic examination</a:t>
            </a:r>
            <a:r>
              <a:rPr lang="sv-SE" dirty="0"/>
              <a:t>.</a:t>
            </a:r>
            <a:endParaRPr lang="en-US" dirty="0"/>
          </a:p>
          <a:p>
            <a:endParaRPr lang="sv-SE" dirty="0"/>
          </a:p>
          <a:p>
            <a:r>
              <a:rPr lang="en-US" dirty="0"/>
              <a:t>From a technical viewpoint, the evidence-collection process can be divided into handling devices that are on and devices that are off. </a:t>
            </a:r>
          </a:p>
          <a:p>
            <a:pPr lvl="1"/>
            <a:r>
              <a:rPr lang="en-US" dirty="0"/>
              <a:t>Dead box analysis vs. Live forensics</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17</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96848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evidence</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lnSpcReduction="10000"/>
          </a:bodyPr>
          <a:lstStyle/>
          <a:p>
            <a:r>
              <a:rPr lang="en-US" dirty="0"/>
              <a:t>Whenever handling evidence, especially in law enforcement, it is of extreme importance that the state of the evidence is not changed</a:t>
            </a:r>
          </a:p>
          <a:p>
            <a:pPr lvl="1"/>
            <a:r>
              <a:rPr lang="en-US" dirty="0"/>
              <a:t>The evidence must be accepted by courts</a:t>
            </a:r>
          </a:p>
          <a:p>
            <a:endParaRPr lang="en-US" dirty="0"/>
          </a:p>
          <a:p>
            <a:r>
              <a:rPr lang="en-US" dirty="0"/>
              <a:t>In computer forensics this means that the content of the storage media must not be changed at all</a:t>
            </a:r>
            <a:r>
              <a:rPr lang="sv-SE" dirty="0"/>
              <a:t>.</a:t>
            </a:r>
          </a:p>
          <a:p>
            <a:endParaRPr lang="sv-SE" dirty="0"/>
          </a:p>
          <a:p>
            <a:r>
              <a:rPr lang="en-US" dirty="0"/>
              <a:t>Since all computer usage will almost certainly leave traces and can thus modify the data on the storage device, actions must be taken to prepare a device for secure examination.</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18</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248838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Digital </a:t>
            </a:r>
            <a:r>
              <a:rPr lang="sv-SE" dirty="0" err="1"/>
              <a:t>evidence</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r>
              <a:rPr lang="en-US" dirty="0"/>
              <a:t>Before an analysis can start, digital evidence must fall into the hand of the examiner</a:t>
            </a:r>
          </a:p>
          <a:p>
            <a:endParaRPr lang="en-US" dirty="0"/>
          </a:p>
          <a:p>
            <a:r>
              <a:rPr lang="en-US" dirty="0"/>
              <a:t>Most common case is that a device arrives, seized and turned off</a:t>
            </a:r>
          </a:p>
          <a:p>
            <a:pPr lvl="1"/>
            <a:r>
              <a:rPr lang="en-US" dirty="0"/>
              <a:t>Dead box analysis</a:t>
            </a:r>
          </a:p>
          <a:p>
            <a:endParaRPr lang="en-US" dirty="0"/>
          </a:p>
          <a:p>
            <a:r>
              <a:rPr lang="en-US" dirty="0"/>
              <a:t>In some cases, the examiner gets the chance to start the examination from a running machine </a:t>
            </a:r>
          </a:p>
          <a:p>
            <a:pPr lvl="1"/>
            <a:r>
              <a:rPr lang="en-US" dirty="0"/>
              <a:t>Live forensics</a:t>
            </a:r>
            <a:r>
              <a:rPr lang="sv-SE" dirty="0"/>
              <a:t> </a:t>
            </a:r>
            <a:endParaRPr lang="en-US" dirty="0"/>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19</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223109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Agenda</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r>
              <a:rPr lang="en-US" dirty="0"/>
              <a:t>Cyber in crime</a:t>
            </a:r>
          </a:p>
          <a:p>
            <a:r>
              <a:rPr lang="en-US" dirty="0"/>
              <a:t>Digital forensics</a:t>
            </a:r>
          </a:p>
          <a:p>
            <a:r>
              <a:rPr lang="en-US" dirty="0"/>
              <a:t>Forensic examination</a:t>
            </a:r>
          </a:p>
          <a:p>
            <a:r>
              <a:rPr lang="en-US" dirty="0"/>
              <a:t>Reporting</a:t>
            </a:r>
          </a:p>
          <a:p>
            <a:r>
              <a:rPr lang="en-US" dirty="0"/>
              <a:t>Autopsy demo</a:t>
            </a:r>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University of </a:t>
            </a:r>
            <a:r>
              <a:rPr lang="en-US" dirty="0" err="1"/>
              <a:t>Skövde</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65956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Types</a:t>
            </a:r>
            <a:r>
              <a:rPr lang="sv-SE" dirty="0"/>
              <a:t> </a:t>
            </a:r>
            <a:r>
              <a:rPr lang="sv-SE" dirty="0" err="1"/>
              <a:t>of</a:t>
            </a:r>
            <a:r>
              <a:rPr lang="sv-SE" dirty="0"/>
              <a:t> digital </a:t>
            </a:r>
            <a:r>
              <a:rPr lang="sv-SE" dirty="0" err="1"/>
              <a:t>evidence</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92500" lnSpcReduction="20000"/>
          </a:bodyPr>
          <a:lstStyle/>
          <a:p>
            <a:r>
              <a:rPr lang="en-US" dirty="0"/>
              <a:t>Files and folders</a:t>
            </a:r>
          </a:p>
          <a:p>
            <a:pPr lvl="1"/>
            <a:r>
              <a:rPr lang="en-US" dirty="0"/>
              <a:t>What You See Is What You Get</a:t>
            </a:r>
          </a:p>
          <a:p>
            <a:pPr lvl="1"/>
            <a:endParaRPr lang="en-US" dirty="0"/>
          </a:p>
          <a:p>
            <a:r>
              <a:rPr lang="en-US" dirty="0"/>
              <a:t>Deleted files which can be recovered</a:t>
            </a:r>
          </a:p>
          <a:p>
            <a:endParaRPr lang="en-US" dirty="0"/>
          </a:p>
          <a:p>
            <a:r>
              <a:rPr lang="en-US" dirty="0"/>
              <a:t>Settings and logs</a:t>
            </a:r>
          </a:p>
          <a:p>
            <a:pPr lvl="1"/>
            <a:r>
              <a:rPr lang="en-US" dirty="0"/>
              <a:t>Log files in various formats</a:t>
            </a:r>
          </a:p>
          <a:p>
            <a:pPr lvl="1"/>
            <a:r>
              <a:rPr lang="en-US" dirty="0"/>
              <a:t>Windows registry</a:t>
            </a:r>
          </a:p>
          <a:p>
            <a:pPr lvl="1"/>
            <a:endParaRPr lang="en-US" dirty="0"/>
          </a:p>
          <a:p>
            <a:r>
              <a:rPr lang="en-US" dirty="0"/>
              <a:t>Metadata</a:t>
            </a:r>
          </a:p>
          <a:p>
            <a:pPr lvl="1"/>
            <a:r>
              <a:rPr lang="en-US" dirty="0"/>
              <a:t>Data describing other data</a:t>
            </a:r>
          </a:p>
          <a:p>
            <a:pPr lvl="1"/>
            <a:r>
              <a:rPr lang="en-US" dirty="0"/>
              <a:t>Time stamps, permissions, </a:t>
            </a:r>
            <a:r>
              <a:rPr lang="sv-SE" dirty="0" err="1"/>
              <a:t>etc</a:t>
            </a:r>
            <a:r>
              <a:rPr lang="sv-SE" dirty="0"/>
              <a:t>  </a:t>
            </a:r>
            <a:endParaRPr lang="en-US" dirty="0"/>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20</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86006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Dead</a:t>
            </a:r>
            <a:r>
              <a:rPr lang="sv-SE" dirty="0"/>
              <a:t> box </a:t>
            </a:r>
            <a:r>
              <a:rPr lang="sv-SE" dirty="0" err="1"/>
              <a:t>analysis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77500" lnSpcReduction="20000"/>
          </a:bodyPr>
          <a:lstStyle/>
          <a:p>
            <a:r>
              <a:rPr lang="en-US" dirty="0"/>
              <a:t>Connect the storage device of the target computer to your own computer using a write blocker.</a:t>
            </a:r>
          </a:p>
          <a:p>
            <a:pPr lvl="1"/>
            <a:r>
              <a:rPr lang="en-US" dirty="0"/>
              <a:t>A write blocker prohibits your computer from writing data to the device and can be a software or a hardware device</a:t>
            </a:r>
          </a:p>
          <a:p>
            <a:endParaRPr lang="en-US" dirty="0"/>
          </a:p>
          <a:p>
            <a:r>
              <a:rPr lang="en-US" dirty="0"/>
              <a:t>Create a forensic disk image of the device</a:t>
            </a:r>
          </a:p>
          <a:p>
            <a:pPr lvl="1"/>
            <a:r>
              <a:rPr lang="en-US" dirty="0"/>
              <a:t>A physical disk image is a bit-by-bit copy of the device</a:t>
            </a:r>
          </a:p>
          <a:p>
            <a:pPr lvl="1"/>
            <a:r>
              <a:rPr lang="en-US" dirty="0"/>
              <a:t>A logical disk image is a copy of one or more full partitions as seen by the operating system</a:t>
            </a:r>
          </a:p>
          <a:p>
            <a:pPr lvl="1"/>
            <a:endParaRPr lang="en-US" dirty="0"/>
          </a:p>
          <a:p>
            <a:r>
              <a:rPr lang="en-US" dirty="0"/>
              <a:t>Work your case by analyzing the forensic disk image</a:t>
            </a:r>
          </a:p>
          <a:p>
            <a:endParaRPr lang="sv-SE" dirty="0"/>
          </a:p>
          <a:p>
            <a:r>
              <a:rPr lang="en-US" dirty="0"/>
              <a:t>If it is impossible to create an image, you will need to work on the actual drive. You may even be forced to conduct the examination on the actual computer that is subject for examination. In these cases, it is important that you understand that your actions can contaminate the evidence. Take careful notes! </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21</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3603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Live </a:t>
            </a:r>
            <a:r>
              <a:rPr lang="sv-SE" dirty="0" err="1"/>
              <a:t>forensics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77500" lnSpcReduction="20000"/>
          </a:bodyPr>
          <a:lstStyle/>
          <a:p>
            <a:r>
              <a:rPr lang="en-US" dirty="0"/>
              <a:t>Live forensics is about examining devices that are on.</a:t>
            </a:r>
          </a:p>
          <a:p>
            <a:endParaRPr lang="en-US" dirty="0"/>
          </a:p>
          <a:p>
            <a:r>
              <a:rPr lang="en-US" dirty="0"/>
              <a:t>Live examinations introduces considerations regarding the integrity of the evidence. However, it allows you to collect volatile data:</a:t>
            </a:r>
          </a:p>
          <a:p>
            <a:pPr lvl="1"/>
            <a:r>
              <a:rPr lang="en-US" dirty="0"/>
              <a:t>Document what is currently on screen</a:t>
            </a:r>
          </a:p>
          <a:p>
            <a:pPr lvl="1"/>
            <a:r>
              <a:rPr lang="en-US" dirty="0"/>
              <a:t>Information about the current user, current network connections etc.</a:t>
            </a:r>
          </a:p>
          <a:p>
            <a:pPr lvl="1"/>
            <a:r>
              <a:rPr lang="en-US" dirty="0"/>
              <a:t>Memory dump</a:t>
            </a:r>
          </a:p>
          <a:p>
            <a:pPr lvl="1"/>
            <a:r>
              <a:rPr lang="en-US" dirty="0"/>
              <a:t>Analyze if any encryption software is used, do malware analysis etc.</a:t>
            </a:r>
          </a:p>
          <a:p>
            <a:pPr lvl="1"/>
            <a:endParaRPr lang="sv-SE" dirty="0"/>
          </a:p>
          <a:p>
            <a:r>
              <a:rPr lang="en-US" dirty="0"/>
              <a:t>The power of the memory analysis is that evil actions must be in their true form as far as low-level instructions go</a:t>
            </a:r>
            <a:r>
              <a:rPr lang="sv-SE" dirty="0"/>
              <a:t>.</a:t>
            </a:r>
          </a:p>
          <a:p>
            <a:endParaRPr lang="sv-SE" dirty="0"/>
          </a:p>
          <a:p>
            <a:r>
              <a:rPr lang="en-US" dirty="0"/>
              <a:t>After the Live </a:t>
            </a:r>
            <a:r>
              <a:rPr lang="en-GB" dirty="0"/>
              <a:t>examination</a:t>
            </a:r>
            <a:r>
              <a:rPr lang="sv-SE" dirty="0"/>
              <a:t>, </a:t>
            </a:r>
            <a:r>
              <a:rPr lang="en-US" dirty="0"/>
              <a:t>the computer is often</a:t>
            </a:r>
            <a:r>
              <a:rPr lang="sv-SE" dirty="0"/>
              <a:t> </a:t>
            </a:r>
            <a:r>
              <a:rPr lang="en-GB" dirty="0"/>
              <a:t>brought</a:t>
            </a:r>
            <a:r>
              <a:rPr lang="sv-SE" dirty="0"/>
              <a:t> to the </a:t>
            </a:r>
            <a:r>
              <a:rPr lang="sv-SE" dirty="0" err="1"/>
              <a:t>lab</a:t>
            </a:r>
            <a:r>
              <a:rPr lang="sv-SE" dirty="0"/>
              <a:t> for </a:t>
            </a:r>
            <a:r>
              <a:rPr lang="sv-SE" dirty="0" err="1"/>
              <a:t>dead</a:t>
            </a:r>
            <a:r>
              <a:rPr lang="sv-SE" dirty="0"/>
              <a:t> box </a:t>
            </a:r>
            <a:r>
              <a:rPr lang="sv-SE" dirty="0" err="1"/>
              <a:t>analysis</a:t>
            </a:r>
            <a:endParaRPr lang="sv-SE" dirty="0"/>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22</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91003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REFLECT!</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r>
              <a:rPr lang="en-US" dirty="0"/>
              <a:t>Use one minute to write down one-liners that describe what you just learned – come up with as many as you can.</a:t>
            </a:r>
          </a:p>
          <a:p>
            <a:endParaRPr lang="en-US" dirty="0"/>
          </a:p>
          <a:p>
            <a:r>
              <a:rPr lang="en-US" dirty="0"/>
              <a:t>Join up in pairs or groups and compare your lists for another minute.</a:t>
            </a:r>
          </a:p>
          <a:p>
            <a:endParaRPr lang="en-US" dirty="0"/>
          </a:p>
          <a:p>
            <a:r>
              <a:rPr lang="en-US" dirty="0"/>
              <a:t>Questions so far?</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23</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61176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Analysis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92500" lnSpcReduction="20000"/>
          </a:bodyPr>
          <a:lstStyle/>
          <a:p>
            <a:r>
              <a:rPr lang="en-US" dirty="0"/>
              <a:t>A forensic examination is about answering questions asked by someone else. The common idea is to uncover what the computer has been used for, or what happened to it in order to prove or disprove something.</a:t>
            </a:r>
          </a:p>
          <a:p>
            <a:pPr lvl="1"/>
            <a:r>
              <a:rPr lang="en-US" dirty="0"/>
              <a:t> Malware/incident detection</a:t>
            </a:r>
          </a:p>
          <a:p>
            <a:pPr lvl="1"/>
            <a:r>
              <a:rPr lang="en-US" dirty="0"/>
              <a:t>Attribution </a:t>
            </a:r>
          </a:p>
          <a:p>
            <a:endParaRPr lang="en-US" dirty="0"/>
          </a:p>
          <a:p>
            <a:r>
              <a:rPr lang="en-US" dirty="0"/>
              <a:t>A forensic examination must be</a:t>
            </a:r>
          </a:p>
          <a:p>
            <a:pPr lvl="1"/>
            <a:r>
              <a:rPr lang="en-US" dirty="0"/>
              <a:t>Unbiased</a:t>
            </a:r>
          </a:p>
          <a:p>
            <a:pPr lvl="1"/>
            <a:r>
              <a:rPr lang="en-US" dirty="0"/>
              <a:t>Reproducible</a:t>
            </a:r>
          </a:p>
          <a:p>
            <a:pPr lvl="1"/>
            <a:r>
              <a:rPr lang="en-US" dirty="0"/>
              <a:t>Comply with local laws and regulations</a:t>
            </a:r>
            <a:r>
              <a:rPr lang="sv-SE" dirty="0"/>
              <a:t>.</a:t>
            </a:r>
          </a:p>
          <a:p>
            <a:pPr lvl="1"/>
            <a:endParaRPr lang="sv-SE" dirty="0"/>
          </a:p>
          <a:p>
            <a:r>
              <a:rPr lang="sv-SE" dirty="0"/>
              <a:t>In a </a:t>
            </a:r>
            <a:r>
              <a:rPr lang="en-US" dirty="0"/>
              <a:t>corporate environment, the requirements may be more loose</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24</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333275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Analysis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25</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pic>
        <p:nvPicPr>
          <p:cNvPr id="7" name="Picture 6">
            <a:extLst>
              <a:ext uri="{FF2B5EF4-FFF2-40B4-BE49-F238E27FC236}">
                <a16:creationId xmlns:a16="http://schemas.microsoft.com/office/drawing/2014/main" id="{22CD0AFE-6D92-E73A-7D95-EFFD9230A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557" y="1925968"/>
            <a:ext cx="9286240" cy="3230880"/>
          </a:xfrm>
          <a:prstGeom prst="rect">
            <a:avLst/>
          </a:prstGeom>
        </p:spPr>
      </p:pic>
    </p:spTree>
    <p:extLst>
      <p:ext uri="{BB962C8B-B14F-4D97-AF65-F5344CB8AC3E}">
        <p14:creationId xmlns:p14="http://schemas.microsoft.com/office/powerpoint/2010/main" val="287530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Analysis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92500" lnSpcReduction="10000"/>
          </a:bodyPr>
          <a:lstStyle/>
          <a:p>
            <a:r>
              <a:rPr lang="en-US" dirty="0"/>
              <a:t>Before you get going, you should spend some time understanding the case and the objectives handed to you to understand what you are asked to look for.</a:t>
            </a:r>
          </a:p>
          <a:p>
            <a:endParaRPr lang="sv-SE" dirty="0"/>
          </a:p>
          <a:p>
            <a:r>
              <a:rPr lang="en-US" dirty="0"/>
              <a:t>This can involve:</a:t>
            </a:r>
          </a:p>
          <a:p>
            <a:pPr lvl="1"/>
            <a:r>
              <a:rPr lang="en-US" dirty="0"/>
              <a:t>Reading case description</a:t>
            </a:r>
          </a:p>
          <a:p>
            <a:pPr lvl="1"/>
            <a:r>
              <a:rPr lang="en-US" dirty="0"/>
              <a:t>Reading interrogation reports</a:t>
            </a:r>
          </a:p>
          <a:p>
            <a:pPr lvl="1"/>
            <a:r>
              <a:rPr lang="en-US" dirty="0"/>
              <a:t>Reading IDS logs</a:t>
            </a:r>
          </a:p>
          <a:p>
            <a:pPr lvl="1"/>
            <a:r>
              <a:rPr lang="en-US" dirty="0"/>
              <a:t>Questioning users</a:t>
            </a:r>
          </a:p>
          <a:p>
            <a:pPr lvl="1"/>
            <a:endParaRPr lang="en-US" dirty="0"/>
          </a:p>
          <a:p>
            <a:r>
              <a:rPr lang="en-US" dirty="0"/>
              <a:t>The result should be objectives describing what to look for during the examination</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26</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06162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Analysis</a:t>
            </a:r>
            <a:r>
              <a:rPr lang="sv-SE" dirty="0"/>
              <a:t> – </a:t>
            </a:r>
            <a:r>
              <a:rPr lang="sv-SE" dirty="0" err="1"/>
              <a:t>basic</a:t>
            </a:r>
            <a:r>
              <a:rPr lang="sv-SE" dirty="0"/>
              <a:t> information </a:t>
            </a:r>
            <a:r>
              <a:rPr lang="sv-SE" dirty="0" err="1"/>
              <a:t>examples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85000" lnSpcReduction="20000"/>
          </a:bodyPr>
          <a:lstStyle/>
          <a:p>
            <a:pPr lvl="0"/>
            <a:r>
              <a:rPr lang="en-US" i="1" dirty="0"/>
              <a:t>Account for all data, meaning that you examine the physical size of the hard drive and then look at how much of this space </a:t>
            </a:r>
            <a:r>
              <a:rPr lang="en-US" dirty="0"/>
              <a:t>is allocated to a visible partition. </a:t>
            </a:r>
          </a:p>
          <a:p>
            <a:pPr lvl="0"/>
            <a:endParaRPr lang="en-US" dirty="0"/>
          </a:p>
          <a:p>
            <a:pPr lvl="0"/>
            <a:r>
              <a:rPr lang="en-US" i="1" dirty="0"/>
              <a:t>Get the computer install date, operating system version, list of users, and registered owner so that you can easily answer questions about what operating system the computer used, how many users there were on the system,</a:t>
            </a:r>
            <a:r>
              <a:rPr lang="en-US" dirty="0"/>
              <a:t> and so on.</a:t>
            </a:r>
          </a:p>
          <a:p>
            <a:pPr lvl="0"/>
            <a:endParaRPr lang="en-US" dirty="0"/>
          </a:p>
          <a:p>
            <a:pPr lvl="0"/>
            <a:r>
              <a:rPr lang="en-US" i="1" dirty="0"/>
              <a:t>Get time zone information and clock settings </a:t>
            </a:r>
            <a:r>
              <a:rPr lang="en-US" dirty="0"/>
              <a:t>for the sole reason that time is commonly an important factor.</a:t>
            </a:r>
          </a:p>
          <a:p>
            <a:pPr lvl="0"/>
            <a:endParaRPr lang="en-US" dirty="0"/>
          </a:p>
          <a:p>
            <a:pPr lvl="0"/>
            <a:r>
              <a:rPr lang="en-US" i="1" dirty="0"/>
              <a:t>Find network drive maps </a:t>
            </a:r>
            <a:r>
              <a:rPr lang="en-US" dirty="0"/>
              <a:t>so that you can know if the computer has been connected to remote storage media.</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27</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422996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Analysis</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fontScale="92500"/>
          </a:bodyPr>
          <a:lstStyle/>
          <a:p>
            <a:r>
              <a:rPr lang="en-US" dirty="0"/>
              <a:t>Look for artifacts concerning the objectives of your examination</a:t>
            </a:r>
          </a:p>
          <a:p>
            <a:endParaRPr lang="en-US" dirty="0"/>
          </a:p>
          <a:p>
            <a:r>
              <a:rPr lang="en-US" dirty="0"/>
              <a:t>Analyze the artifacts that you found and use this information to draw conclusions.</a:t>
            </a:r>
          </a:p>
          <a:p>
            <a:pPr lvl="1"/>
            <a:r>
              <a:rPr lang="en-US" dirty="0"/>
              <a:t>You may include external information when you draw conclusions</a:t>
            </a:r>
          </a:p>
          <a:p>
            <a:pPr lvl="1"/>
            <a:endParaRPr lang="en-US" dirty="0"/>
          </a:p>
          <a:p>
            <a:r>
              <a:rPr lang="en-US" dirty="0"/>
              <a:t>Summarize your findings and conclusions in a report, this is discussed next.</a:t>
            </a:r>
          </a:p>
          <a:p>
            <a:endParaRPr lang="en-US" dirty="0"/>
          </a:p>
          <a:p>
            <a:r>
              <a:rPr lang="en-US" dirty="0"/>
              <a:t>In incident response, it is common to go directly to the analysis for time purposes</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28</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3511753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REFLECT!</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r>
              <a:rPr lang="en-US" dirty="0"/>
              <a:t>Use one minute to write down one-liners that describe what you just learned – come up with as many as you can.</a:t>
            </a:r>
          </a:p>
          <a:p>
            <a:endParaRPr lang="en-US" dirty="0"/>
          </a:p>
          <a:p>
            <a:r>
              <a:rPr lang="en-US" dirty="0"/>
              <a:t>Join up in pairs or groups and compare your lists for another minute.</a:t>
            </a:r>
          </a:p>
          <a:p>
            <a:endParaRPr lang="en-US" dirty="0"/>
          </a:p>
          <a:p>
            <a:r>
              <a:rPr lang="en-US" dirty="0"/>
              <a:t>Questions so far?</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29</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39272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en-GB" dirty="0"/>
              <a:t>Literature</a:t>
            </a:r>
            <a:r>
              <a:rPr lang="sv-SE" dirty="0"/>
              <a:t> note</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r>
              <a:rPr lang="en-US" dirty="0"/>
              <a:t>This lecture is based on the following </a:t>
            </a:r>
            <a:r>
              <a:rPr lang="en-US" dirty="0" err="1"/>
              <a:t>CyBOK</a:t>
            </a:r>
            <a:r>
              <a:rPr lang="en-US" dirty="0"/>
              <a:t> knowledge areas:</a:t>
            </a:r>
          </a:p>
          <a:p>
            <a:pPr lvl="1"/>
            <a:r>
              <a:rPr lang="en-US" dirty="0"/>
              <a:t>Forensics</a:t>
            </a:r>
          </a:p>
          <a:p>
            <a:pPr lvl="1"/>
            <a:endParaRPr lang="en-US"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3</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295670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Reporting</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r>
              <a:rPr lang="en-US" dirty="0"/>
              <a:t>Your findings should be presented in a report.</a:t>
            </a:r>
          </a:p>
          <a:p>
            <a:endParaRPr lang="en-US" dirty="0"/>
          </a:p>
          <a:p>
            <a:r>
              <a:rPr lang="en-US" dirty="0"/>
              <a:t>Reflect a fair and objective view of your examination</a:t>
            </a:r>
          </a:p>
          <a:p>
            <a:endParaRPr lang="en-US" dirty="0"/>
          </a:p>
          <a:p>
            <a:r>
              <a:rPr lang="en-US" dirty="0"/>
              <a:t>The local laws and regulations will dictate the content and format of the report.</a:t>
            </a:r>
          </a:p>
          <a:p>
            <a:endParaRPr lang="en-US" dirty="0"/>
          </a:p>
          <a:p>
            <a:r>
              <a:rPr lang="en-US" dirty="0"/>
              <a:t>It is common that the report will be read by persons who are not computer experts – use appropriate language</a:t>
            </a:r>
            <a:r>
              <a:rPr lang="sv-SE" dirty="0"/>
              <a:t>.</a:t>
            </a:r>
            <a:endParaRPr lang="en-US" dirty="0"/>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30</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1108337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Reporting</a:t>
            </a:r>
            <a:r>
              <a:rPr lang="sv-SE" dirty="0"/>
              <a:t> – </a:t>
            </a:r>
            <a:r>
              <a:rPr lang="sv-SE" dirty="0" err="1"/>
              <a:t>typical</a:t>
            </a:r>
            <a:r>
              <a:rPr lang="sv-SE" dirty="0"/>
              <a:t> </a:t>
            </a:r>
            <a:r>
              <a:rPr lang="sv-SE" dirty="0" err="1"/>
              <a:t>content</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pPr lvl="0"/>
            <a:r>
              <a:rPr lang="en-US" dirty="0"/>
              <a:t>Case data</a:t>
            </a:r>
          </a:p>
          <a:p>
            <a:pPr lvl="1"/>
            <a:r>
              <a:rPr lang="sv-SE" dirty="0"/>
              <a:t>Data </a:t>
            </a:r>
            <a:r>
              <a:rPr lang="en-US" dirty="0"/>
              <a:t>such as case identifiers and evidence identifiers</a:t>
            </a:r>
          </a:p>
          <a:p>
            <a:pPr lvl="0"/>
            <a:r>
              <a:rPr lang="en-US" dirty="0"/>
              <a:t>Purpose of examination</a:t>
            </a:r>
          </a:p>
          <a:p>
            <a:pPr lvl="1"/>
            <a:r>
              <a:rPr lang="en-US" dirty="0"/>
              <a:t>Description of the objectives of the exam</a:t>
            </a:r>
            <a:r>
              <a:rPr lang="sv-SE" dirty="0" err="1"/>
              <a:t>ination</a:t>
            </a:r>
            <a:endParaRPr lang="en-US" dirty="0"/>
          </a:p>
          <a:p>
            <a:pPr lvl="0"/>
            <a:r>
              <a:rPr lang="en-US" dirty="0"/>
              <a:t>Findings</a:t>
            </a:r>
          </a:p>
          <a:p>
            <a:pPr lvl="1"/>
            <a:r>
              <a:rPr lang="sv-SE" dirty="0"/>
              <a:t>The </a:t>
            </a:r>
            <a:r>
              <a:rPr lang="en-US" dirty="0"/>
              <a:t>artifacts found during the examination</a:t>
            </a:r>
          </a:p>
          <a:p>
            <a:pPr lvl="0"/>
            <a:r>
              <a:rPr lang="en-US" dirty="0"/>
              <a:t>Conclusions</a:t>
            </a:r>
          </a:p>
          <a:p>
            <a:pPr lvl="1"/>
            <a:r>
              <a:rPr lang="en-US" dirty="0"/>
              <a:t>Your conclusions which are based on the examination. Clearly separated from the findings and written with a common </a:t>
            </a:r>
            <a:r>
              <a:rPr lang="sv-SE" dirty="0" err="1"/>
              <a:t>scale</a:t>
            </a:r>
            <a:r>
              <a:rPr lang="sv-SE" dirty="0"/>
              <a:t>.</a:t>
            </a:r>
            <a:endParaRPr lang="en-US" dirty="0"/>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31</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2060375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err="1"/>
              <a:t>Autopsy</a:t>
            </a:r>
            <a:endParaRPr lang="sv-SE" dirty="0"/>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normAutofit/>
          </a:bodyPr>
          <a:lstStyle/>
          <a:p>
            <a:r>
              <a:rPr lang="sv-SE" dirty="0" err="1"/>
              <a:t>Open</a:t>
            </a:r>
            <a:r>
              <a:rPr lang="sv-SE" dirty="0"/>
              <a:t> source computer </a:t>
            </a:r>
            <a:r>
              <a:rPr lang="sv-SE" dirty="0" err="1"/>
              <a:t>forensics</a:t>
            </a:r>
            <a:r>
              <a:rPr lang="sv-SE" dirty="0"/>
              <a:t> </a:t>
            </a:r>
            <a:r>
              <a:rPr lang="sv-SE" dirty="0" err="1"/>
              <a:t>tool</a:t>
            </a:r>
            <a:endParaRPr lang="sv-SE" dirty="0"/>
          </a:p>
          <a:p>
            <a:endParaRPr lang="sv-SE" dirty="0"/>
          </a:p>
          <a:p>
            <a:r>
              <a:rPr lang="en-US" dirty="0"/>
              <a:t>Allows you to view and process digital evidence</a:t>
            </a:r>
          </a:p>
          <a:p>
            <a:pPr lvl="1"/>
            <a:r>
              <a:rPr lang="en-US" dirty="0"/>
              <a:t>View as in browsing in different ways</a:t>
            </a:r>
          </a:p>
          <a:p>
            <a:pPr lvl="1"/>
            <a:r>
              <a:rPr lang="en-US" dirty="0"/>
              <a:t>Process as in automatically perform various analysis</a:t>
            </a:r>
            <a:r>
              <a:rPr lang="sv-SE" dirty="0"/>
              <a:t> tasks</a:t>
            </a:r>
            <a:endParaRPr lang="en-US" dirty="0"/>
          </a:p>
          <a:p>
            <a:pPr lvl="1"/>
            <a:endParaRPr lang="sv-SE" dirty="0"/>
          </a:p>
          <a:p>
            <a:pPr lvl="1"/>
            <a:endParaRPr lang="sv-SE" dirty="0"/>
          </a:p>
          <a:p>
            <a:r>
              <a:rPr lang="sv-SE" dirty="0"/>
              <a:t> </a:t>
            </a:r>
            <a:r>
              <a:rPr lang="sv-SE" dirty="0" err="1"/>
              <a:t>Let’s</a:t>
            </a:r>
            <a:r>
              <a:rPr lang="sv-SE" dirty="0"/>
              <a:t> </a:t>
            </a:r>
            <a:r>
              <a:rPr lang="sv-SE" dirty="0" err="1"/>
              <a:t>have</a:t>
            </a:r>
            <a:r>
              <a:rPr lang="sv-SE" dirty="0"/>
              <a:t> a look!</a:t>
            </a:r>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32</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751988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ctrTitle"/>
          </p:nvPr>
        </p:nvSpPr>
        <p:spPr/>
        <p:txBody>
          <a:bodyPr/>
          <a:lstStyle/>
          <a:p>
            <a:r>
              <a:rPr lang="sv-SE" dirty="0" err="1"/>
              <a:t>Thank</a:t>
            </a:r>
            <a:r>
              <a:rPr lang="sv-SE" dirty="0"/>
              <a:t> </a:t>
            </a:r>
            <a:r>
              <a:rPr lang="sv-SE" dirty="0" err="1"/>
              <a:t>you</a:t>
            </a:r>
            <a:r>
              <a:rPr lang="sv-SE" dirty="0"/>
              <a:t> for </a:t>
            </a:r>
            <a:r>
              <a:rPr lang="sv-SE" dirty="0" err="1"/>
              <a:t>today</a:t>
            </a:r>
            <a:r>
              <a:rPr lang="sv-SE" dirty="0"/>
              <a:t>!</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type="subTitle" idx="1"/>
          </p:nvPr>
        </p:nvSpPr>
        <p:spPr/>
        <p:txBody>
          <a:bodyPr>
            <a:normAutofit/>
          </a:bodyPr>
          <a:lstStyle/>
          <a:p>
            <a:pPr marL="457200" lvl="1" indent="0">
              <a:buNone/>
            </a:pPr>
            <a:endParaRPr lang="sv-SE" dirty="0"/>
          </a:p>
          <a:p>
            <a:endParaRPr lang="sv-SE" dirty="0"/>
          </a:p>
          <a:p>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10"/>
          </p:nvPr>
        </p:nvSpPr>
        <p:spPr/>
        <p:txBody>
          <a:bodyPr/>
          <a:lstStyle/>
          <a:p>
            <a:fld id="{9C8F26D7-CBF4-454E-A335-B75D323A88D3}" type="datetime1">
              <a:rPr lang="sv-SE" smtClean="0"/>
              <a:t>2024-07-12</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11"/>
          </p:nvPr>
        </p:nvSpPr>
        <p:spPr/>
        <p:txBody>
          <a:bodyPr/>
          <a:lstStyle/>
          <a:p>
            <a:r>
              <a:rPr lang="en-US" dirty="0"/>
              <a:t>Dev by Joakim Kävrestad @ University of </a:t>
            </a:r>
            <a:r>
              <a:rPr lang="en-US" dirty="0" err="1"/>
              <a:t>Skövde</a:t>
            </a:r>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12"/>
          </p:nvPr>
        </p:nvSpPr>
        <p:spPr/>
        <p:txBody>
          <a:bodyPr/>
          <a:lstStyle/>
          <a:p>
            <a:fld id="{E5C5FB44-D3A2-47FB-BF34-692D01DE580E}" type="slidenum">
              <a:rPr lang="sv-SE" smtClean="0"/>
              <a:t>33</a:t>
            </a:fld>
            <a:endParaRPr lang="sv-SE"/>
          </a:p>
        </p:txBody>
      </p:sp>
    </p:spTree>
    <p:extLst>
      <p:ext uri="{BB962C8B-B14F-4D97-AF65-F5344CB8AC3E}">
        <p14:creationId xmlns:p14="http://schemas.microsoft.com/office/powerpoint/2010/main" val="392272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EDF7-25D6-C888-BB57-4A184C6864B1}"/>
              </a:ext>
            </a:extLst>
          </p:cNvPr>
          <p:cNvSpPr>
            <a:spLocks noGrp="1"/>
          </p:cNvSpPr>
          <p:nvPr>
            <p:ph type="title"/>
          </p:nvPr>
        </p:nvSpPr>
        <p:spPr/>
        <p:txBody>
          <a:bodyPr/>
          <a:lstStyle/>
          <a:p>
            <a:r>
              <a:rPr lang="en-US" dirty="0"/>
              <a:t>Cybercrime</a:t>
            </a:r>
          </a:p>
        </p:txBody>
      </p:sp>
      <p:sp>
        <p:nvSpPr>
          <p:cNvPr id="3" name="Content Placeholder 2">
            <a:extLst>
              <a:ext uri="{FF2B5EF4-FFF2-40B4-BE49-F238E27FC236}">
                <a16:creationId xmlns:a16="http://schemas.microsoft.com/office/drawing/2014/main" id="{B99069F2-CA42-E0BD-A8C4-81916E75F932}"/>
              </a:ext>
            </a:extLst>
          </p:cNvPr>
          <p:cNvSpPr>
            <a:spLocks noGrp="1"/>
          </p:cNvSpPr>
          <p:nvPr>
            <p:ph idx="1"/>
          </p:nvPr>
        </p:nvSpPr>
        <p:spPr/>
        <p:txBody>
          <a:bodyPr/>
          <a:lstStyle/>
          <a:p>
            <a:r>
              <a:rPr lang="en-US" dirty="0"/>
              <a:t>A very common misconception is that computer forensic experts are working on cybercrimes.</a:t>
            </a:r>
          </a:p>
          <a:p>
            <a:endParaRPr lang="sv-SE" dirty="0"/>
          </a:p>
          <a:p>
            <a:r>
              <a:rPr lang="en-US" dirty="0"/>
              <a:t>That misconception makes it useful to discuss cybercrime and when digital evidence is useful in criminal investigation</a:t>
            </a:r>
            <a:r>
              <a:rPr lang="sv-SE" dirty="0"/>
              <a:t>s.</a:t>
            </a:r>
          </a:p>
          <a:p>
            <a:endParaRPr lang="sv-SE" dirty="0"/>
          </a:p>
          <a:p>
            <a:r>
              <a:rPr lang="en-US" dirty="0"/>
              <a:t>First, what constitutes a cybercrime is not really interesting on the topic of computer forensics. Computer forensics deals with digital evidence, and that is present in any type of crime</a:t>
            </a:r>
            <a:r>
              <a:rPr lang="sv-SE" dirty="0"/>
              <a:t>.</a:t>
            </a:r>
            <a:endParaRPr lang="en-US" dirty="0"/>
          </a:p>
          <a:p>
            <a:endParaRPr lang="en-US" dirty="0"/>
          </a:p>
        </p:txBody>
      </p:sp>
    </p:spTree>
    <p:extLst>
      <p:ext uri="{BB962C8B-B14F-4D97-AF65-F5344CB8AC3E}">
        <p14:creationId xmlns:p14="http://schemas.microsoft.com/office/powerpoint/2010/main" val="256632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EDF7-25D6-C888-BB57-4A184C6864B1}"/>
              </a:ext>
            </a:extLst>
          </p:cNvPr>
          <p:cNvSpPr>
            <a:spLocks noGrp="1"/>
          </p:cNvSpPr>
          <p:nvPr>
            <p:ph type="title"/>
          </p:nvPr>
        </p:nvSpPr>
        <p:spPr/>
        <p:txBody>
          <a:bodyPr/>
          <a:lstStyle/>
          <a:p>
            <a:r>
              <a:rPr lang="en-US" dirty="0"/>
              <a:t>Cybercrime</a:t>
            </a:r>
          </a:p>
        </p:txBody>
      </p:sp>
      <p:sp>
        <p:nvSpPr>
          <p:cNvPr id="3" name="Content Placeholder 2">
            <a:extLst>
              <a:ext uri="{FF2B5EF4-FFF2-40B4-BE49-F238E27FC236}">
                <a16:creationId xmlns:a16="http://schemas.microsoft.com/office/drawing/2014/main" id="{B99069F2-CA42-E0BD-A8C4-81916E75F932}"/>
              </a:ext>
            </a:extLst>
          </p:cNvPr>
          <p:cNvSpPr>
            <a:spLocks noGrp="1"/>
          </p:cNvSpPr>
          <p:nvPr>
            <p:ph idx="1"/>
          </p:nvPr>
        </p:nvSpPr>
        <p:spPr/>
        <p:txBody>
          <a:bodyPr/>
          <a:lstStyle/>
          <a:p>
            <a:r>
              <a:rPr lang="en-US" dirty="0"/>
              <a:t>However, when discussing cybercrime one could argue that it is about crimes against computers, such as hacking attacks</a:t>
            </a:r>
            <a:r>
              <a:rPr lang="sv-SE" dirty="0"/>
              <a:t>. </a:t>
            </a:r>
          </a:p>
          <a:p>
            <a:endParaRPr lang="sv-SE" dirty="0"/>
          </a:p>
          <a:p>
            <a:r>
              <a:rPr lang="en-US" dirty="0"/>
              <a:t>Rogers (2001) involved several types of criminals in his discussion on computer criminals, including hackers and fraudsters</a:t>
            </a:r>
          </a:p>
          <a:p>
            <a:endParaRPr lang="en-US" dirty="0"/>
          </a:p>
          <a:p>
            <a:r>
              <a:rPr lang="en-US" dirty="0"/>
              <a:t>Discussing crimes in terms of means motives and opportunity, as Rogers (2000), one could argue that a cybercrime is a crime where the means is computerized</a:t>
            </a:r>
            <a:r>
              <a:rPr lang="sv-SE" dirty="0"/>
              <a:t>.</a:t>
            </a:r>
            <a:endParaRPr lang="en-US" dirty="0"/>
          </a:p>
          <a:p>
            <a:endParaRPr lang="en-US" dirty="0"/>
          </a:p>
        </p:txBody>
      </p:sp>
    </p:spTree>
    <p:extLst>
      <p:ext uri="{BB962C8B-B14F-4D97-AF65-F5344CB8AC3E}">
        <p14:creationId xmlns:p14="http://schemas.microsoft.com/office/powerpoint/2010/main" val="111907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EDF7-25D6-C888-BB57-4A184C6864B1}"/>
              </a:ext>
            </a:extLst>
          </p:cNvPr>
          <p:cNvSpPr>
            <a:spLocks noGrp="1"/>
          </p:cNvSpPr>
          <p:nvPr>
            <p:ph type="title"/>
          </p:nvPr>
        </p:nvSpPr>
        <p:spPr/>
        <p:txBody>
          <a:bodyPr/>
          <a:lstStyle/>
          <a:p>
            <a:r>
              <a:rPr lang="en-US" dirty="0"/>
              <a:t>Cybercrime</a:t>
            </a:r>
          </a:p>
        </p:txBody>
      </p:sp>
      <p:sp>
        <p:nvSpPr>
          <p:cNvPr id="3" name="Content Placeholder 2">
            <a:extLst>
              <a:ext uri="{FF2B5EF4-FFF2-40B4-BE49-F238E27FC236}">
                <a16:creationId xmlns:a16="http://schemas.microsoft.com/office/drawing/2014/main" id="{B99069F2-CA42-E0BD-A8C4-81916E75F932}"/>
              </a:ext>
            </a:extLst>
          </p:cNvPr>
          <p:cNvSpPr>
            <a:spLocks noGrp="1"/>
          </p:cNvSpPr>
          <p:nvPr>
            <p:ph idx="1"/>
          </p:nvPr>
        </p:nvSpPr>
        <p:spPr/>
        <p:txBody>
          <a:bodyPr/>
          <a:lstStyle/>
          <a:p>
            <a:r>
              <a:rPr lang="en-US" dirty="0"/>
              <a:t>Perhaps a more useful discussion would be to discuss crimes in terms of pure cybercrimes and computer-aided crimes.</a:t>
            </a:r>
          </a:p>
          <a:p>
            <a:pPr lvl="1"/>
            <a:r>
              <a:rPr lang="en-US" dirty="0"/>
              <a:t>Cybercrimes would involve crimes that are completely cyber, such as intrusions, denial of service, and so on</a:t>
            </a:r>
          </a:p>
          <a:p>
            <a:pPr lvl="1"/>
            <a:r>
              <a:rPr lang="en-US" dirty="0"/>
              <a:t> Computer-aided crimes would involve traditional crimes that are aided by computers, such as online frauds or online drug trade</a:t>
            </a:r>
          </a:p>
          <a:p>
            <a:pPr lvl="1"/>
            <a:r>
              <a:rPr lang="en-US" dirty="0"/>
              <a:t>Offline crimes would be acts that do not rely on or are aided by computers in any way</a:t>
            </a:r>
          </a:p>
          <a:p>
            <a:r>
              <a:rPr lang="en-US" dirty="0"/>
              <a:t>However, digital evidence can still play a role in any type of crime!</a:t>
            </a:r>
          </a:p>
          <a:p>
            <a:endParaRPr lang="en-US" dirty="0"/>
          </a:p>
        </p:txBody>
      </p:sp>
    </p:spTree>
    <p:extLst>
      <p:ext uri="{BB962C8B-B14F-4D97-AF65-F5344CB8AC3E}">
        <p14:creationId xmlns:p14="http://schemas.microsoft.com/office/powerpoint/2010/main" val="308661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EDF7-25D6-C888-BB57-4A184C6864B1}"/>
              </a:ext>
            </a:extLst>
          </p:cNvPr>
          <p:cNvSpPr>
            <a:spLocks noGrp="1"/>
          </p:cNvSpPr>
          <p:nvPr>
            <p:ph type="title"/>
          </p:nvPr>
        </p:nvSpPr>
        <p:spPr/>
        <p:txBody>
          <a:bodyPr/>
          <a:lstStyle/>
          <a:p>
            <a:r>
              <a:rPr lang="en-US" dirty="0"/>
              <a:t>Example - (online) fraud</a:t>
            </a:r>
          </a:p>
        </p:txBody>
      </p:sp>
      <p:pic>
        <p:nvPicPr>
          <p:cNvPr id="4" name="Content Placeholder 3">
            <a:extLst>
              <a:ext uri="{FF2B5EF4-FFF2-40B4-BE49-F238E27FC236}">
                <a16:creationId xmlns:a16="http://schemas.microsoft.com/office/drawing/2014/main" id="{38CEAA77-BAD4-82F4-2BD6-F75D99F27240}"/>
              </a:ext>
            </a:extLst>
          </p:cNvPr>
          <p:cNvPicPr>
            <a:picLocks noGrp="1" noChangeAspect="1"/>
          </p:cNvPicPr>
          <p:nvPr>
            <p:ph idx="1"/>
          </p:nvPr>
        </p:nvPicPr>
        <p:blipFill>
          <a:blip r:embed="rId2"/>
          <a:stretch>
            <a:fillRect/>
          </a:stretch>
        </p:blipFill>
        <p:spPr>
          <a:xfrm>
            <a:off x="1092199" y="1938867"/>
            <a:ext cx="10155759" cy="4065543"/>
          </a:xfrm>
          <a:prstGeom prst="rect">
            <a:avLst/>
          </a:prstGeom>
        </p:spPr>
      </p:pic>
    </p:spTree>
    <p:extLst>
      <p:ext uri="{BB962C8B-B14F-4D97-AF65-F5344CB8AC3E}">
        <p14:creationId xmlns:p14="http://schemas.microsoft.com/office/powerpoint/2010/main" val="121694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EDF7-25D6-C888-BB57-4A184C6864B1}"/>
              </a:ext>
            </a:extLst>
          </p:cNvPr>
          <p:cNvSpPr>
            <a:spLocks noGrp="1"/>
          </p:cNvSpPr>
          <p:nvPr>
            <p:ph type="title"/>
          </p:nvPr>
        </p:nvSpPr>
        <p:spPr/>
        <p:txBody>
          <a:bodyPr/>
          <a:lstStyle/>
          <a:p>
            <a:r>
              <a:rPr lang="en-US" dirty="0"/>
              <a:t>Cyber enabled and dependent crime</a:t>
            </a:r>
          </a:p>
        </p:txBody>
      </p:sp>
      <p:sp>
        <p:nvSpPr>
          <p:cNvPr id="3" name="Content Placeholder 2">
            <a:extLst>
              <a:ext uri="{FF2B5EF4-FFF2-40B4-BE49-F238E27FC236}">
                <a16:creationId xmlns:a16="http://schemas.microsoft.com/office/drawing/2014/main" id="{B99069F2-CA42-E0BD-A8C4-81916E75F932}"/>
              </a:ext>
            </a:extLst>
          </p:cNvPr>
          <p:cNvSpPr>
            <a:spLocks noGrp="1"/>
          </p:cNvSpPr>
          <p:nvPr>
            <p:ph idx="1"/>
          </p:nvPr>
        </p:nvSpPr>
        <p:spPr/>
        <p:txBody>
          <a:bodyPr/>
          <a:lstStyle/>
          <a:p>
            <a:r>
              <a:rPr lang="en-US" dirty="0"/>
              <a:t>Modern terminology talks about cyber-enabled and dependent crime</a:t>
            </a:r>
          </a:p>
          <a:p>
            <a:endParaRPr lang="en-US" dirty="0"/>
          </a:p>
          <a:p>
            <a:r>
              <a:rPr lang="en-US" dirty="0"/>
              <a:t> Cyber-enabled crime is a traditional crime that utilizes cyber </a:t>
            </a:r>
          </a:p>
          <a:p>
            <a:endParaRPr lang="en-US" dirty="0"/>
          </a:p>
          <a:p>
            <a:r>
              <a:rPr lang="en-US" dirty="0"/>
              <a:t> Cyber-dependent crime is a crime that depends on cyber for its execution</a:t>
            </a:r>
          </a:p>
          <a:p>
            <a:endParaRPr lang="en-US" dirty="0"/>
          </a:p>
        </p:txBody>
      </p:sp>
    </p:spTree>
    <p:extLst>
      <p:ext uri="{BB962C8B-B14F-4D97-AF65-F5344CB8AC3E}">
        <p14:creationId xmlns:p14="http://schemas.microsoft.com/office/powerpoint/2010/main" val="205457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36DB-409A-489A-82A9-A396E6CCD69A}"/>
              </a:ext>
            </a:extLst>
          </p:cNvPr>
          <p:cNvSpPr>
            <a:spLocks noGrp="1"/>
          </p:cNvSpPr>
          <p:nvPr>
            <p:ph type="title"/>
          </p:nvPr>
        </p:nvSpPr>
        <p:spPr/>
        <p:txBody>
          <a:bodyPr/>
          <a:lstStyle/>
          <a:p>
            <a:r>
              <a:rPr lang="sv-SE" dirty="0"/>
              <a:t>REFLECT!</a:t>
            </a:r>
          </a:p>
        </p:txBody>
      </p:sp>
      <p:sp>
        <p:nvSpPr>
          <p:cNvPr id="3" name="Content Placeholder 2">
            <a:extLst>
              <a:ext uri="{FF2B5EF4-FFF2-40B4-BE49-F238E27FC236}">
                <a16:creationId xmlns:a16="http://schemas.microsoft.com/office/drawing/2014/main" id="{531B12F1-007B-4B93-9641-7D4AB3252337}"/>
              </a:ext>
            </a:extLst>
          </p:cNvPr>
          <p:cNvSpPr>
            <a:spLocks noGrp="1"/>
          </p:cNvSpPr>
          <p:nvPr>
            <p:ph idx="1"/>
          </p:nvPr>
        </p:nvSpPr>
        <p:spPr/>
        <p:txBody>
          <a:bodyPr/>
          <a:lstStyle/>
          <a:p>
            <a:r>
              <a:rPr lang="en-US" dirty="0"/>
              <a:t>Use one minute to write down one-liners that describe what you just learned – come up with as many as you can.</a:t>
            </a:r>
          </a:p>
          <a:p>
            <a:endParaRPr lang="en-US" dirty="0"/>
          </a:p>
          <a:p>
            <a:r>
              <a:rPr lang="en-US" dirty="0"/>
              <a:t>Join up in pairs or groups and compare your lists for another minute.</a:t>
            </a:r>
          </a:p>
          <a:p>
            <a:endParaRPr lang="en-US" dirty="0"/>
          </a:p>
          <a:p>
            <a:r>
              <a:rPr lang="en-US" dirty="0"/>
              <a:t>Questions so far?</a:t>
            </a:r>
          </a:p>
          <a:p>
            <a:pPr lvl="1"/>
            <a:endParaRPr lang="sv-SE" dirty="0"/>
          </a:p>
          <a:p>
            <a:endParaRPr lang="sv-SE" dirty="0"/>
          </a:p>
          <a:p>
            <a:endParaRPr lang="sv-SE" dirty="0"/>
          </a:p>
        </p:txBody>
      </p:sp>
      <p:sp>
        <p:nvSpPr>
          <p:cNvPr id="4" name="Slide Number Placeholder 3">
            <a:extLst>
              <a:ext uri="{FF2B5EF4-FFF2-40B4-BE49-F238E27FC236}">
                <a16:creationId xmlns:a16="http://schemas.microsoft.com/office/drawing/2014/main" id="{F17A4667-61C6-4273-AB16-FA87FEA229BC}"/>
              </a:ext>
            </a:extLst>
          </p:cNvPr>
          <p:cNvSpPr>
            <a:spLocks noGrp="1"/>
          </p:cNvSpPr>
          <p:nvPr>
            <p:ph type="sldNum" sz="quarter" idx="4294967295"/>
          </p:nvPr>
        </p:nvSpPr>
        <p:spPr>
          <a:xfrm>
            <a:off x="8610600" y="6356350"/>
            <a:ext cx="2743200" cy="365125"/>
          </a:xfrm>
        </p:spPr>
        <p:txBody>
          <a:bodyPr/>
          <a:lstStyle/>
          <a:p>
            <a:fld id="{E5C5FB44-D3A2-47FB-BF34-692D01DE580E}" type="slidenum">
              <a:rPr lang="sv-SE" smtClean="0"/>
              <a:t>9</a:t>
            </a:fld>
            <a:endParaRPr lang="sv-SE"/>
          </a:p>
        </p:txBody>
      </p:sp>
      <p:sp>
        <p:nvSpPr>
          <p:cNvPr id="5" name="Footer Placeholder 4">
            <a:extLst>
              <a:ext uri="{FF2B5EF4-FFF2-40B4-BE49-F238E27FC236}">
                <a16:creationId xmlns:a16="http://schemas.microsoft.com/office/drawing/2014/main" id="{EF7B0294-DE6E-4DEA-A218-B2D93080E7DE}"/>
              </a:ext>
            </a:extLst>
          </p:cNvPr>
          <p:cNvSpPr>
            <a:spLocks noGrp="1"/>
          </p:cNvSpPr>
          <p:nvPr>
            <p:ph type="ftr" sz="quarter" idx="4294967295"/>
          </p:nvPr>
        </p:nvSpPr>
        <p:spPr>
          <a:xfrm>
            <a:off x="4038600" y="6356350"/>
            <a:ext cx="4114800" cy="365125"/>
          </a:xfrm>
        </p:spPr>
        <p:txBody>
          <a:bodyPr/>
          <a:lstStyle/>
          <a:p>
            <a:r>
              <a:rPr lang="en-US" dirty="0"/>
              <a:t>Dev by Joakim Kävrestad @ Jönköping School of Engineering</a:t>
            </a:r>
            <a:endParaRPr lang="sv-SE" dirty="0"/>
          </a:p>
        </p:txBody>
      </p:sp>
      <p:sp>
        <p:nvSpPr>
          <p:cNvPr id="6" name="Date Placeholder 5">
            <a:extLst>
              <a:ext uri="{FF2B5EF4-FFF2-40B4-BE49-F238E27FC236}">
                <a16:creationId xmlns:a16="http://schemas.microsoft.com/office/drawing/2014/main" id="{A1686931-B9F4-4AB4-9A95-2D8691B8653C}"/>
              </a:ext>
            </a:extLst>
          </p:cNvPr>
          <p:cNvSpPr>
            <a:spLocks noGrp="1"/>
          </p:cNvSpPr>
          <p:nvPr>
            <p:ph type="dt" sz="half" idx="4294967295"/>
          </p:nvPr>
        </p:nvSpPr>
        <p:spPr>
          <a:xfrm>
            <a:off x="838200" y="6356350"/>
            <a:ext cx="2743200" cy="365125"/>
          </a:xfrm>
        </p:spPr>
        <p:txBody>
          <a:bodyPr/>
          <a:lstStyle/>
          <a:p>
            <a:fld id="{9C8F26D7-CBF4-454E-A335-B75D323A88D3}" type="datetime1">
              <a:rPr lang="sv-SE" smtClean="0"/>
              <a:t>2024-07-12</a:t>
            </a:fld>
            <a:endParaRPr lang="sv-SE"/>
          </a:p>
        </p:txBody>
      </p:sp>
    </p:spTree>
    <p:extLst>
      <p:ext uri="{BB962C8B-B14F-4D97-AF65-F5344CB8AC3E}">
        <p14:creationId xmlns:p14="http://schemas.microsoft.com/office/powerpoint/2010/main" val="4421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2164</Words>
  <Application>Microsoft Office PowerPoint</Application>
  <PresentationFormat>Widescreen</PresentationFormat>
  <Paragraphs>319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Digital forensics</vt:lpstr>
      <vt:lpstr>Agenda</vt:lpstr>
      <vt:lpstr>Literature note</vt:lpstr>
      <vt:lpstr>Cybercrime</vt:lpstr>
      <vt:lpstr>Cybercrime</vt:lpstr>
      <vt:lpstr>Cybercrime</vt:lpstr>
      <vt:lpstr>Example - (online) fraud</vt:lpstr>
      <vt:lpstr>Cyber enabled and dependent crime</vt:lpstr>
      <vt:lpstr>REFLECT!</vt:lpstr>
      <vt:lpstr>Digital forensics</vt:lpstr>
      <vt:lpstr>Digital forensics</vt:lpstr>
      <vt:lpstr>Digital forensics – DFRWS definition</vt:lpstr>
      <vt:lpstr>Digital forensics – NIST definition</vt:lpstr>
      <vt:lpstr>Digital forensics – CyBOK definition</vt:lpstr>
      <vt:lpstr>Digital forensics</vt:lpstr>
      <vt:lpstr>Digital forensics</vt:lpstr>
      <vt:lpstr>Digital evidence</vt:lpstr>
      <vt:lpstr>Digital evidence</vt:lpstr>
      <vt:lpstr>Digital evidence</vt:lpstr>
      <vt:lpstr>Types of digital evidence</vt:lpstr>
      <vt:lpstr>Dead box analysis</vt:lpstr>
      <vt:lpstr>Live forensics</vt:lpstr>
      <vt:lpstr>REFLECT!</vt:lpstr>
      <vt:lpstr>Analysis</vt:lpstr>
      <vt:lpstr>Analysis</vt:lpstr>
      <vt:lpstr>Analysis</vt:lpstr>
      <vt:lpstr>Analysis – basic information examples</vt:lpstr>
      <vt:lpstr>Analysis</vt:lpstr>
      <vt:lpstr>REFLECT!</vt:lpstr>
      <vt:lpstr>Reporting</vt:lpstr>
      <vt:lpstr>Reporting – typical content</vt:lpstr>
      <vt:lpstr>Autopsy</vt:lpstr>
      <vt:lpstr>Thank you for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analysis workshop</dc:title>
  <dc:creator>Joakim Kävrestad</dc:creator>
  <cp:lastModifiedBy>Joakim Kävrestad</cp:lastModifiedBy>
  <cp:revision>22</cp:revision>
  <dcterms:created xsi:type="dcterms:W3CDTF">2022-10-21T13:35:47Z</dcterms:created>
  <dcterms:modified xsi:type="dcterms:W3CDTF">2024-07-12T09:22:15Z</dcterms:modified>
</cp:coreProperties>
</file>