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32" r:id="rId4"/>
    <p:sldId id="259" r:id="rId5"/>
    <p:sldId id="333" r:id="rId6"/>
    <p:sldId id="271" r:id="rId7"/>
    <p:sldId id="272" r:id="rId8"/>
    <p:sldId id="273" r:id="rId9"/>
    <p:sldId id="274" r:id="rId10"/>
    <p:sldId id="275" r:id="rId11"/>
    <p:sldId id="335" r:id="rId12"/>
    <p:sldId id="281" r:id="rId13"/>
    <p:sldId id="260" r:id="rId14"/>
    <p:sldId id="277" r:id="rId15"/>
    <p:sldId id="278" r:id="rId16"/>
    <p:sldId id="279" r:id="rId17"/>
    <p:sldId id="334" r:id="rId18"/>
    <p:sldId id="282" r:id="rId19"/>
    <p:sldId id="284" r:id="rId20"/>
    <p:sldId id="285" r:id="rId21"/>
    <p:sldId id="261" r:id="rId22"/>
    <p:sldId id="286" r:id="rId23"/>
    <p:sldId id="288" r:id="rId24"/>
    <p:sldId id="289" r:id="rId25"/>
    <p:sldId id="262" r:id="rId26"/>
    <p:sldId id="290" r:id="rId27"/>
    <p:sldId id="291" r:id="rId28"/>
    <p:sldId id="306" r:id="rId29"/>
    <p:sldId id="263" r:id="rId30"/>
    <p:sldId id="292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23649-A53D-4ED8-A700-7F218CB4BFB7}" v="1" dt="2024-07-12T08:25:57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82819FDF-A697-46CF-9CB1-9A55D847385C}"/>
    <pc:docChg chg="undo custSel addSld delSld modSld">
      <pc:chgData name="Joakim Kävrestad" userId="a92193a0-8f3d-4a15-a47f-f5fb7ea02d29" providerId="ADAL" clId="{82819FDF-A697-46CF-9CB1-9A55D847385C}" dt="2024-01-04T07:50:11.593" v="424"/>
      <pc:docMkLst>
        <pc:docMk/>
      </pc:docMkLst>
      <pc:sldChg chg="modSp mod">
        <pc:chgData name="Joakim Kävrestad" userId="a92193a0-8f3d-4a15-a47f-f5fb7ea02d29" providerId="ADAL" clId="{82819FDF-A697-46CF-9CB1-9A55D847385C}" dt="2024-01-04T07:48:17.426" v="398"/>
        <pc:sldMkLst>
          <pc:docMk/>
          <pc:sldMk cId="3659569746" sldId="257"/>
        </pc:sldMkLst>
        <pc:spChg chg="mod">
          <ac:chgData name="Joakim Kävrestad" userId="a92193a0-8f3d-4a15-a47f-f5fb7ea02d29" providerId="ADAL" clId="{82819FDF-A697-46CF-9CB1-9A55D847385C}" dt="2024-01-04T07:41:13.014" v="5" actId="6549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82819FDF-A697-46CF-9CB1-9A55D847385C}" dt="2024-01-04T07:48:17.426" v="39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82819FDF-A697-46CF-9CB1-9A55D847385C}" dt="2024-01-04T07:42:26.671" v="10" actId="47"/>
        <pc:sldMkLst>
          <pc:docMk/>
          <pc:sldMk cId="672512544" sldId="258"/>
        </pc:sldMkLst>
      </pc:sldChg>
      <pc:sldChg chg="modSp mod">
        <pc:chgData name="Joakim Kävrestad" userId="a92193a0-8f3d-4a15-a47f-f5fb7ea02d29" providerId="ADAL" clId="{82819FDF-A697-46CF-9CB1-9A55D847385C}" dt="2024-01-04T07:48:33.636" v="401"/>
        <pc:sldMkLst>
          <pc:docMk/>
          <pc:sldMk cId="1661819747" sldId="259"/>
        </pc:sldMkLst>
        <pc:spChg chg="mod">
          <ac:chgData name="Joakim Kävrestad" userId="a92193a0-8f3d-4a15-a47f-f5fb7ea02d29" providerId="ADAL" clId="{82819FDF-A697-46CF-9CB1-9A55D847385C}" dt="2024-01-04T07:48:33.636" v="401"/>
          <ac:spMkLst>
            <pc:docMk/>
            <pc:sldMk cId="1661819747" sldId="259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14.116" v="409"/>
        <pc:sldMkLst>
          <pc:docMk/>
          <pc:sldMk cId="8986504" sldId="260"/>
        </pc:sldMkLst>
        <pc:spChg chg="mod">
          <ac:chgData name="Joakim Kävrestad" userId="a92193a0-8f3d-4a15-a47f-f5fb7ea02d29" providerId="ADAL" clId="{82819FDF-A697-46CF-9CB1-9A55D847385C}" dt="2024-01-04T07:49:14.116" v="409"/>
          <ac:spMkLst>
            <pc:docMk/>
            <pc:sldMk cId="8986504" sldId="260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44.329" v="416"/>
        <pc:sldMkLst>
          <pc:docMk/>
          <pc:sldMk cId="2863209926" sldId="261"/>
        </pc:sldMkLst>
        <pc:spChg chg="mod">
          <ac:chgData name="Joakim Kävrestad" userId="a92193a0-8f3d-4a15-a47f-f5fb7ea02d29" providerId="ADAL" clId="{82819FDF-A697-46CF-9CB1-9A55D847385C}" dt="2024-01-04T07:46:31.295" v="389" actId="20577"/>
          <ac:spMkLst>
            <pc:docMk/>
            <pc:sldMk cId="2863209926" sldId="261"/>
            <ac:spMk id="3" creationId="{531B12F1-007B-4B93-9641-7D4AB3252337}"/>
          </ac:spMkLst>
        </pc:spChg>
        <pc:spChg chg="mod">
          <ac:chgData name="Joakim Kävrestad" userId="a92193a0-8f3d-4a15-a47f-f5fb7ea02d29" providerId="ADAL" clId="{82819FDF-A697-46CF-9CB1-9A55D847385C}" dt="2024-01-04T07:49:44.329" v="416"/>
          <ac:spMkLst>
            <pc:docMk/>
            <pc:sldMk cId="2863209926" sldId="261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57.275" v="420"/>
        <pc:sldMkLst>
          <pc:docMk/>
          <pc:sldMk cId="3502552299" sldId="262"/>
        </pc:sldMkLst>
        <pc:spChg chg="mod">
          <ac:chgData name="Joakim Kävrestad" userId="a92193a0-8f3d-4a15-a47f-f5fb7ea02d29" providerId="ADAL" clId="{82819FDF-A697-46CF-9CB1-9A55D847385C}" dt="2024-01-04T07:49:57.275" v="420"/>
          <ac:spMkLst>
            <pc:docMk/>
            <pc:sldMk cId="3502552299" sldId="262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50:08.409" v="423"/>
        <pc:sldMkLst>
          <pc:docMk/>
          <pc:sldMk cId="679068735" sldId="263"/>
        </pc:sldMkLst>
        <pc:spChg chg="mod">
          <ac:chgData name="Joakim Kävrestad" userId="a92193a0-8f3d-4a15-a47f-f5fb7ea02d29" providerId="ADAL" clId="{82819FDF-A697-46CF-9CB1-9A55D847385C}" dt="2024-01-04T07:50:08.409" v="423"/>
          <ac:spMkLst>
            <pc:docMk/>
            <pc:sldMk cId="679068735" sldId="263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82819FDF-A697-46CF-9CB1-9A55D847385C}" dt="2024-01-04T07:40:12.201" v="2" actId="47"/>
        <pc:sldMkLst>
          <pc:docMk/>
          <pc:sldMk cId="2919291925" sldId="265"/>
        </pc:sldMkLst>
      </pc:sldChg>
      <pc:sldChg chg="del">
        <pc:chgData name="Joakim Kävrestad" userId="a92193a0-8f3d-4a15-a47f-f5fb7ea02d29" providerId="ADAL" clId="{82819FDF-A697-46CF-9CB1-9A55D847385C}" dt="2023-12-15T07:48:39.472" v="0" actId="47"/>
        <pc:sldMkLst>
          <pc:docMk/>
          <pc:sldMk cId="2802355796" sldId="266"/>
        </pc:sldMkLst>
      </pc:sldChg>
      <pc:sldChg chg="del">
        <pc:chgData name="Joakim Kävrestad" userId="a92193a0-8f3d-4a15-a47f-f5fb7ea02d29" providerId="ADAL" clId="{82819FDF-A697-46CF-9CB1-9A55D847385C}" dt="2024-01-04T07:42:26.671" v="10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82819FDF-A697-46CF-9CB1-9A55D847385C}" dt="2024-01-04T07:42:26.671" v="10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82819FDF-A697-46CF-9CB1-9A55D847385C}" dt="2024-01-04T07:42:26.671" v="10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82819FDF-A697-46CF-9CB1-9A55D847385C}" dt="2024-01-04T07:42:29.662" v="11" actId="47"/>
        <pc:sldMkLst>
          <pc:docMk/>
          <pc:sldMk cId="2062398329" sldId="270"/>
        </pc:sldMkLst>
      </pc:sldChg>
      <pc:sldChg chg="modSp mod">
        <pc:chgData name="Joakim Kävrestad" userId="a92193a0-8f3d-4a15-a47f-f5fb7ea02d29" providerId="ADAL" clId="{82819FDF-A697-46CF-9CB1-9A55D847385C}" dt="2024-01-04T07:48:44.866" v="403"/>
        <pc:sldMkLst>
          <pc:docMk/>
          <pc:sldMk cId="3682370042" sldId="271"/>
        </pc:sldMkLst>
        <pc:spChg chg="mod">
          <ac:chgData name="Joakim Kävrestad" userId="a92193a0-8f3d-4a15-a47f-f5fb7ea02d29" providerId="ADAL" clId="{82819FDF-A697-46CF-9CB1-9A55D847385C}" dt="2024-01-04T07:48:44.866" v="403"/>
          <ac:spMkLst>
            <pc:docMk/>
            <pc:sldMk cId="3682370042" sldId="271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8:50.493" v="404"/>
        <pc:sldMkLst>
          <pc:docMk/>
          <pc:sldMk cId="2079692463" sldId="272"/>
        </pc:sldMkLst>
        <pc:spChg chg="mod">
          <ac:chgData name="Joakim Kävrestad" userId="a92193a0-8f3d-4a15-a47f-f5fb7ea02d29" providerId="ADAL" clId="{82819FDF-A697-46CF-9CB1-9A55D847385C}" dt="2024-01-04T07:48:50.493" v="404"/>
          <ac:spMkLst>
            <pc:docMk/>
            <pc:sldMk cId="2079692463" sldId="272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8:53.987" v="405"/>
        <pc:sldMkLst>
          <pc:docMk/>
          <pc:sldMk cId="1334375750" sldId="273"/>
        </pc:sldMkLst>
        <pc:spChg chg="mod">
          <ac:chgData name="Joakim Kävrestad" userId="a92193a0-8f3d-4a15-a47f-f5fb7ea02d29" providerId="ADAL" clId="{82819FDF-A697-46CF-9CB1-9A55D847385C}" dt="2024-01-04T07:48:53.987" v="405"/>
          <ac:spMkLst>
            <pc:docMk/>
            <pc:sldMk cId="1334375750" sldId="273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8:57.529" v="406"/>
        <pc:sldMkLst>
          <pc:docMk/>
          <pc:sldMk cId="2679463404" sldId="274"/>
        </pc:sldMkLst>
        <pc:spChg chg="mod">
          <ac:chgData name="Joakim Kävrestad" userId="a92193a0-8f3d-4a15-a47f-f5fb7ea02d29" providerId="ADAL" clId="{82819FDF-A697-46CF-9CB1-9A55D847385C}" dt="2024-01-04T07:48:57.529" v="406"/>
          <ac:spMkLst>
            <pc:docMk/>
            <pc:sldMk cId="2679463404" sldId="274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01.544" v="407"/>
        <pc:sldMkLst>
          <pc:docMk/>
          <pc:sldMk cId="3718492575" sldId="275"/>
        </pc:sldMkLst>
        <pc:spChg chg="mod">
          <ac:chgData name="Joakim Kävrestad" userId="a92193a0-8f3d-4a15-a47f-f5fb7ea02d29" providerId="ADAL" clId="{82819FDF-A697-46CF-9CB1-9A55D847385C}" dt="2024-01-04T07:49:01.544" v="407"/>
          <ac:spMkLst>
            <pc:docMk/>
            <pc:sldMk cId="3718492575" sldId="275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82819FDF-A697-46CF-9CB1-9A55D847385C}" dt="2024-01-04T07:47:48.011" v="397" actId="47"/>
        <pc:sldMkLst>
          <pc:docMk/>
          <pc:sldMk cId="3304848632" sldId="276"/>
        </pc:sldMkLst>
      </pc:sldChg>
      <pc:sldChg chg="modSp mod">
        <pc:chgData name="Joakim Kävrestad" userId="a92193a0-8f3d-4a15-a47f-f5fb7ea02d29" providerId="ADAL" clId="{82819FDF-A697-46CF-9CB1-9A55D847385C}" dt="2024-01-04T07:49:17.814" v="410"/>
        <pc:sldMkLst>
          <pc:docMk/>
          <pc:sldMk cId="3303042733" sldId="277"/>
        </pc:sldMkLst>
        <pc:spChg chg="mod">
          <ac:chgData name="Joakim Kävrestad" userId="a92193a0-8f3d-4a15-a47f-f5fb7ea02d29" providerId="ADAL" clId="{82819FDF-A697-46CF-9CB1-9A55D847385C}" dt="2024-01-04T07:49:17.814" v="410"/>
          <ac:spMkLst>
            <pc:docMk/>
            <pc:sldMk cId="3303042733" sldId="277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21.360" v="411"/>
        <pc:sldMkLst>
          <pc:docMk/>
          <pc:sldMk cId="229810247" sldId="278"/>
        </pc:sldMkLst>
        <pc:spChg chg="mod">
          <ac:chgData name="Joakim Kävrestad" userId="a92193a0-8f3d-4a15-a47f-f5fb7ea02d29" providerId="ADAL" clId="{82819FDF-A697-46CF-9CB1-9A55D847385C}" dt="2024-01-04T07:49:21.360" v="411"/>
          <ac:spMkLst>
            <pc:docMk/>
            <pc:sldMk cId="229810247" sldId="278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30.152" v="412"/>
        <pc:sldMkLst>
          <pc:docMk/>
          <pc:sldMk cId="2778462016" sldId="279"/>
        </pc:sldMkLst>
        <pc:spChg chg="mod">
          <ac:chgData name="Joakim Kävrestad" userId="a92193a0-8f3d-4a15-a47f-f5fb7ea02d29" providerId="ADAL" clId="{82819FDF-A697-46CF-9CB1-9A55D847385C}" dt="2024-01-04T07:49:30.152" v="412"/>
          <ac:spMkLst>
            <pc:docMk/>
            <pc:sldMk cId="2778462016" sldId="279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82819FDF-A697-46CF-9CB1-9A55D847385C}" dt="2024-01-04T07:47:43.165" v="395" actId="47"/>
        <pc:sldMkLst>
          <pc:docMk/>
          <pc:sldMk cId="3293650966" sldId="280"/>
        </pc:sldMkLst>
      </pc:sldChg>
      <pc:sldChg chg="modSp mod">
        <pc:chgData name="Joakim Kävrestad" userId="a92193a0-8f3d-4a15-a47f-f5fb7ea02d29" providerId="ADAL" clId="{82819FDF-A697-46CF-9CB1-9A55D847385C}" dt="2024-01-04T07:49:09.261" v="408"/>
        <pc:sldMkLst>
          <pc:docMk/>
          <pc:sldMk cId="3460401729" sldId="281"/>
        </pc:sldMkLst>
        <pc:spChg chg="mod">
          <ac:chgData name="Joakim Kävrestad" userId="a92193a0-8f3d-4a15-a47f-f5fb7ea02d29" providerId="ADAL" clId="{82819FDF-A697-46CF-9CB1-9A55D847385C}" dt="2024-01-04T07:49:09.261" v="408"/>
          <ac:spMkLst>
            <pc:docMk/>
            <pc:sldMk cId="3460401729" sldId="281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35.126" v="413"/>
        <pc:sldMkLst>
          <pc:docMk/>
          <pc:sldMk cId="3414096726" sldId="282"/>
        </pc:sldMkLst>
        <pc:spChg chg="mod">
          <ac:chgData name="Joakim Kävrestad" userId="a92193a0-8f3d-4a15-a47f-f5fb7ea02d29" providerId="ADAL" clId="{82819FDF-A697-46CF-9CB1-9A55D847385C}" dt="2024-01-04T07:49:35.126" v="413"/>
          <ac:spMkLst>
            <pc:docMk/>
            <pc:sldMk cId="3414096726" sldId="282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82819FDF-A697-46CF-9CB1-9A55D847385C}" dt="2024-01-04T07:40:19.662" v="3" actId="47"/>
        <pc:sldMkLst>
          <pc:docMk/>
          <pc:sldMk cId="3783932254" sldId="283"/>
        </pc:sldMkLst>
      </pc:sldChg>
      <pc:sldChg chg="modSp mod">
        <pc:chgData name="Joakim Kävrestad" userId="a92193a0-8f3d-4a15-a47f-f5fb7ea02d29" providerId="ADAL" clId="{82819FDF-A697-46CF-9CB1-9A55D847385C}" dt="2024-01-04T07:49:38.162" v="414"/>
        <pc:sldMkLst>
          <pc:docMk/>
          <pc:sldMk cId="1376873872" sldId="284"/>
        </pc:sldMkLst>
        <pc:spChg chg="mod">
          <ac:chgData name="Joakim Kävrestad" userId="a92193a0-8f3d-4a15-a47f-f5fb7ea02d29" providerId="ADAL" clId="{82819FDF-A697-46CF-9CB1-9A55D847385C}" dt="2024-01-04T07:49:38.162" v="414"/>
          <ac:spMkLst>
            <pc:docMk/>
            <pc:sldMk cId="1376873872" sldId="284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41.022" v="415"/>
        <pc:sldMkLst>
          <pc:docMk/>
          <pc:sldMk cId="2784179079" sldId="285"/>
        </pc:sldMkLst>
        <pc:spChg chg="mod">
          <ac:chgData name="Joakim Kävrestad" userId="a92193a0-8f3d-4a15-a47f-f5fb7ea02d29" providerId="ADAL" clId="{82819FDF-A697-46CF-9CB1-9A55D847385C}" dt="2024-01-04T07:49:41.022" v="415"/>
          <ac:spMkLst>
            <pc:docMk/>
            <pc:sldMk cId="2784179079" sldId="285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47.077" v="417"/>
        <pc:sldMkLst>
          <pc:docMk/>
          <pc:sldMk cId="115505960" sldId="286"/>
        </pc:sldMkLst>
        <pc:spChg chg="mod">
          <ac:chgData name="Joakim Kävrestad" userId="a92193a0-8f3d-4a15-a47f-f5fb7ea02d29" providerId="ADAL" clId="{82819FDF-A697-46CF-9CB1-9A55D847385C}" dt="2024-01-04T07:49:47.077" v="417"/>
          <ac:spMkLst>
            <pc:docMk/>
            <pc:sldMk cId="115505960" sldId="28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82819FDF-A697-46CF-9CB1-9A55D847385C}" dt="2024-01-04T07:47:32.970" v="393" actId="47"/>
        <pc:sldMkLst>
          <pc:docMk/>
          <pc:sldMk cId="3404248168" sldId="287"/>
        </pc:sldMkLst>
      </pc:sldChg>
      <pc:sldChg chg="modSp mod">
        <pc:chgData name="Joakim Kävrestad" userId="a92193a0-8f3d-4a15-a47f-f5fb7ea02d29" providerId="ADAL" clId="{82819FDF-A697-46CF-9CB1-9A55D847385C}" dt="2024-01-04T07:49:51.536" v="418"/>
        <pc:sldMkLst>
          <pc:docMk/>
          <pc:sldMk cId="1854806124" sldId="288"/>
        </pc:sldMkLst>
        <pc:spChg chg="mod">
          <ac:chgData name="Joakim Kävrestad" userId="a92193a0-8f3d-4a15-a47f-f5fb7ea02d29" providerId="ADAL" clId="{82819FDF-A697-46CF-9CB1-9A55D847385C}" dt="2024-01-04T07:47:00.108" v="390" actId="313"/>
          <ac:spMkLst>
            <pc:docMk/>
            <pc:sldMk cId="1854806124" sldId="288"/>
            <ac:spMk id="3" creationId="{531B12F1-007B-4B93-9641-7D4AB3252337}"/>
          </ac:spMkLst>
        </pc:spChg>
        <pc:spChg chg="mod">
          <ac:chgData name="Joakim Kävrestad" userId="a92193a0-8f3d-4a15-a47f-f5fb7ea02d29" providerId="ADAL" clId="{82819FDF-A697-46CF-9CB1-9A55D847385C}" dt="2024-01-04T07:49:51.536" v="418"/>
          <ac:spMkLst>
            <pc:docMk/>
            <pc:sldMk cId="1854806124" sldId="288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49:54.313" v="419"/>
        <pc:sldMkLst>
          <pc:docMk/>
          <pc:sldMk cId="2286414300" sldId="289"/>
        </pc:sldMkLst>
        <pc:spChg chg="mod">
          <ac:chgData name="Joakim Kävrestad" userId="a92193a0-8f3d-4a15-a47f-f5fb7ea02d29" providerId="ADAL" clId="{82819FDF-A697-46CF-9CB1-9A55D847385C}" dt="2024-01-04T07:47:06.490" v="391" actId="20577"/>
          <ac:spMkLst>
            <pc:docMk/>
            <pc:sldMk cId="2286414300" sldId="289"/>
            <ac:spMk id="3" creationId="{531B12F1-007B-4B93-9641-7D4AB3252337}"/>
          </ac:spMkLst>
        </pc:spChg>
        <pc:spChg chg="mod">
          <ac:chgData name="Joakim Kävrestad" userId="a92193a0-8f3d-4a15-a47f-f5fb7ea02d29" providerId="ADAL" clId="{82819FDF-A697-46CF-9CB1-9A55D847385C}" dt="2024-01-04T07:49:54.313" v="419"/>
          <ac:spMkLst>
            <pc:docMk/>
            <pc:sldMk cId="2286414300" sldId="289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50:00.952" v="421"/>
        <pc:sldMkLst>
          <pc:docMk/>
          <pc:sldMk cId="873023481" sldId="290"/>
        </pc:sldMkLst>
        <pc:spChg chg="mod">
          <ac:chgData name="Joakim Kävrestad" userId="a92193a0-8f3d-4a15-a47f-f5fb7ea02d29" providerId="ADAL" clId="{82819FDF-A697-46CF-9CB1-9A55D847385C}" dt="2024-01-04T07:50:00.952" v="421"/>
          <ac:spMkLst>
            <pc:docMk/>
            <pc:sldMk cId="873023481" sldId="290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50:03.631" v="422"/>
        <pc:sldMkLst>
          <pc:docMk/>
          <pc:sldMk cId="3124145220" sldId="291"/>
        </pc:sldMkLst>
        <pc:spChg chg="mod">
          <ac:chgData name="Joakim Kävrestad" userId="a92193a0-8f3d-4a15-a47f-f5fb7ea02d29" providerId="ADAL" clId="{82819FDF-A697-46CF-9CB1-9A55D847385C}" dt="2024-01-04T07:50:03.631" v="422"/>
          <ac:spMkLst>
            <pc:docMk/>
            <pc:sldMk cId="3124145220" sldId="291"/>
            <ac:spMk id="5" creationId="{EF7B0294-DE6E-4DEA-A218-B2D93080E7DE}"/>
          </ac:spMkLst>
        </pc:spChg>
      </pc:sldChg>
      <pc:sldChg chg="modSp mod">
        <pc:chgData name="Joakim Kävrestad" userId="a92193a0-8f3d-4a15-a47f-f5fb7ea02d29" providerId="ADAL" clId="{82819FDF-A697-46CF-9CB1-9A55D847385C}" dt="2024-01-04T07:50:11.593" v="424"/>
        <pc:sldMkLst>
          <pc:docMk/>
          <pc:sldMk cId="3922726461" sldId="292"/>
        </pc:sldMkLst>
        <pc:spChg chg="mod">
          <ac:chgData name="Joakim Kävrestad" userId="a92193a0-8f3d-4a15-a47f-f5fb7ea02d29" providerId="ADAL" clId="{82819FDF-A697-46CF-9CB1-9A55D847385C}" dt="2024-01-04T07:50:11.593" v="424"/>
          <ac:spMkLst>
            <pc:docMk/>
            <pc:sldMk cId="3922726461" sldId="292"/>
            <ac:spMk id="5" creationId="{EF7B0294-DE6E-4DEA-A218-B2D93080E7DE}"/>
          </ac:spMkLst>
        </pc:spChg>
      </pc:sldChg>
      <pc:sldChg chg="add">
        <pc:chgData name="Joakim Kävrestad" userId="a92193a0-8f3d-4a15-a47f-f5fb7ea02d29" providerId="ADAL" clId="{82819FDF-A697-46CF-9CB1-9A55D847385C}" dt="2024-01-04T07:47:31.296" v="392"/>
        <pc:sldMkLst>
          <pc:docMk/>
          <pc:sldMk cId="44219478" sldId="306"/>
        </pc:sldMkLst>
      </pc:sldChg>
      <pc:sldChg chg="modSp add mod">
        <pc:chgData name="Joakim Kävrestad" userId="a92193a0-8f3d-4a15-a47f-f5fb7ea02d29" providerId="ADAL" clId="{82819FDF-A697-46CF-9CB1-9A55D847385C}" dt="2024-01-04T07:42:05.675" v="9"/>
        <pc:sldMkLst>
          <pc:docMk/>
          <pc:sldMk cId="2956703066" sldId="332"/>
        </pc:sldMkLst>
        <pc:spChg chg="mod">
          <ac:chgData name="Joakim Kävrestad" userId="a92193a0-8f3d-4a15-a47f-f5fb7ea02d29" providerId="ADAL" clId="{82819FDF-A697-46CF-9CB1-9A55D847385C}" dt="2024-01-04T07:42:05.675" v="9"/>
          <ac:spMkLst>
            <pc:docMk/>
            <pc:sldMk cId="2956703066" sldId="33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82819FDF-A697-46CF-9CB1-9A55D847385C}" dt="2024-01-04T07:48:39.500" v="402"/>
        <pc:sldMkLst>
          <pc:docMk/>
          <pc:sldMk cId="1742857914" sldId="333"/>
        </pc:sldMkLst>
        <pc:spChg chg="mod">
          <ac:chgData name="Joakim Kävrestad" userId="a92193a0-8f3d-4a15-a47f-f5fb7ea02d29" providerId="ADAL" clId="{82819FDF-A697-46CF-9CB1-9A55D847385C}" dt="2024-01-04T07:43:36.083" v="44" actId="20577"/>
          <ac:spMkLst>
            <pc:docMk/>
            <pc:sldMk cId="1742857914" sldId="333"/>
            <ac:spMk id="2" creationId="{3CF836DB-409A-489A-82A9-A396E6CCD69A}"/>
          </ac:spMkLst>
        </pc:spChg>
        <pc:spChg chg="mod">
          <ac:chgData name="Joakim Kävrestad" userId="a92193a0-8f3d-4a15-a47f-f5fb7ea02d29" providerId="ADAL" clId="{82819FDF-A697-46CF-9CB1-9A55D847385C}" dt="2024-01-04T07:45:03.197" v="332" actId="20577"/>
          <ac:spMkLst>
            <pc:docMk/>
            <pc:sldMk cId="1742857914" sldId="333"/>
            <ac:spMk id="3" creationId="{531B12F1-007B-4B93-9641-7D4AB3252337}"/>
          </ac:spMkLst>
        </pc:spChg>
        <pc:spChg chg="mod">
          <ac:chgData name="Joakim Kävrestad" userId="a92193a0-8f3d-4a15-a47f-f5fb7ea02d29" providerId="ADAL" clId="{82819FDF-A697-46CF-9CB1-9A55D847385C}" dt="2024-01-04T07:48:39.500" v="402"/>
          <ac:spMkLst>
            <pc:docMk/>
            <pc:sldMk cId="1742857914" sldId="333"/>
            <ac:spMk id="5" creationId="{EF7B0294-DE6E-4DEA-A218-B2D93080E7DE}"/>
          </ac:spMkLst>
        </pc:spChg>
      </pc:sldChg>
      <pc:sldChg chg="add">
        <pc:chgData name="Joakim Kävrestad" userId="a92193a0-8f3d-4a15-a47f-f5fb7ea02d29" providerId="ADAL" clId="{82819FDF-A697-46CF-9CB1-9A55D847385C}" dt="2024-01-04T07:47:41.857" v="394"/>
        <pc:sldMkLst>
          <pc:docMk/>
          <pc:sldMk cId="2345398570" sldId="334"/>
        </pc:sldMkLst>
      </pc:sldChg>
      <pc:sldChg chg="add">
        <pc:chgData name="Joakim Kävrestad" userId="a92193a0-8f3d-4a15-a47f-f5fb7ea02d29" providerId="ADAL" clId="{82819FDF-A697-46CF-9CB1-9A55D847385C}" dt="2024-01-04T07:47:46.617" v="396"/>
        <pc:sldMkLst>
          <pc:docMk/>
          <pc:sldMk cId="3874103756" sldId="335"/>
        </pc:sldMkLst>
      </pc:sldChg>
    </pc:docChg>
  </pc:docChgLst>
  <pc:docChgLst>
    <pc:chgData name="Joakim Kävrestad" userId="a92193a0-8f3d-4a15-a47f-f5fb7ea02d29" providerId="ADAL" clId="{CC0335EC-C5E7-4BE7-AD7F-B43A61F7708E}"/>
    <pc:docChg chg="modSld">
      <pc:chgData name="Joakim Kävrestad" userId="a92193a0-8f3d-4a15-a47f-f5fb7ea02d29" providerId="ADAL" clId="{CC0335EC-C5E7-4BE7-AD7F-B43A61F7708E}" dt="2023-09-15T06:19:56.812" v="15" actId="20577"/>
      <pc:docMkLst>
        <pc:docMk/>
      </pc:docMkLst>
      <pc:sldChg chg="modSp mod">
        <pc:chgData name="Joakim Kävrestad" userId="a92193a0-8f3d-4a15-a47f-f5fb7ea02d29" providerId="ADAL" clId="{CC0335EC-C5E7-4BE7-AD7F-B43A61F7708E}" dt="2023-09-15T06:19:56.812" v="15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CC0335EC-C5E7-4BE7-AD7F-B43A61F7708E}" dt="2023-09-15T06:19:56.812" v="15" actId="20577"/>
          <ac:spMkLst>
            <pc:docMk/>
            <pc:sldMk cId="4053168140" sldId="256"/>
            <ac:spMk id="3" creationId="{23337A21-587D-4334-B8D9-36CE03BE6B13}"/>
          </ac:spMkLst>
        </pc:spChg>
      </pc:sldChg>
    </pc:docChg>
  </pc:docChgLst>
  <pc:docChgLst>
    <pc:chgData name="Joakim Kävrestad" userId="a92193a0-8f3d-4a15-a47f-f5fb7ea02d29" providerId="ADAL" clId="{4F9DD605-A4CE-4C3B-99A2-FD2CD51CFF40}"/>
    <pc:docChg chg="delSld modSld">
      <pc:chgData name="Joakim Kävrestad" userId="a92193a0-8f3d-4a15-a47f-f5fb7ea02d29" providerId="ADAL" clId="{4F9DD605-A4CE-4C3B-99A2-FD2CD51CFF40}" dt="2023-12-15T07:46:48.235" v="37" actId="47"/>
      <pc:docMkLst>
        <pc:docMk/>
      </pc:docMkLst>
      <pc:sldChg chg="modSp mod">
        <pc:chgData name="Joakim Kävrestad" userId="a92193a0-8f3d-4a15-a47f-f5fb7ea02d29" providerId="ADAL" clId="{4F9DD605-A4CE-4C3B-99A2-FD2CD51CFF40}" dt="2023-12-15T07:44:46.516" v="8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4F9DD605-A4CE-4C3B-99A2-FD2CD51CFF40}" dt="2023-12-15T07:44:46.516" v="8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4F9DD605-A4CE-4C3B-99A2-FD2CD51CFF40}" dt="2023-12-15T07:45:17.947" v="24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4F9DD605-A4CE-4C3B-99A2-FD2CD51CFF40}" dt="2023-12-15T07:45:17.947" v="24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4F9DD605-A4CE-4C3B-99A2-FD2CD51CFF40}" dt="2023-12-15T07:46:37.643" v="36" actId="20577"/>
        <pc:sldMkLst>
          <pc:docMk/>
          <pc:sldMk cId="679068735" sldId="263"/>
        </pc:sldMkLst>
        <pc:spChg chg="mod">
          <ac:chgData name="Joakim Kävrestad" userId="a92193a0-8f3d-4a15-a47f-f5fb7ea02d29" providerId="ADAL" clId="{4F9DD605-A4CE-4C3B-99A2-FD2CD51CFF40}" dt="2023-12-15T07:45:31.387" v="30" actId="20577"/>
          <ac:spMkLst>
            <pc:docMk/>
            <pc:sldMk cId="679068735" sldId="263"/>
            <ac:spMk id="2" creationId="{3CF836DB-409A-489A-82A9-A396E6CCD69A}"/>
          </ac:spMkLst>
        </pc:spChg>
        <pc:spChg chg="mod">
          <ac:chgData name="Joakim Kävrestad" userId="a92193a0-8f3d-4a15-a47f-f5fb7ea02d29" providerId="ADAL" clId="{4F9DD605-A4CE-4C3B-99A2-FD2CD51CFF40}" dt="2023-12-15T07:46:37.643" v="36" actId="20577"/>
          <ac:spMkLst>
            <pc:docMk/>
            <pc:sldMk cId="679068735" sldId="263"/>
            <ac:spMk id="3" creationId="{531B12F1-007B-4B93-9641-7D4AB3252337}"/>
          </ac:spMkLst>
        </pc:spChg>
      </pc:sldChg>
      <pc:sldChg chg="modSp del mod">
        <pc:chgData name="Joakim Kävrestad" userId="a92193a0-8f3d-4a15-a47f-f5fb7ea02d29" providerId="ADAL" clId="{4F9DD605-A4CE-4C3B-99A2-FD2CD51CFF40}" dt="2023-12-15T07:46:48.235" v="37" actId="47"/>
        <pc:sldMkLst>
          <pc:docMk/>
          <pc:sldMk cId="3053563190" sldId="264"/>
        </pc:sldMkLst>
        <pc:spChg chg="mod">
          <ac:chgData name="Joakim Kävrestad" userId="a92193a0-8f3d-4a15-a47f-f5fb7ea02d29" providerId="ADAL" clId="{4F9DD605-A4CE-4C3B-99A2-FD2CD51CFF40}" dt="2023-12-15T07:46:29.649" v="34" actId="20577"/>
          <ac:spMkLst>
            <pc:docMk/>
            <pc:sldMk cId="3053563190" sldId="264"/>
            <ac:spMk id="2" creationId="{3CF836DB-409A-489A-82A9-A396E6CCD69A}"/>
          </ac:spMkLst>
        </pc:spChg>
      </pc:sldChg>
    </pc:docChg>
  </pc:docChgLst>
  <pc:docChgLst>
    <pc:chgData name="Joakim Kävrestad" userId="a92193a0-8f3d-4a15-a47f-f5fb7ea02d29" providerId="ADAL" clId="{D46668E4-25E0-4318-BC41-D995C2685C54}"/>
    <pc:docChg chg="modSld">
      <pc:chgData name="Joakim Kävrestad" userId="a92193a0-8f3d-4a15-a47f-f5fb7ea02d29" providerId="ADAL" clId="{D46668E4-25E0-4318-BC41-D995C2685C54}" dt="2023-09-15T06:18:22.994" v="51" actId="20577"/>
      <pc:docMkLst>
        <pc:docMk/>
      </pc:docMkLst>
      <pc:sldChg chg="modSp mod">
        <pc:chgData name="Joakim Kävrestad" userId="a92193a0-8f3d-4a15-a47f-f5fb7ea02d29" providerId="ADAL" clId="{D46668E4-25E0-4318-BC41-D995C2685C54}" dt="2023-09-15T06:18:22.994" v="51" actId="20577"/>
        <pc:sldMkLst>
          <pc:docMk/>
          <pc:sldMk cId="3053563190" sldId="264"/>
        </pc:sldMkLst>
        <pc:spChg chg="mod">
          <ac:chgData name="Joakim Kävrestad" userId="a92193a0-8f3d-4a15-a47f-f5fb7ea02d29" providerId="ADAL" clId="{D46668E4-25E0-4318-BC41-D995C2685C54}" dt="2023-09-15T06:18:22.994" v="51" actId="20577"/>
          <ac:spMkLst>
            <pc:docMk/>
            <pc:sldMk cId="3053563190" sldId="264"/>
            <ac:spMk id="3" creationId="{531B12F1-007B-4B93-9641-7D4AB3252337}"/>
          </ac:spMkLst>
        </pc:spChg>
      </pc:sldChg>
    </pc:docChg>
  </pc:docChgLst>
  <pc:docChgLst>
    <pc:chgData name="Joakim Kävrestad" userId="a92193a0-8f3d-4a15-a47f-f5fb7ea02d29" providerId="ADAL" clId="{E2223649-A53D-4ED8-A700-7F218CB4BFB7}"/>
    <pc:docChg chg="custSel modSld modMainMaster">
      <pc:chgData name="Joakim Kävrestad" userId="a92193a0-8f3d-4a15-a47f-f5fb7ea02d29" providerId="ADAL" clId="{E2223649-A53D-4ED8-A700-7F218CB4BFB7}" dt="2024-07-12T09:22:36.550" v="70" actId="478"/>
      <pc:docMkLst>
        <pc:docMk/>
      </pc:docMkLst>
      <pc:sldChg chg="modSp mod">
        <pc:chgData name="Joakim Kävrestad" userId="a92193a0-8f3d-4a15-a47f-f5fb7ea02d29" providerId="ADAL" clId="{E2223649-A53D-4ED8-A700-7F218CB4BFB7}" dt="2024-07-12T09:22:26.857" v="6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E2223649-A53D-4ED8-A700-7F218CB4BFB7}" dt="2024-07-12T09:22:26.857" v="69" actId="6549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E2223649-A53D-4ED8-A700-7F218CB4BFB7}" dt="2024-07-12T08:26:20.783" v="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E2223649-A53D-4ED8-A700-7F218CB4BFB7}" dt="2024-07-12T08:26:20.783" v="7" actId="790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9:25.664" v="49" actId="20577"/>
        <pc:sldMkLst>
          <pc:docMk/>
          <pc:sldMk cId="2863209926" sldId="261"/>
        </pc:sldMkLst>
        <pc:spChg chg="mod">
          <ac:chgData name="Joakim Kävrestad" userId="a92193a0-8f3d-4a15-a47f-f5fb7ea02d29" providerId="ADAL" clId="{E2223649-A53D-4ED8-A700-7F218CB4BFB7}" dt="2024-07-12T08:29:25.664" v="49" actId="20577"/>
          <ac:spMkLst>
            <pc:docMk/>
            <pc:sldMk cId="2863209926" sldId="261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8:03.585" v="17" actId="20577"/>
        <pc:sldMkLst>
          <pc:docMk/>
          <pc:sldMk cId="3718492575" sldId="275"/>
        </pc:sldMkLst>
        <pc:spChg chg="mod">
          <ac:chgData name="Joakim Kävrestad" userId="a92193a0-8f3d-4a15-a47f-f5fb7ea02d29" providerId="ADAL" clId="{E2223649-A53D-4ED8-A700-7F218CB4BFB7}" dt="2024-07-12T08:28:03.585" v="17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8:57.705" v="29" actId="20577"/>
        <pc:sldMkLst>
          <pc:docMk/>
          <pc:sldMk cId="1376873872" sldId="284"/>
        </pc:sldMkLst>
        <pc:spChg chg="mod">
          <ac:chgData name="Joakim Kävrestad" userId="a92193a0-8f3d-4a15-a47f-f5fb7ea02d29" providerId="ADAL" clId="{E2223649-A53D-4ED8-A700-7F218CB4BFB7}" dt="2024-07-12T08:28:57.705" v="29" actId="20577"/>
          <ac:spMkLst>
            <pc:docMk/>
            <pc:sldMk cId="1376873872" sldId="28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9:37.390" v="56" actId="20577"/>
        <pc:sldMkLst>
          <pc:docMk/>
          <pc:sldMk cId="115505960" sldId="286"/>
        </pc:sldMkLst>
        <pc:spChg chg="mod">
          <ac:chgData name="Joakim Kävrestad" userId="a92193a0-8f3d-4a15-a47f-f5fb7ea02d29" providerId="ADAL" clId="{E2223649-A53D-4ED8-A700-7F218CB4BFB7}" dt="2024-07-12T08:29:37.390" v="56" actId="20577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9:50.864" v="64" actId="20577"/>
        <pc:sldMkLst>
          <pc:docMk/>
          <pc:sldMk cId="1854806124" sldId="288"/>
        </pc:sldMkLst>
        <pc:spChg chg="mod">
          <ac:chgData name="Joakim Kävrestad" userId="a92193a0-8f3d-4a15-a47f-f5fb7ea02d29" providerId="ADAL" clId="{E2223649-A53D-4ED8-A700-7F218CB4BFB7}" dt="2024-07-12T08:29:50.864" v="64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30:35.614" v="68" actId="20577"/>
        <pc:sldMkLst>
          <pc:docMk/>
          <pc:sldMk cId="44219478" sldId="306"/>
        </pc:sldMkLst>
        <pc:spChg chg="mod">
          <ac:chgData name="Joakim Kävrestad" userId="a92193a0-8f3d-4a15-a47f-f5fb7ea02d29" providerId="ADAL" clId="{E2223649-A53D-4ED8-A700-7F218CB4BFB7}" dt="2024-07-12T08:30:35.614" v="68" actId="20577"/>
          <ac:spMkLst>
            <pc:docMk/>
            <pc:sldMk cId="44219478" sldId="30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6:35.404" v="9" actId="790"/>
        <pc:sldMkLst>
          <pc:docMk/>
          <pc:sldMk cId="2956703066" sldId="332"/>
        </pc:sldMkLst>
        <pc:spChg chg="mod">
          <ac:chgData name="Joakim Kävrestad" userId="a92193a0-8f3d-4a15-a47f-f5fb7ea02d29" providerId="ADAL" clId="{E2223649-A53D-4ED8-A700-7F218CB4BFB7}" dt="2024-07-12T08:26:35.404" v="9" actId="790"/>
          <ac:spMkLst>
            <pc:docMk/>
            <pc:sldMk cId="2956703066" sldId="332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E2223649-A53D-4ED8-A700-7F218CB4BFB7}" dt="2024-07-12T08:28:45.952" v="27" actId="20577"/>
        <pc:sldMkLst>
          <pc:docMk/>
          <pc:sldMk cId="2345398570" sldId="334"/>
        </pc:sldMkLst>
        <pc:spChg chg="mod">
          <ac:chgData name="Joakim Kävrestad" userId="a92193a0-8f3d-4a15-a47f-f5fb7ea02d29" providerId="ADAL" clId="{E2223649-A53D-4ED8-A700-7F218CB4BFB7}" dt="2024-07-12T08:28:45.952" v="27" actId="20577"/>
          <ac:spMkLst>
            <pc:docMk/>
            <pc:sldMk cId="2345398570" sldId="33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E2223649-A53D-4ED8-A700-7F218CB4BFB7}" dt="2024-07-12T08:28:17.675" v="21" actId="20577"/>
        <pc:sldMkLst>
          <pc:docMk/>
          <pc:sldMk cId="3874103756" sldId="335"/>
        </pc:sldMkLst>
        <pc:spChg chg="mod">
          <ac:chgData name="Joakim Kävrestad" userId="a92193a0-8f3d-4a15-a47f-f5fb7ea02d29" providerId="ADAL" clId="{E2223649-A53D-4ED8-A700-7F218CB4BFB7}" dt="2024-07-12T08:28:17.675" v="21" actId="20577"/>
          <ac:spMkLst>
            <pc:docMk/>
            <pc:sldMk cId="3874103756" sldId="335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E2223649-A53D-4ED8-A700-7F218CB4BFB7}" dt="2024-07-12T09:22:36.550" v="70" actId="478"/>
        <pc:sldMasterMkLst>
          <pc:docMk/>
          <pc:sldMasterMk cId="2974652794" sldId="2147483648"/>
        </pc:sldMasterMkLst>
        <pc:sldLayoutChg chg="addSp delSp modSp mod">
          <pc:chgData name="Joakim Kävrestad" userId="a92193a0-8f3d-4a15-a47f-f5fb7ea02d29" providerId="ADAL" clId="{E2223649-A53D-4ED8-A700-7F218CB4BFB7}" dt="2024-07-12T09:22:36.550" v="70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E2223649-A53D-4ED8-A700-7F218CB4BFB7}" dt="2024-07-12T08:25:54.912" v="0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add del mod">
            <ac:chgData name="Joakim Kävrestad" userId="a92193a0-8f3d-4a15-a47f-f5fb7ea02d29" providerId="ADAL" clId="{E2223649-A53D-4ED8-A700-7F218CB4BFB7}" dt="2024-07-12T09:22:36.550" v="70" actId="478"/>
            <ac:picMkLst>
              <pc:docMk/>
              <pc:sldMasterMk cId="2974652794" sldId="2147483648"/>
              <pc:sldLayoutMk cId="107159459" sldId="2147483650"/>
              <ac:picMk id="6" creationId="{3809BA75-E314-0C68-67C6-E0D07B64E1F2}"/>
            </ac:picMkLst>
          </pc:picChg>
        </pc:sldLayoutChg>
      </pc:sldMaster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3" TargetMode="External"/><Relationship Id="rId2" Type="http://schemas.openxmlformats.org/officeDocument/2006/relationships/hyperlink" Target="https://www.volatilityfoundation.org/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latilityfoundation/volatility3.g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University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CyBOK memory analysis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en-AU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What are the forensic purposes of memory analysis?</a:t>
            </a:r>
          </a:p>
          <a:p>
            <a:pPr lvl="1"/>
            <a:r>
              <a:rPr lang="en-AU" dirty="0"/>
              <a:t>Recent nature of data</a:t>
            </a:r>
          </a:p>
          <a:p>
            <a:pPr lvl="1"/>
            <a:r>
              <a:rPr lang="en-AU" dirty="0"/>
              <a:t>True form of data</a:t>
            </a:r>
          </a:p>
          <a:p>
            <a:pPr lvl="1"/>
            <a:endParaRPr lang="en-AU" dirty="0"/>
          </a:p>
          <a:p>
            <a:r>
              <a:rPr lang="en-AU" dirty="0"/>
              <a:t>Memory is where the instructions to be executed are stored</a:t>
            </a:r>
          </a:p>
          <a:p>
            <a:pPr lvl="1"/>
            <a:r>
              <a:rPr lang="en-AU" dirty="0"/>
              <a:t>Malware using evasion techniques</a:t>
            </a:r>
          </a:p>
          <a:p>
            <a:pPr lvl="1"/>
            <a:r>
              <a:rPr lang="en-AU" dirty="0"/>
              <a:t>Bad </a:t>
            </a:r>
            <a:r>
              <a:rPr lang="en-AU" dirty="0" err="1"/>
              <a:t>behavior</a:t>
            </a:r>
            <a:r>
              <a:rPr lang="en-AU" dirty="0"/>
              <a:t> is manifested</a:t>
            </a:r>
          </a:p>
          <a:p>
            <a:pPr lvl="1"/>
            <a:endParaRPr lang="en-AU" dirty="0"/>
          </a:p>
          <a:p>
            <a:r>
              <a:rPr lang="en-AU" dirty="0"/>
              <a:t>True form of data</a:t>
            </a:r>
          </a:p>
          <a:p>
            <a:pPr lvl="1"/>
            <a:r>
              <a:rPr lang="en-AU" dirty="0"/>
              <a:t>Encrypted data in plain text</a:t>
            </a:r>
          </a:p>
          <a:p>
            <a:pPr lvl="1"/>
            <a:r>
              <a:rPr lang="en-AU" dirty="0"/>
              <a:t>Nuggets of temporary information</a:t>
            </a:r>
          </a:p>
          <a:p>
            <a:pPr lvl="1"/>
            <a:r>
              <a:rPr lang="en-AU" dirty="0"/>
              <a:t>Volatile data 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49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410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40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any malicious program</a:t>
            </a:r>
          </a:p>
          <a:p>
            <a:endParaRPr lang="en-AU" dirty="0"/>
          </a:p>
          <a:p>
            <a:r>
              <a:rPr lang="en-AU" dirty="0"/>
              <a:t>Great deal of diversity in</a:t>
            </a:r>
          </a:p>
          <a:p>
            <a:pPr lvl="1"/>
            <a:r>
              <a:rPr lang="en-AU" dirty="0"/>
              <a:t>What they do</a:t>
            </a:r>
          </a:p>
          <a:p>
            <a:pPr lvl="1"/>
            <a:r>
              <a:rPr lang="en-AU" dirty="0"/>
              <a:t>How they spread</a:t>
            </a:r>
          </a:p>
          <a:p>
            <a:pPr lvl="1"/>
            <a:r>
              <a:rPr lang="en-AU" dirty="0"/>
              <a:t>How they hide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 data</a:t>
            </a:r>
          </a:p>
          <a:p>
            <a:r>
              <a:rPr lang="en-AU" dirty="0"/>
              <a:t>Create a backdoor</a:t>
            </a:r>
          </a:p>
          <a:p>
            <a:r>
              <a:rPr lang="en-AU" dirty="0"/>
              <a:t>Exfiltrate information</a:t>
            </a:r>
          </a:p>
          <a:p>
            <a:r>
              <a:rPr lang="en-AU" dirty="0"/>
              <a:t>Slow down computer</a:t>
            </a:r>
          </a:p>
          <a:p>
            <a:r>
              <a:rPr lang="en-AU" dirty="0"/>
              <a:t>Destroy information</a:t>
            </a:r>
          </a:p>
          <a:p>
            <a:r>
              <a:rPr lang="en-AU" dirty="0"/>
              <a:t>Enlist device in bot-net</a:t>
            </a:r>
          </a:p>
          <a:p>
            <a:r>
              <a:rPr lang="en-AU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04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spread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Attachments</a:t>
            </a:r>
          </a:p>
          <a:p>
            <a:r>
              <a:rPr lang="en-AU" dirty="0"/>
              <a:t>Drive-by-download</a:t>
            </a:r>
          </a:p>
          <a:p>
            <a:r>
              <a:rPr lang="en-AU" dirty="0"/>
              <a:t>USB-stick</a:t>
            </a:r>
          </a:p>
          <a:p>
            <a:r>
              <a:rPr lang="en-AU" dirty="0"/>
              <a:t>Using software vulnerabilities</a:t>
            </a:r>
          </a:p>
          <a:p>
            <a:r>
              <a:rPr lang="en-AU" dirty="0"/>
              <a:t>Manually</a:t>
            </a:r>
          </a:p>
          <a:p>
            <a:r>
              <a:rPr lang="en-AU" dirty="0"/>
              <a:t>…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hide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Polymorphism</a:t>
            </a:r>
            <a:r>
              <a:rPr lang="sv-SE" dirty="0"/>
              <a:t> or </a:t>
            </a:r>
            <a:r>
              <a:rPr lang="sv-SE" dirty="0" err="1"/>
              <a:t>Metamorphism</a:t>
            </a:r>
            <a:endParaRPr lang="sv-SE" dirty="0"/>
          </a:p>
          <a:p>
            <a:endParaRPr lang="sv-SE" dirty="0"/>
          </a:p>
          <a:p>
            <a:r>
              <a:rPr lang="sv-SE" dirty="0"/>
              <a:t>Memory-resident (file-less)</a:t>
            </a:r>
          </a:p>
          <a:p>
            <a:endParaRPr lang="sv-SE" dirty="0"/>
          </a:p>
          <a:p>
            <a:r>
              <a:rPr lang="sv-SE" dirty="0"/>
              <a:t>….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46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3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09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analysis is about analysing memory with the intent of finding something</a:t>
            </a:r>
          </a:p>
          <a:p>
            <a:endParaRPr lang="en-AU" dirty="0"/>
          </a:p>
          <a:p>
            <a:r>
              <a:rPr lang="en-AU" dirty="0"/>
              <a:t>On-line analysis of a running computer</a:t>
            </a:r>
          </a:p>
          <a:p>
            <a:endParaRPr lang="en-AU" dirty="0"/>
          </a:p>
          <a:p>
            <a:r>
              <a:rPr lang="en-AU" dirty="0"/>
              <a:t>Off-line analysis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7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theory</a:t>
            </a:r>
          </a:p>
          <a:p>
            <a:pPr lvl="1"/>
            <a:r>
              <a:rPr lang="en-US" dirty="0"/>
              <a:t>Data in memory</a:t>
            </a:r>
          </a:p>
          <a:p>
            <a:pPr lvl="1"/>
            <a:r>
              <a:rPr lang="en-US" dirty="0"/>
              <a:t>Malware structures</a:t>
            </a:r>
          </a:p>
          <a:p>
            <a:pPr lvl="1"/>
            <a:r>
              <a:rPr lang="en-US" dirty="0"/>
              <a:t>Memory analysis with Volatility</a:t>
            </a:r>
          </a:p>
          <a:p>
            <a:r>
              <a:rPr lang="en-US" dirty="0"/>
              <a:t>Volatility demo</a:t>
            </a:r>
          </a:p>
          <a:p>
            <a:pPr lvl="1"/>
            <a:r>
              <a:rPr lang="en-US" dirty="0"/>
              <a:t>Set up the environment</a:t>
            </a:r>
          </a:p>
          <a:p>
            <a:pPr lvl="1"/>
            <a:r>
              <a:rPr lang="en-US" dirty="0"/>
              <a:t>Quick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Off-line analysis is better when possible</a:t>
            </a:r>
          </a:p>
          <a:p>
            <a:pPr lvl="1"/>
            <a:r>
              <a:rPr lang="en-AU" dirty="0"/>
              <a:t>No need to allow infected machines to run</a:t>
            </a:r>
          </a:p>
          <a:p>
            <a:pPr lvl="1"/>
            <a:r>
              <a:rPr lang="en-AU" dirty="0"/>
              <a:t>Less time-sensitive because a machine state is stored indefinitely</a:t>
            </a:r>
          </a:p>
          <a:p>
            <a:pPr lvl="1"/>
            <a:r>
              <a:rPr lang="en-AU" dirty="0"/>
              <a:t>Complies with forensic best practice</a:t>
            </a:r>
          </a:p>
          <a:p>
            <a:pPr lvl="1"/>
            <a:endParaRPr lang="en-AU" dirty="0"/>
          </a:p>
          <a:p>
            <a:r>
              <a:rPr lang="en-AU" dirty="0"/>
              <a:t>Requires memory to be dumped with a tool or cold-boot procedure</a:t>
            </a:r>
          </a:p>
          <a:p>
            <a:endParaRPr lang="en-AU" dirty="0"/>
          </a:p>
          <a:p>
            <a:r>
              <a:rPr lang="en-AU" dirty="0"/>
              <a:t>Requires a tool that can understand the content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17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Volatility is a command-line tool for memory analysis</a:t>
            </a:r>
          </a:p>
          <a:p>
            <a:endParaRPr lang="en-AU" dirty="0"/>
          </a:p>
          <a:p>
            <a:r>
              <a:rPr lang="en-AU" dirty="0"/>
              <a:t>Two versions</a:t>
            </a:r>
          </a:p>
          <a:p>
            <a:pPr lvl="1"/>
            <a:r>
              <a:rPr lang="en-AU" dirty="0"/>
              <a:t>2.6: discontinued but still with many useful functions</a:t>
            </a:r>
          </a:p>
          <a:p>
            <a:pPr lvl="1"/>
            <a:r>
              <a:rPr lang="en-AU" dirty="0"/>
              <a:t>3: newer but less extensive in terms of functionality</a:t>
            </a:r>
          </a:p>
          <a:p>
            <a:pPr lvl="1"/>
            <a:endParaRPr lang="en-AU" dirty="0"/>
          </a:p>
          <a:p>
            <a:r>
              <a:rPr lang="en-AU" dirty="0"/>
              <a:t>There is also a GUI tool called Volatility Workbench</a:t>
            </a:r>
          </a:p>
          <a:p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320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 anomaly</a:t>
            </a:r>
          </a:p>
          <a:p>
            <a:endParaRPr lang="en-AU" dirty="0"/>
          </a:p>
          <a:p>
            <a:r>
              <a:rPr lang="en-AU" dirty="0"/>
              <a:t>Finding an anomaly means knowing what is normal and finding deviations from that</a:t>
            </a:r>
          </a:p>
          <a:p>
            <a:endParaRPr lang="en-AU" dirty="0"/>
          </a:p>
          <a:p>
            <a:r>
              <a:rPr lang="en-AU" dirty="0"/>
              <a:t>Being a good memory analyst requires research and experience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50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helpful starting point is to consider what malware may want to do </a:t>
            </a:r>
          </a:p>
          <a:p>
            <a:pPr lvl="1"/>
            <a:r>
              <a:rPr lang="en-AU" dirty="0"/>
              <a:t>In an incident handling process this would be manifested as “the incident”</a:t>
            </a:r>
          </a:p>
          <a:p>
            <a:pPr lvl="1"/>
            <a:r>
              <a:rPr lang="en-AU" dirty="0"/>
              <a:t>Find what is causing the anomalous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Some starters</a:t>
            </a:r>
          </a:p>
          <a:p>
            <a:pPr lvl="1"/>
            <a:r>
              <a:rPr lang="en-AU" dirty="0"/>
              <a:t>Spawn processes</a:t>
            </a:r>
          </a:p>
          <a:p>
            <a:pPr lvl="1"/>
            <a:r>
              <a:rPr lang="en-AU" dirty="0"/>
              <a:t>Irregular process </a:t>
            </a:r>
            <a:r>
              <a:rPr lang="en-AU" dirty="0" err="1"/>
              <a:t>behavior</a:t>
            </a:r>
            <a:r>
              <a:rPr lang="en-AU" dirty="0"/>
              <a:t> (start/stop)</a:t>
            </a:r>
          </a:p>
          <a:p>
            <a:pPr lvl="1"/>
            <a:r>
              <a:rPr lang="en-AU" dirty="0"/>
              <a:t>Address strange memory areas</a:t>
            </a:r>
          </a:p>
          <a:p>
            <a:pPr lvl="1"/>
            <a:r>
              <a:rPr lang="en-AU" dirty="0"/>
              <a:t>Spawn network sockets</a:t>
            </a:r>
          </a:p>
          <a:p>
            <a:pPr lvl="1"/>
            <a:r>
              <a:rPr lang="en-AU" dirty="0"/>
              <a:t>Issue command line arguments</a:t>
            </a:r>
          </a:p>
          <a:p>
            <a:pPr lvl="1"/>
            <a:r>
              <a:rPr lang="en-AU" dirty="0"/>
              <a:t>Store data in the registry (Windows)</a:t>
            </a:r>
          </a:p>
          <a:p>
            <a:pPr lvl="1"/>
            <a:r>
              <a:rPr lang="en-AU" dirty="0"/>
              <a:t>Encrypt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80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the internet!</a:t>
            </a:r>
          </a:p>
          <a:p>
            <a:pPr lvl="1"/>
            <a:r>
              <a:rPr lang="en-AU" dirty="0"/>
              <a:t>Research the incident at hand</a:t>
            </a:r>
          </a:p>
          <a:p>
            <a:pPr lvl="1"/>
            <a:r>
              <a:rPr lang="en-AU" dirty="0"/>
              <a:t>Use sites such as </a:t>
            </a:r>
            <a:r>
              <a:rPr lang="en-AU" dirty="0" err="1"/>
              <a:t>Virustotal</a:t>
            </a:r>
            <a:r>
              <a:rPr lang="en-AU" dirty="0"/>
              <a:t> for confirmation and review</a:t>
            </a:r>
          </a:p>
          <a:p>
            <a:pPr lvl="1"/>
            <a:endParaRPr lang="en-AU" dirty="0"/>
          </a:p>
          <a:p>
            <a:r>
              <a:rPr lang="en-AU" dirty="0"/>
              <a:t>Indicators of compromise</a:t>
            </a:r>
          </a:p>
          <a:p>
            <a:pPr lvl="1"/>
            <a:r>
              <a:rPr lang="en-AU" dirty="0"/>
              <a:t>“manifests” of known malware</a:t>
            </a:r>
          </a:p>
          <a:p>
            <a:pPr lvl="1"/>
            <a:r>
              <a:rPr lang="en-AU" dirty="0"/>
              <a:t>Can be used to search for bad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r>
              <a:rPr lang="en-AU" dirty="0"/>
              <a:t>Or specific malware</a:t>
            </a:r>
          </a:p>
          <a:p>
            <a:pPr lvl="1"/>
            <a:r>
              <a:rPr lang="en-AU" dirty="0"/>
              <a:t>Some tools can do this automatically</a:t>
            </a:r>
          </a:p>
          <a:p>
            <a:pPr lvl="1"/>
            <a:endParaRPr lang="en-AU" dirty="0"/>
          </a:p>
          <a:p>
            <a:r>
              <a:rPr lang="en-AU" dirty="0"/>
              <a:t>Let’s demo. 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41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– set </a:t>
            </a:r>
            <a:r>
              <a:rPr lang="sv-SE" dirty="0" err="1"/>
              <a:t>up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/>
              <a:t>Volatility</a:t>
            </a:r>
            <a:r>
              <a:rPr lang="sv-SE" dirty="0"/>
              <a:t> 2.6 installation in Windows</a:t>
            </a:r>
          </a:p>
          <a:p>
            <a:pPr lvl="1"/>
            <a:r>
              <a:rPr lang="en-US" dirty="0"/>
              <a:t>Go to </a:t>
            </a:r>
            <a:r>
              <a:rPr lang="en-US" u="sng" dirty="0">
                <a:hlinkClick r:id="rId2"/>
              </a:rPr>
              <a:t>https://www.volatilityfoundation.org/26</a:t>
            </a:r>
            <a:endParaRPr lang="sv-SE" dirty="0"/>
          </a:p>
          <a:p>
            <a:pPr lvl="1"/>
            <a:r>
              <a:rPr lang="en-US" dirty="0"/>
              <a:t>Download Volatility 2.6 standalone executable</a:t>
            </a:r>
            <a:endParaRPr lang="sv-SE" dirty="0"/>
          </a:p>
          <a:p>
            <a:pPr lvl="1"/>
            <a:r>
              <a:rPr lang="en-US" dirty="0"/>
              <a:t>Open a PowerShell terminal and navigate to the folder containing Volatility</a:t>
            </a:r>
          </a:p>
          <a:p>
            <a:pPr lvl="1"/>
            <a:r>
              <a:rPr lang="en-US" dirty="0"/>
              <a:t>List of commands: https://github.com/volatilityfoundation/volatility/wiki/Command-Reference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Volatility 3 installation in Windows (You need python 3)</a:t>
            </a:r>
          </a:p>
          <a:p>
            <a:pPr lvl="1"/>
            <a:r>
              <a:rPr lang="en-US" dirty="0"/>
              <a:t>Download AND UNPACK Volatility 3</a:t>
            </a:r>
            <a:endParaRPr lang="sv-SE" dirty="0"/>
          </a:p>
          <a:p>
            <a:pPr lvl="2"/>
            <a:r>
              <a:rPr lang="en-US" dirty="0"/>
              <a:t>From web page: </a:t>
            </a:r>
            <a:r>
              <a:rPr lang="en-US" u="sng" dirty="0">
                <a:hlinkClick r:id="rId3"/>
              </a:rPr>
              <a:t>https://www.volatilityfoundation.org/3</a:t>
            </a:r>
            <a:endParaRPr lang="sv-SE" dirty="0"/>
          </a:p>
          <a:p>
            <a:pPr lvl="2"/>
            <a:r>
              <a:rPr lang="en-US" dirty="0"/>
              <a:t>Clone from git (ensures latest version): git clone </a:t>
            </a:r>
            <a:r>
              <a:rPr lang="en-US" u="sng" dirty="0">
                <a:hlinkClick r:id="rId4"/>
              </a:rPr>
              <a:t>https://github.com/volatilityfoundation/volatility3.git</a:t>
            </a:r>
            <a:endParaRPr lang="sv-SE" dirty="0"/>
          </a:p>
          <a:p>
            <a:pPr lvl="1"/>
            <a:r>
              <a:rPr lang="en-US" dirty="0"/>
              <a:t>Install some dependencies</a:t>
            </a:r>
            <a:endParaRPr lang="sv-SE" dirty="0"/>
          </a:p>
          <a:p>
            <a:pPr lvl="2"/>
            <a:r>
              <a:rPr lang="en-US" i="1" dirty="0"/>
              <a:t>Python -m pip install </a:t>
            </a:r>
            <a:r>
              <a:rPr lang="en-US" i="1" dirty="0" err="1"/>
              <a:t>pefiles</a:t>
            </a:r>
            <a:endParaRPr lang="sv-SE" dirty="0"/>
          </a:p>
          <a:p>
            <a:pPr lvl="1"/>
            <a:r>
              <a:rPr lang="en-US" dirty="0"/>
              <a:t>Open a PowerShell terminal and navigate to the Volatility folder containing “vol.py”</a:t>
            </a:r>
            <a:endParaRPr lang="sv-SE" dirty="0"/>
          </a:p>
          <a:p>
            <a:pPr lvl="1"/>
            <a:r>
              <a:rPr lang="en-US" dirty="0"/>
              <a:t>You can now run Volatility by issuing the command </a:t>
            </a:r>
            <a:r>
              <a:rPr lang="en-US" i="1" dirty="0"/>
              <a:t>python vol.py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55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2.6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modules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-–profile=”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02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Script </a:t>
            </a:r>
            <a:r>
              <a:rPr lang="sv-SE" dirty="0" err="1"/>
              <a:t>that</a:t>
            </a:r>
            <a:r>
              <a:rPr lang="sv-SE" dirty="0"/>
              <a:t> calls </a:t>
            </a:r>
            <a:r>
              <a:rPr lang="sv-SE" dirty="0" err="1"/>
              <a:t>other</a:t>
            </a:r>
            <a:r>
              <a:rPr lang="sv-SE" dirty="0"/>
              <a:t> scripts (</a:t>
            </a:r>
            <a:r>
              <a:rPr lang="sv-SE" dirty="0" err="1"/>
              <a:t>modules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14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 </a:t>
            </a:r>
            <a:r>
              <a:rPr lang="sv-SE" dirty="0" err="1"/>
              <a:t>time</a:t>
            </a:r>
            <a:r>
              <a:rPr lang="sv-SE" dirty="0"/>
              <a:t> – </a:t>
            </a:r>
            <a:r>
              <a:rPr lang="sv-SE" dirty="0" err="1"/>
              <a:t>quick</a:t>
            </a:r>
            <a:r>
              <a:rPr lang="sv-SE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begin with a short demo before you explore on your own. </a:t>
            </a:r>
          </a:p>
          <a:p>
            <a:endParaRPr lang="en-AU" dirty="0"/>
          </a:p>
          <a:p>
            <a:r>
              <a:rPr lang="en-AU" dirty="0"/>
              <a:t>The demo is available in the compendium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0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is based on the following </a:t>
            </a:r>
            <a:r>
              <a:rPr lang="en-US" dirty="0" err="1"/>
              <a:t>CyBOK</a:t>
            </a:r>
            <a:r>
              <a:rPr lang="en-US" dirty="0"/>
              <a:t> knowledge areas:</a:t>
            </a:r>
          </a:p>
          <a:p>
            <a:pPr lvl="1"/>
            <a:r>
              <a:rPr lang="en-US" dirty="0"/>
              <a:t>Forensics</a:t>
            </a:r>
          </a:p>
          <a:p>
            <a:pPr lvl="1"/>
            <a:r>
              <a:rPr lang="en-US" dirty="0"/>
              <a:t>Malware &amp; Attack Technologies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670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Running memory holds information relating to what the computer is currently up to</a:t>
            </a:r>
          </a:p>
          <a:p>
            <a:endParaRPr lang="en-AU" dirty="0"/>
          </a:p>
          <a:p>
            <a:r>
              <a:rPr lang="en-AU" dirty="0"/>
              <a:t>Volatile</a:t>
            </a:r>
          </a:p>
          <a:p>
            <a:pPr lvl="1"/>
            <a:r>
              <a:rPr lang="en-AU" dirty="0"/>
              <a:t>Temporary</a:t>
            </a:r>
          </a:p>
          <a:p>
            <a:pPr lvl="1"/>
            <a:r>
              <a:rPr lang="en-AU" dirty="0"/>
              <a:t>Removed on power-cycle</a:t>
            </a:r>
          </a:p>
          <a:p>
            <a:endParaRPr lang="en-AU" dirty="0"/>
          </a:p>
          <a:p>
            <a:r>
              <a:rPr lang="en-AU" dirty="0"/>
              <a:t>Recent</a:t>
            </a:r>
          </a:p>
          <a:p>
            <a:pPr lvl="1"/>
            <a:r>
              <a:rPr lang="en-AU" dirty="0"/>
              <a:t>Put there since last boot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8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r>
              <a:rPr lang="sv-SE" dirty="0"/>
              <a:t> – </a:t>
            </a:r>
            <a:r>
              <a:rPr lang="sv-SE" dirty="0" err="1"/>
              <a:t>properties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True form</a:t>
            </a:r>
          </a:p>
          <a:p>
            <a:pPr lvl="1"/>
            <a:r>
              <a:rPr lang="en-AU" dirty="0"/>
              <a:t>Unencrypted</a:t>
            </a:r>
          </a:p>
          <a:p>
            <a:pPr lvl="1"/>
            <a:r>
              <a:rPr lang="en-AU" dirty="0" err="1"/>
              <a:t>Unobfuscated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 Memory-only data</a:t>
            </a:r>
          </a:p>
          <a:p>
            <a:pPr lvl="1"/>
            <a:r>
              <a:rPr lang="en-AU" dirty="0"/>
              <a:t>Memory resident malware</a:t>
            </a:r>
          </a:p>
          <a:p>
            <a:pPr lvl="1"/>
            <a:r>
              <a:rPr lang="en-AU" dirty="0"/>
              <a:t>Temporary data such as passwords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85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r>
              <a:rPr lang="sv-SE" dirty="0"/>
              <a:t> – special </a:t>
            </a:r>
            <a:r>
              <a:rPr lang="sv-SE" dirty="0" err="1"/>
              <a:t>cases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SWAP-partitions</a:t>
            </a:r>
          </a:p>
          <a:p>
            <a:endParaRPr lang="en-AU" dirty="0"/>
          </a:p>
          <a:p>
            <a:r>
              <a:rPr lang="en-AU" dirty="0" err="1"/>
              <a:t>Pagefile</a:t>
            </a:r>
            <a:r>
              <a:rPr lang="en-AU" dirty="0"/>
              <a:t>/</a:t>
            </a:r>
            <a:r>
              <a:rPr lang="en-AU" dirty="0" err="1"/>
              <a:t>hiberfile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Memory actually fades, rather than is directly removed, on power-off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is an array of pages</a:t>
            </a:r>
          </a:p>
          <a:p>
            <a:endParaRPr lang="en-AU" dirty="0"/>
          </a:p>
          <a:p>
            <a:r>
              <a:rPr lang="en-AU" dirty="0"/>
              <a:t>Processes are not assigned pages in physical memory but a virtual memory space</a:t>
            </a:r>
          </a:p>
          <a:p>
            <a:pPr lvl="1"/>
            <a:r>
              <a:rPr lang="en-AU" dirty="0"/>
              <a:t>Size equal to physical memory</a:t>
            </a:r>
          </a:p>
          <a:p>
            <a:pPr lvl="1"/>
            <a:r>
              <a:rPr lang="en-AU" dirty="0"/>
              <a:t>Easier memory allocation for the process</a:t>
            </a:r>
          </a:p>
          <a:p>
            <a:pPr lvl="1"/>
            <a:r>
              <a:rPr lang="en-AU" dirty="0"/>
              <a:t>A page table maps virtual memory to physical memory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69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Data in </a:t>
            </a:r>
            <a:r>
              <a:rPr lang="sv-SE" sz="4000" dirty="0" err="1"/>
              <a:t>memory</a:t>
            </a:r>
            <a:r>
              <a:rPr lang="sv-SE" sz="4000" dirty="0"/>
              <a:t> – </a:t>
            </a:r>
            <a:r>
              <a:rPr lang="sv-SE" sz="4000" dirty="0" err="1"/>
              <a:t>simplified</a:t>
            </a:r>
            <a:r>
              <a:rPr lang="sv-SE" sz="4000" dirty="0"/>
              <a:t> </a:t>
            </a:r>
            <a:r>
              <a:rPr lang="sv-SE" sz="4000" dirty="0" err="1"/>
              <a:t>paging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B26538-E33B-FA9C-28DD-255C4007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96A3F-D17B-4695-9AF3-125613E2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73" y="1308100"/>
            <a:ext cx="8591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Different operating systems handle memory a bit differently</a:t>
            </a:r>
          </a:p>
          <a:p>
            <a:endParaRPr lang="en-AU" dirty="0"/>
          </a:p>
          <a:p>
            <a:r>
              <a:rPr lang="en-AU" dirty="0"/>
              <a:t>Paging scheme</a:t>
            </a:r>
          </a:p>
          <a:p>
            <a:endParaRPr lang="en-AU" dirty="0"/>
          </a:p>
          <a:p>
            <a:r>
              <a:rPr lang="en-AU" dirty="0"/>
              <a:t>Address space layout randomization (ASLR)</a:t>
            </a:r>
          </a:p>
          <a:p>
            <a:pPr lvl="1"/>
            <a:r>
              <a:rPr lang="en-AU" dirty="0"/>
              <a:t>Some address space positions are randomized to make it hard for an attacker to guess the memory location of important processes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46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1426</Words>
  <Application>Microsoft Office PowerPoint</Application>
  <PresentationFormat>Widescreen</PresentationFormat>
  <Paragraphs>307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Memory analysis</vt:lpstr>
      <vt:lpstr>Agenda</vt:lpstr>
      <vt:lpstr>Literature note</vt:lpstr>
      <vt:lpstr>Data in memory</vt:lpstr>
      <vt:lpstr>Data in memory – properties</vt:lpstr>
      <vt:lpstr>Data in memory – special cases</vt:lpstr>
      <vt:lpstr>Data in memory</vt:lpstr>
      <vt:lpstr>Data in memory – simplified paging</vt:lpstr>
      <vt:lpstr>Data in memory</vt:lpstr>
      <vt:lpstr>Data in memory</vt:lpstr>
      <vt:lpstr>REFLECT!</vt:lpstr>
      <vt:lpstr>Moving on</vt:lpstr>
      <vt:lpstr>Malware</vt:lpstr>
      <vt:lpstr>Malware – what they do</vt:lpstr>
      <vt:lpstr>Malware – how they spread</vt:lpstr>
      <vt:lpstr>Malware – how they hide</vt:lpstr>
      <vt:lpstr>REFLECT!</vt:lpstr>
      <vt:lpstr>Moving on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Volatility– set up</vt:lpstr>
      <vt:lpstr>Volatility 2.6</vt:lpstr>
      <vt:lpstr>Volatility 3</vt:lpstr>
      <vt:lpstr>REFLECT!</vt:lpstr>
      <vt:lpstr>Demo time – quick start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2024-07-12T09:22:38Z</dcterms:modified>
</cp:coreProperties>
</file>