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15" r:id="rId3"/>
    <p:sldId id="257" r:id="rId4"/>
    <p:sldId id="374" r:id="rId5"/>
    <p:sldId id="293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99" r:id="rId17"/>
    <p:sldId id="385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9" r:id="rId27"/>
    <p:sldId id="410" r:id="rId28"/>
    <p:sldId id="411" r:id="rId29"/>
    <p:sldId id="412" r:id="rId30"/>
    <p:sldId id="408" r:id="rId31"/>
    <p:sldId id="413" r:id="rId32"/>
    <p:sldId id="414" r:id="rId33"/>
    <p:sldId id="415" r:id="rId34"/>
    <p:sldId id="416" r:id="rId35"/>
    <p:sldId id="417" r:id="rId36"/>
    <p:sldId id="418" r:id="rId37"/>
    <p:sldId id="292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69A83-D030-4050-AF3A-0CD449445AED}" v="1" dt="2024-07-12T08:34:33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FE4C360F-0A26-4388-8D55-67F5EF339C24}"/>
    <pc:docChg chg="undo custSel addSld delSld modSld sldOrd">
      <pc:chgData name="Joakim Kävrestad" userId="a92193a0-8f3d-4a15-a47f-f5fb7ea02d29" providerId="ADAL" clId="{FE4C360F-0A26-4388-8D55-67F5EF339C24}" dt="2024-01-05T10:29:31.738" v="2865" actId="20577"/>
      <pc:docMkLst>
        <pc:docMk/>
      </pc:docMkLst>
      <pc:sldChg chg="modSp mod">
        <pc:chgData name="Joakim Kävrestad" userId="a92193a0-8f3d-4a15-a47f-f5fb7ea02d29" providerId="ADAL" clId="{FE4C360F-0A26-4388-8D55-67F5EF339C24}" dt="2024-01-05T09:06:31.737" v="23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FE4C360F-0A26-4388-8D55-67F5EF339C24}" dt="2024-01-05T09:06:31.737" v="23" actId="20577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FE4C360F-0A26-4388-8D55-67F5EF339C24}" dt="2024-01-05T09:14:55.813" v="120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FE4C360F-0A26-4388-8D55-67F5EF339C24}" dt="2024-01-05T09:14:55.813" v="120" actId="20577"/>
          <ac:spMkLst>
            <pc:docMk/>
            <pc:sldMk cId="3659569746" sldId="25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E4C360F-0A26-4388-8D55-67F5EF339C24}" dt="2024-01-05T09:09:56.126" v="111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FE4C360F-0A26-4388-8D55-67F5EF339C24}" dt="2024-01-05T09:09:56.126" v="111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FE4C360F-0A26-4388-8D55-67F5EF339C24}" dt="2024-01-05T09:20:23.891" v="125" actId="6549"/>
        <pc:sldMkLst>
          <pc:docMk/>
          <pc:sldMk cId="1446388930" sldId="374"/>
        </pc:sldMkLst>
        <pc:spChg chg="mod">
          <ac:chgData name="Joakim Kävrestad" userId="a92193a0-8f3d-4a15-a47f-f5fb7ea02d29" providerId="ADAL" clId="{FE4C360F-0A26-4388-8D55-67F5EF339C24}" dt="2024-01-05T09:20:23.891" v="125" actId="6549"/>
          <ac:spMkLst>
            <pc:docMk/>
            <pc:sldMk cId="1446388930" sldId="37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1:04.489" v="147"/>
        <pc:sldMkLst>
          <pc:docMk/>
          <pc:sldMk cId="77204729" sldId="375"/>
        </pc:sldMkLst>
        <pc:spChg chg="mod">
          <ac:chgData name="Joakim Kävrestad" userId="a92193a0-8f3d-4a15-a47f-f5fb7ea02d29" providerId="ADAL" clId="{FE4C360F-0A26-4388-8D55-67F5EF339C24}" dt="2024-01-05T09:20:59.155" v="146" actId="20577"/>
          <ac:spMkLst>
            <pc:docMk/>
            <pc:sldMk cId="77204729" sldId="375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21:04.489" v="147"/>
          <ac:spMkLst>
            <pc:docMk/>
            <pc:sldMk cId="77204729" sldId="37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1:18.568" v="149"/>
        <pc:sldMkLst>
          <pc:docMk/>
          <pc:sldMk cId="2131772818" sldId="376"/>
        </pc:sldMkLst>
        <pc:spChg chg="mod">
          <ac:chgData name="Joakim Kävrestad" userId="a92193a0-8f3d-4a15-a47f-f5fb7ea02d29" providerId="ADAL" clId="{FE4C360F-0A26-4388-8D55-67F5EF339C24}" dt="2024-01-05T09:21:18.568" v="149"/>
          <ac:spMkLst>
            <pc:docMk/>
            <pc:sldMk cId="2131772818" sldId="37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1:39.833" v="154"/>
        <pc:sldMkLst>
          <pc:docMk/>
          <pc:sldMk cId="271545457" sldId="377"/>
        </pc:sldMkLst>
        <pc:spChg chg="mod">
          <ac:chgData name="Joakim Kävrestad" userId="a92193a0-8f3d-4a15-a47f-f5fb7ea02d29" providerId="ADAL" clId="{FE4C360F-0A26-4388-8D55-67F5EF339C24}" dt="2024-01-05T09:21:39.833" v="154"/>
          <ac:spMkLst>
            <pc:docMk/>
            <pc:sldMk cId="271545457" sldId="37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1:53.051" v="166"/>
        <pc:sldMkLst>
          <pc:docMk/>
          <pc:sldMk cId="1289507817" sldId="378"/>
        </pc:sldMkLst>
        <pc:spChg chg="mod">
          <ac:chgData name="Joakim Kävrestad" userId="a92193a0-8f3d-4a15-a47f-f5fb7ea02d29" providerId="ADAL" clId="{FE4C360F-0A26-4388-8D55-67F5EF339C24}" dt="2024-01-05T09:21:46.099" v="165" actId="20577"/>
          <ac:spMkLst>
            <pc:docMk/>
            <pc:sldMk cId="1289507817" sldId="378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21:53.051" v="166"/>
          <ac:spMkLst>
            <pc:docMk/>
            <pc:sldMk cId="1289507817" sldId="37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2:03.811" v="168"/>
        <pc:sldMkLst>
          <pc:docMk/>
          <pc:sldMk cId="1630955657" sldId="379"/>
        </pc:sldMkLst>
        <pc:spChg chg="mod">
          <ac:chgData name="Joakim Kävrestad" userId="a92193a0-8f3d-4a15-a47f-f5fb7ea02d29" providerId="ADAL" clId="{FE4C360F-0A26-4388-8D55-67F5EF339C24}" dt="2024-01-05T09:22:03.811" v="168"/>
          <ac:spMkLst>
            <pc:docMk/>
            <pc:sldMk cId="1630955657" sldId="37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2:17.626" v="171" actId="27636"/>
        <pc:sldMkLst>
          <pc:docMk/>
          <pc:sldMk cId="2525782713" sldId="380"/>
        </pc:sldMkLst>
        <pc:spChg chg="mod">
          <ac:chgData name="Joakim Kävrestad" userId="a92193a0-8f3d-4a15-a47f-f5fb7ea02d29" providerId="ADAL" clId="{FE4C360F-0A26-4388-8D55-67F5EF339C24}" dt="2024-01-05T09:22:17.626" v="171" actId="27636"/>
          <ac:spMkLst>
            <pc:docMk/>
            <pc:sldMk cId="2525782713" sldId="38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2:30.540" v="174" actId="27636"/>
        <pc:sldMkLst>
          <pc:docMk/>
          <pc:sldMk cId="1699335136" sldId="381"/>
        </pc:sldMkLst>
        <pc:spChg chg="mod">
          <ac:chgData name="Joakim Kävrestad" userId="a92193a0-8f3d-4a15-a47f-f5fb7ea02d29" providerId="ADAL" clId="{FE4C360F-0A26-4388-8D55-67F5EF339C24}" dt="2024-01-05T09:22:30.540" v="174" actId="27636"/>
          <ac:spMkLst>
            <pc:docMk/>
            <pc:sldMk cId="1699335136" sldId="38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2:48.719" v="177" actId="27636"/>
        <pc:sldMkLst>
          <pc:docMk/>
          <pc:sldMk cId="2642700108" sldId="382"/>
        </pc:sldMkLst>
        <pc:spChg chg="mod">
          <ac:chgData name="Joakim Kävrestad" userId="a92193a0-8f3d-4a15-a47f-f5fb7ea02d29" providerId="ADAL" clId="{FE4C360F-0A26-4388-8D55-67F5EF339C24}" dt="2024-01-05T09:22:48.719" v="177" actId="27636"/>
          <ac:spMkLst>
            <pc:docMk/>
            <pc:sldMk cId="2642700108" sldId="38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2:59.216" v="180" actId="27636"/>
        <pc:sldMkLst>
          <pc:docMk/>
          <pc:sldMk cId="584379546" sldId="383"/>
        </pc:sldMkLst>
        <pc:spChg chg="mod">
          <ac:chgData name="Joakim Kävrestad" userId="a92193a0-8f3d-4a15-a47f-f5fb7ea02d29" providerId="ADAL" clId="{FE4C360F-0A26-4388-8D55-67F5EF339C24}" dt="2024-01-05T09:22:59.216" v="180" actId="27636"/>
          <ac:spMkLst>
            <pc:docMk/>
            <pc:sldMk cId="584379546" sldId="38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3:21.640" v="183" actId="27636"/>
        <pc:sldMkLst>
          <pc:docMk/>
          <pc:sldMk cId="4023314291" sldId="384"/>
        </pc:sldMkLst>
        <pc:spChg chg="mod">
          <ac:chgData name="Joakim Kävrestad" userId="a92193a0-8f3d-4a15-a47f-f5fb7ea02d29" providerId="ADAL" clId="{FE4C360F-0A26-4388-8D55-67F5EF339C24}" dt="2024-01-05T09:23:21.640" v="183" actId="27636"/>
          <ac:spMkLst>
            <pc:docMk/>
            <pc:sldMk cId="4023314291" sldId="38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3:43.817" v="194" actId="27636"/>
        <pc:sldMkLst>
          <pc:docMk/>
          <pc:sldMk cId="991236756" sldId="385"/>
        </pc:sldMkLst>
        <pc:spChg chg="mod">
          <ac:chgData name="Joakim Kävrestad" userId="a92193a0-8f3d-4a15-a47f-f5fb7ea02d29" providerId="ADAL" clId="{FE4C360F-0A26-4388-8D55-67F5EF339C24}" dt="2024-01-05T09:23:36.873" v="192" actId="20577"/>
          <ac:spMkLst>
            <pc:docMk/>
            <pc:sldMk cId="991236756" sldId="385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23:43.817" v="194" actId="27636"/>
          <ac:spMkLst>
            <pc:docMk/>
            <pc:sldMk cId="991236756" sldId="385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FE4C360F-0A26-4388-8D55-67F5EF339C24}" dt="2024-01-05T09:24:18.733" v="195"/>
        <pc:sldMkLst>
          <pc:docMk/>
          <pc:sldMk cId="3511971605" sldId="399"/>
        </pc:sldMkLst>
      </pc:sldChg>
      <pc:sldChg chg="modSp add mod">
        <pc:chgData name="Joakim Kävrestad" userId="a92193a0-8f3d-4a15-a47f-f5fb7ea02d29" providerId="ADAL" clId="{FE4C360F-0A26-4388-8D55-67F5EF339C24}" dt="2024-01-05T09:25:17.544" v="214" actId="20577"/>
        <pc:sldMkLst>
          <pc:docMk/>
          <pc:sldMk cId="1532431446" sldId="400"/>
        </pc:sldMkLst>
        <pc:spChg chg="mod">
          <ac:chgData name="Joakim Kävrestad" userId="a92193a0-8f3d-4a15-a47f-f5fb7ea02d29" providerId="ADAL" clId="{FE4C360F-0A26-4388-8D55-67F5EF339C24}" dt="2024-01-05T09:25:17.544" v="214" actId="20577"/>
          <ac:spMkLst>
            <pc:docMk/>
            <pc:sldMk cId="1532431446" sldId="400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24:49.485" v="198" actId="27636"/>
          <ac:spMkLst>
            <pc:docMk/>
            <pc:sldMk cId="1532431446" sldId="400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3359522828" sldId="400"/>
        </pc:sldMkLst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2785423419" sldId="401"/>
        </pc:sldMkLst>
      </pc:sldChg>
      <pc:sldChg chg="modSp add mod">
        <pc:chgData name="Joakim Kävrestad" userId="a92193a0-8f3d-4a15-a47f-f5fb7ea02d29" providerId="ADAL" clId="{FE4C360F-0A26-4388-8D55-67F5EF339C24}" dt="2024-01-05T09:25:23.232" v="229" actId="20577"/>
        <pc:sldMkLst>
          <pc:docMk/>
          <pc:sldMk cId="4006575427" sldId="401"/>
        </pc:sldMkLst>
        <pc:spChg chg="mod">
          <ac:chgData name="Joakim Kävrestad" userId="a92193a0-8f3d-4a15-a47f-f5fb7ea02d29" providerId="ADAL" clId="{FE4C360F-0A26-4388-8D55-67F5EF339C24}" dt="2024-01-05T09:25:23.232" v="229" actId="20577"/>
          <ac:spMkLst>
            <pc:docMk/>
            <pc:sldMk cId="4006575427" sldId="401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25:03.717" v="201" actId="27636"/>
          <ac:spMkLst>
            <pc:docMk/>
            <pc:sldMk cId="4006575427" sldId="401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1120104473" sldId="402"/>
        </pc:sldMkLst>
      </pc:sldChg>
      <pc:sldChg chg="modSp add mod">
        <pc:chgData name="Joakim Kävrestad" userId="a92193a0-8f3d-4a15-a47f-f5fb7ea02d29" providerId="ADAL" clId="{FE4C360F-0A26-4388-8D55-67F5EF339C24}" dt="2024-01-05T09:25:47.683" v="244"/>
        <pc:sldMkLst>
          <pc:docMk/>
          <pc:sldMk cId="3033975226" sldId="402"/>
        </pc:sldMkLst>
        <pc:spChg chg="mod">
          <ac:chgData name="Joakim Kävrestad" userId="a92193a0-8f3d-4a15-a47f-f5fb7ea02d29" providerId="ADAL" clId="{FE4C360F-0A26-4388-8D55-67F5EF339C24}" dt="2024-01-05T09:25:32.114" v="241" actId="20577"/>
          <ac:spMkLst>
            <pc:docMk/>
            <pc:sldMk cId="3033975226" sldId="402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25:47.683" v="244"/>
          <ac:spMkLst>
            <pc:docMk/>
            <pc:sldMk cId="3033975226" sldId="402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857377038" sldId="403"/>
        </pc:sldMkLst>
      </pc:sldChg>
      <pc:sldChg chg="modSp add mod">
        <pc:chgData name="Joakim Kävrestad" userId="a92193a0-8f3d-4a15-a47f-f5fb7ea02d29" providerId="ADAL" clId="{FE4C360F-0A26-4388-8D55-67F5EF339C24}" dt="2024-01-05T09:26:02.497" v="249" actId="27636"/>
        <pc:sldMkLst>
          <pc:docMk/>
          <pc:sldMk cId="1982520695" sldId="403"/>
        </pc:sldMkLst>
        <pc:spChg chg="mod">
          <ac:chgData name="Joakim Kävrestad" userId="a92193a0-8f3d-4a15-a47f-f5fb7ea02d29" providerId="ADAL" clId="{FE4C360F-0A26-4388-8D55-67F5EF339C24}" dt="2024-01-05T09:26:02.497" v="249" actId="27636"/>
          <ac:spMkLst>
            <pc:docMk/>
            <pc:sldMk cId="1982520695" sldId="403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FE4C360F-0A26-4388-8D55-67F5EF339C24}" dt="2024-01-05T09:26:54.229" v="264" actId="403"/>
        <pc:sldMkLst>
          <pc:docMk/>
          <pc:sldMk cId="3466758330" sldId="404"/>
        </pc:sldMkLst>
        <pc:spChg chg="mod">
          <ac:chgData name="Joakim Kävrestad" userId="a92193a0-8f3d-4a15-a47f-f5fb7ea02d29" providerId="ADAL" clId="{FE4C360F-0A26-4388-8D55-67F5EF339C24}" dt="2024-01-05T09:26:29.223" v="258"/>
          <ac:spMkLst>
            <pc:docMk/>
            <pc:sldMk cId="3466758330" sldId="404"/>
            <ac:spMk id="3" creationId="{531B12F1-007B-4B93-9641-7D4AB3252337}"/>
          </ac:spMkLst>
        </pc:spChg>
        <pc:graphicFrameChg chg="add mod modGraphic">
          <ac:chgData name="Joakim Kävrestad" userId="a92193a0-8f3d-4a15-a47f-f5fb7ea02d29" providerId="ADAL" clId="{FE4C360F-0A26-4388-8D55-67F5EF339C24}" dt="2024-01-05T09:26:54.229" v="264" actId="403"/>
          <ac:graphicFrameMkLst>
            <pc:docMk/>
            <pc:sldMk cId="3466758330" sldId="404"/>
            <ac:graphicFrameMk id="7" creationId="{0D683C97-949E-E063-DF64-1C184089FC24}"/>
          </ac:graphicFrameMkLst>
        </pc:graphicFrame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3842820567" sldId="404"/>
        </pc:sldMkLst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31091823" sldId="405"/>
        </pc:sldMkLst>
      </pc:sldChg>
      <pc:sldChg chg="modSp add mod">
        <pc:chgData name="Joakim Kävrestad" userId="a92193a0-8f3d-4a15-a47f-f5fb7ea02d29" providerId="ADAL" clId="{FE4C360F-0A26-4388-8D55-67F5EF339C24}" dt="2024-01-05T09:27:23.531" v="286"/>
        <pc:sldMkLst>
          <pc:docMk/>
          <pc:sldMk cId="3474532916" sldId="405"/>
        </pc:sldMkLst>
        <pc:spChg chg="mod">
          <ac:chgData name="Joakim Kävrestad" userId="a92193a0-8f3d-4a15-a47f-f5fb7ea02d29" providerId="ADAL" clId="{FE4C360F-0A26-4388-8D55-67F5EF339C24}" dt="2024-01-05T09:27:15.555" v="285" actId="20577"/>
          <ac:spMkLst>
            <pc:docMk/>
            <pc:sldMk cId="3474532916" sldId="405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27:23.531" v="286"/>
          <ac:spMkLst>
            <pc:docMk/>
            <pc:sldMk cId="3474532916" sldId="405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3348162768" sldId="406"/>
        </pc:sldMkLst>
      </pc:sldChg>
      <pc:sldChg chg="modSp add mod">
        <pc:chgData name="Joakim Kävrestad" userId="a92193a0-8f3d-4a15-a47f-f5fb7ea02d29" providerId="ADAL" clId="{FE4C360F-0A26-4388-8D55-67F5EF339C24}" dt="2024-01-05T09:29:33.083" v="465" actId="20577"/>
        <pc:sldMkLst>
          <pc:docMk/>
          <pc:sldMk cId="3618887221" sldId="406"/>
        </pc:sldMkLst>
        <pc:spChg chg="mod">
          <ac:chgData name="Joakim Kävrestad" userId="a92193a0-8f3d-4a15-a47f-f5fb7ea02d29" providerId="ADAL" clId="{FE4C360F-0A26-4388-8D55-67F5EF339C24}" dt="2024-01-05T09:27:33.918" v="299" actId="20577"/>
          <ac:spMkLst>
            <pc:docMk/>
            <pc:sldMk cId="3618887221" sldId="406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29:33.083" v="465" actId="20577"/>
          <ac:spMkLst>
            <pc:docMk/>
            <pc:sldMk cId="3618887221" sldId="40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09:29:57.191" v="468" actId="27636"/>
        <pc:sldMkLst>
          <pc:docMk/>
          <pc:sldMk cId="312818066" sldId="407"/>
        </pc:sldMkLst>
        <pc:spChg chg="mod">
          <ac:chgData name="Joakim Kävrestad" userId="a92193a0-8f3d-4a15-a47f-f5fb7ea02d29" providerId="ADAL" clId="{FE4C360F-0A26-4388-8D55-67F5EF339C24}" dt="2024-01-05T09:29:57.191" v="468" actId="27636"/>
          <ac:spMkLst>
            <pc:docMk/>
            <pc:sldMk cId="312818066" sldId="407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2945183296" sldId="407"/>
        </pc:sldMkLst>
      </pc:sldChg>
      <pc:sldChg chg="add ord">
        <pc:chgData name="Joakim Kävrestad" userId="a92193a0-8f3d-4a15-a47f-f5fb7ea02d29" providerId="ADAL" clId="{FE4C360F-0A26-4388-8D55-67F5EF339C24}" dt="2024-01-05T09:32:56.247" v="679"/>
        <pc:sldMkLst>
          <pc:docMk/>
          <pc:sldMk cId="1872443725" sldId="408"/>
        </pc:sldMkLst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2711153556" sldId="408"/>
        </pc:sldMkLst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2519172682" sldId="409"/>
        </pc:sldMkLst>
      </pc:sldChg>
      <pc:sldChg chg="modSp add mod">
        <pc:chgData name="Joakim Kävrestad" userId="a92193a0-8f3d-4a15-a47f-f5fb7ea02d29" providerId="ADAL" clId="{FE4C360F-0A26-4388-8D55-67F5EF339C24}" dt="2024-01-05T09:30:29.645" v="489" actId="27636"/>
        <pc:sldMkLst>
          <pc:docMk/>
          <pc:sldMk cId="2672591201" sldId="409"/>
        </pc:sldMkLst>
        <pc:spChg chg="mod">
          <ac:chgData name="Joakim Kävrestad" userId="a92193a0-8f3d-4a15-a47f-f5fb7ea02d29" providerId="ADAL" clId="{FE4C360F-0A26-4388-8D55-67F5EF339C24}" dt="2024-01-05T09:30:19.482" v="487" actId="20577"/>
          <ac:spMkLst>
            <pc:docMk/>
            <pc:sldMk cId="2672591201" sldId="409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30:29.645" v="489" actId="27636"/>
          <ac:spMkLst>
            <pc:docMk/>
            <pc:sldMk cId="2672591201" sldId="409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1114469439" sldId="410"/>
        </pc:sldMkLst>
      </pc:sldChg>
      <pc:sldChg chg="modSp add mod">
        <pc:chgData name="Joakim Kävrestad" userId="a92193a0-8f3d-4a15-a47f-f5fb7ea02d29" providerId="ADAL" clId="{FE4C360F-0A26-4388-8D55-67F5EF339C24}" dt="2024-01-05T09:32:13.787" v="667" actId="20577"/>
        <pc:sldMkLst>
          <pc:docMk/>
          <pc:sldMk cId="1613428943" sldId="410"/>
        </pc:sldMkLst>
        <pc:spChg chg="mod">
          <ac:chgData name="Joakim Kävrestad" userId="a92193a0-8f3d-4a15-a47f-f5fb7ea02d29" providerId="ADAL" clId="{FE4C360F-0A26-4388-8D55-67F5EF339C24}" dt="2024-01-05T09:32:13.787" v="667" actId="20577"/>
          <ac:spMkLst>
            <pc:docMk/>
            <pc:sldMk cId="1613428943" sldId="410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FE4C360F-0A26-4388-8D55-67F5EF339C24}" dt="2024-01-05T09:32:31.168" v="675" actId="14100"/>
        <pc:sldMkLst>
          <pc:docMk/>
          <pc:sldMk cId="344088868" sldId="411"/>
        </pc:sldMkLst>
        <pc:spChg chg="mod">
          <ac:chgData name="Joakim Kävrestad" userId="a92193a0-8f3d-4a15-a47f-f5fb7ea02d29" providerId="ADAL" clId="{FE4C360F-0A26-4388-8D55-67F5EF339C24}" dt="2024-01-05T09:32:22.059" v="670" actId="113"/>
          <ac:spMkLst>
            <pc:docMk/>
            <pc:sldMk cId="344088868" sldId="411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FE4C360F-0A26-4388-8D55-67F5EF339C24}" dt="2024-01-05T09:32:31.168" v="675" actId="14100"/>
          <ac:picMkLst>
            <pc:docMk/>
            <pc:sldMk cId="344088868" sldId="411"/>
            <ac:picMk id="7" creationId="{E3896FB7-FE9E-FF45-8B30-AF7168B9E67A}"/>
          </ac:picMkLst>
        </pc:pic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2233009630" sldId="411"/>
        </pc:sldMkLst>
      </pc:sldChg>
      <pc:sldChg chg="modSp add mod">
        <pc:chgData name="Joakim Kävrestad" userId="a92193a0-8f3d-4a15-a47f-f5fb7ea02d29" providerId="ADAL" clId="{FE4C360F-0A26-4388-8D55-67F5EF339C24}" dt="2024-01-05T09:32:44.386" v="677"/>
        <pc:sldMkLst>
          <pc:docMk/>
          <pc:sldMk cId="195183728" sldId="412"/>
        </pc:sldMkLst>
        <pc:spChg chg="mod">
          <ac:chgData name="Joakim Kävrestad" userId="a92193a0-8f3d-4a15-a47f-f5fb7ea02d29" providerId="ADAL" clId="{FE4C360F-0A26-4388-8D55-67F5EF339C24}" dt="2024-01-05T09:32:44.386" v="677"/>
          <ac:spMkLst>
            <pc:docMk/>
            <pc:sldMk cId="195183728" sldId="412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2339385680" sldId="412"/>
        </pc:sldMkLst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2763168717" sldId="413"/>
        </pc:sldMkLst>
      </pc:sldChg>
      <pc:sldChg chg="modSp add mod">
        <pc:chgData name="Joakim Kävrestad" userId="a92193a0-8f3d-4a15-a47f-f5fb7ea02d29" providerId="ADAL" clId="{FE4C360F-0A26-4388-8D55-67F5EF339C24}" dt="2024-01-05T09:34:45.605" v="982" actId="20577"/>
        <pc:sldMkLst>
          <pc:docMk/>
          <pc:sldMk cId="3594173523" sldId="413"/>
        </pc:sldMkLst>
        <pc:spChg chg="mod">
          <ac:chgData name="Joakim Kävrestad" userId="a92193a0-8f3d-4a15-a47f-f5fb7ea02d29" providerId="ADAL" clId="{FE4C360F-0A26-4388-8D55-67F5EF339C24}" dt="2024-01-05T09:33:18.619" v="687" actId="20577"/>
          <ac:spMkLst>
            <pc:docMk/>
            <pc:sldMk cId="3594173523" sldId="413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09:34:45.605" v="982" actId="20577"/>
          <ac:spMkLst>
            <pc:docMk/>
            <pc:sldMk cId="3594173523" sldId="41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1607458332" sldId="414"/>
        </pc:sldMkLst>
      </pc:sldChg>
      <pc:sldChg chg="modSp add mod">
        <pc:chgData name="Joakim Kävrestad" userId="a92193a0-8f3d-4a15-a47f-f5fb7ea02d29" providerId="ADAL" clId="{FE4C360F-0A26-4388-8D55-67F5EF339C24}" dt="2024-01-05T09:41:05.713" v="1465" actId="20577"/>
        <pc:sldMkLst>
          <pc:docMk/>
          <pc:sldMk cId="3560106158" sldId="414"/>
        </pc:sldMkLst>
        <pc:spChg chg="mod">
          <ac:chgData name="Joakim Kävrestad" userId="a92193a0-8f3d-4a15-a47f-f5fb7ea02d29" providerId="ADAL" clId="{FE4C360F-0A26-4388-8D55-67F5EF339C24}" dt="2024-01-05T09:41:05.713" v="1465" actId="20577"/>
          <ac:spMkLst>
            <pc:docMk/>
            <pc:sldMk cId="3560106158" sldId="414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2778241618" sldId="415"/>
        </pc:sldMkLst>
      </pc:sldChg>
      <pc:sldChg chg="modSp add mod">
        <pc:chgData name="Joakim Kävrestad" userId="a92193a0-8f3d-4a15-a47f-f5fb7ea02d29" providerId="ADAL" clId="{FE4C360F-0A26-4388-8D55-67F5EF339C24}" dt="2024-01-05T10:20:09.193" v="1875" actId="20577"/>
        <pc:sldMkLst>
          <pc:docMk/>
          <pc:sldMk cId="3467803892" sldId="415"/>
        </pc:sldMkLst>
        <pc:spChg chg="mod">
          <ac:chgData name="Joakim Kävrestad" userId="a92193a0-8f3d-4a15-a47f-f5fb7ea02d29" providerId="ADAL" clId="{FE4C360F-0A26-4388-8D55-67F5EF339C24}" dt="2024-01-05T09:41:34.680" v="1478" actId="20577"/>
          <ac:spMkLst>
            <pc:docMk/>
            <pc:sldMk cId="3467803892" sldId="415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10:20:09.193" v="1875" actId="20577"/>
          <ac:spMkLst>
            <pc:docMk/>
            <pc:sldMk cId="3467803892" sldId="41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FE4C360F-0A26-4388-8D55-67F5EF339C24}" dt="2024-01-05T10:23:39.237" v="2175" actId="20577"/>
        <pc:sldMkLst>
          <pc:docMk/>
          <pc:sldMk cId="1795622079" sldId="416"/>
        </pc:sldMkLst>
        <pc:spChg chg="mod">
          <ac:chgData name="Joakim Kävrestad" userId="a92193a0-8f3d-4a15-a47f-f5fb7ea02d29" providerId="ADAL" clId="{FE4C360F-0A26-4388-8D55-67F5EF339C24}" dt="2024-01-05T10:23:39.237" v="2175" actId="20577"/>
          <ac:spMkLst>
            <pc:docMk/>
            <pc:sldMk cId="1795622079" sldId="416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2960584064" sldId="416"/>
        </pc:sldMkLst>
      </pc:sldChg>
      <pc:sldChg chg="modSp add mod">
        <pc:chgData name="Joakim Kävrestad" userId="a92193a0-8f3d-4a15-a47f-f5fb7ea02d29" providerId="ADAL" clId="{FE4C360F-0A26-4388-8D55-67F5EF339C24}" dt="2024-01-05T10:26:08.711" v="2512" actId="20577"/>
        <pc:sldMkLst>
          <pc:docMk/>
          <pc:sldMk cId="333538202" sldId="417"/>
        </pc:sldMkLst>
        <pc:spChg chg="mod">
          <ac:chgData name="Joakim Kävrestad" userId="a92193a0-8f3d-4a15-a47f-f5fb7ea02d29" providerId="ADAL" clId="{FE4C360F-0A26-4388-8D55-67F5EF339C24}" dt="2024-01-05T10:24:26.718" v="2179"/>
          <ac:spMkLst>
            <pc:docMk/>
            <pc:sldMk cId="333538202" sldId="417"/>
            <ac:spMk id="2" creationId="{3CF836DB-409A-489A-82A9-A396E6CCD69A}"/>
          </ac:spMkLst>
        </pc:spChg>
        <pc:spChg chg="mod">
          <ac:chgData name="Joakim Kävrestad" userId="a92193a0-8f3d-4a15-a47f-f5fb7ea02d29" providerId="ADAL" clId="{FE4C360F-0A26-4388-8D55-67F5EF339C24}" dt="2024-01-05T10:26:08.711" v="2512" actId="20577"/>
          <ac:spMkLst>
            <pc:docMk/>
            <pc:sldMk cId="333538202" sldId="417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4069016832" sldId="417"/>
        </pc:sldMkLst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546688967" sldId="418"/>
        </pc:sldMkLst>
      </pc:sldChg>
      <pc:sldChg chg="modSp add mod">
        <pc:chgData name="Joakim Kävrestad" userId="a92193a0-8f3d-4a15-a47f-f5fb7ea02d29" providerId="ADAL" clId="{FE4C360F-0A26-4388-8D55-67F5EF339C24}" dt="2024-01-05T10:29:31.738" v="2865" actId="20577"/>
        <pc:sldMkLst>
          <pc:docMk/>
          <pc:sldMk cId="2669971489" sldId="418"/>
        </pc:sldMkLst>
        <pc:spChg chg="mod">
          <ac:chgData name="Joakim Kävrestad" userId="a92193a0-8f3d-4a15-a47f-f5fb7ea02d29" providerId="ADAL" clId="{FE4C360F-0A26-4388-8D55-67F5EF339C24}" dt="2024-01-05T10:29:31.738" v="2865" actId="20577"/>
          <ac:spMkLst>
            <pc:docMk/>
            <pc:sldMk cId="2669971489" sldId="418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3511445499" sldId="419"/>
        </pc:sldMkLst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657107746" sldId="420"/>
        </pc:sldMkLst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3182524976" sldId="421"/>
        </pc:sldMkLst>
      </pc:sldChg>
      <pc:sldChg chg="del">
        <pc:chgData name="Joakim Kävrestad" userId="a92193a0-8f3d-4a15-a47f-f5fb7ea02d29" providerId="ADAL" clId="{FE4C360F-0A26-4388-8D55-67F5EF339C24}" dt="2024-01-05T09:10:02.978" v="112" actId="47"/>
        <pc:sldMkLst>
          <pc:docMk/>
          <pc:sldMk cId="4214162985" sldId="422"/>
        </pc:sldMkLst>
      </pc:sldChg>
    </pc:docChg>
  </pc:docChgLst>
  <pc:docChgLst>
    <pc:chgData name="Joakim Kävrestad" userId="a92193a0-8f3d-4a15-a47f-f5fb7ea02d29" providerId="ADAL" clId="{58969A83-D030-4050-AF3A-0CD449445AED}"/>
    <pc:docChg chg="custSel modSld modMainMaster">
      <pc:chgData name="Joakim Kävrestad" userId="a92193a0-8f3d-4a15-a47f-f5fb7ea02d29" providerId="ADAL" clId="{58969A83-D030-4050-AF3A-0CD449445AED}" dt="2024-07-12T09:23:18.804" v="197" actId="478"/>
      <pc:docMkLst>
        <pc:docMk/>
      </pc:docMkLst>
      <pc:sldChg chg="modSp mod">
        <pc:chgData name="Joakim Kävrestad" userId="a92193a0-8f3d-4a15-a47f-f5fb7ea02d29" providerId="ADAL" clId="{58969A83-D030-4050-AF3A-0CD449445AED}" dt="2024-07-12T09:23:07.609" v="196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58969A83-D030-4050-AF3A-0CD449445AED}" dt="2024-07-12T09:23:07.609" v="196" actId="20577"/>
          <ac:spMkLst>
            <pc:docMk/>
            <pc:sldMk cId="4053168140" sldId="256"/>
            <ac:spMk id="6" creationId="{3D044892-BA67-2016-7147-EF86D2D1285B}"/>
          </ac:spMkLst>
        </pc:spChg>
      </pc:sldChg>
      <pc:sldChg chg="modSp mod">
        <pc:chgData name="Joakim Kävrestad" userId="a92193a0-8f3d-4a15-a47f-f5fb7ea02d29" providerId="ADAL" clId="{58969A83-D030-4050-AF3A-0CD449445AED}" dt="2024-07-12T08:34:17.515" v="0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58969A83-D030-4050-AF3A-0CD449445AED}" dt="2024-07-12T08:34:17.515" v="0" actId="20577"/>
          <ac:spMkLst>
            <pc:docMk/>
            <pc:sldMk cId="3659569746" sldId="257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58969A83-D030-4050-AF3A-0CD449445AED}" dt="2024-07-12T08:35:07.632" v="33" actId="20577"/>
        <pc:sldMkLst>
          <pc:docMk/>
          <pc:sldMk cId="158121556" sldId="315"/>
        </pc:sldMkLst>
        <pc:spChg chg="mod">
          <ac:chgData name="Joakim Kävrestad" userId="a92193a0-8f3d-4a15-a47f-f5fb7ea02d29" providerId="ADAL" clId="{58969A83-D030-4050-AF3A-0CD449445AED}" dt="2024-07-12T08:35:07.632" v="33" actId="20577"/>
          <ac:spMkLst>
            <pc:docMk/>
            <pc:sldMk cId="158121556" sldId="31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34:19.375" v="1" actId="20577"/>
        <pc:sldMkLst>
          <pc:docMk/>
          <pc:sldMk cId="1446388930" sldId="374"/>
        </pc:sldMkLst>
        <pc:spChg chg="mod">
          <ac:chgData name="Joakim Kävrestad" userId="a92193a0-8f3d-4a15-a47f-f5fb7ea02d29" providerId="ADAL" clId="{58969A83-D030-4050-AF3A-0CD449445AED}" dt="2024-07-12T08:34:19.375" v="1" actId="20577"/>
          <ac:spMkLst>
            <pc:docMk/>
            <pc:sldMk cId="1446388930" sldId="374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58969A83-D030-4050-AF3A-0CD449445AED}" dt="2024-07-12T08:35:45.669" v="36"/>
        <pc:sldMkLst>
          <pc:docMk/>
          <pc:sldMk cId="77204729" sldId="375"/>
        </pc:sldMkLst>
        <pc:spChg chg="mod">
          <ac:chgData name="Joakim Kävrestad" userId="a92193a0-8f3d-4a15-a47f-f5fb7ea02d29" providerId="ADAL" clId="{58969A83-D030-4050-AF3A-0CD449445AED}" dt="2024-07-12T08:35:45.669" v="36"/>
          <ac:spMkLst>
            <pc:docMk/>
            <pc:sldMk cId="77204729" sldId="37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36:34.604" v="73" actId="33524"/>
        <pc:sldMkLst>
          <pc:docMk/>
          <pc:sldMk cId="2131772818" sldId="376"/>
        </pc:sldMkLst>
        <pc:spChg chg="mod">
          <ac:chgData name="Joakim Kävrestad" userId="a92193a0-8f3d-4a15-a47f-f5fb7ea02d29" providerId="ADAL" clId="{58969A83-D030-4050-AF3A-0CD449445AED}" dt="2024-07-12T08:36:34.604" v="73" actId="33524"/>
          <ac:spMkLst>
            <pc:docMk/>
            <pc:sldMk cId="2131772818" sldId="37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36:57.014" v="86" actId="33524"/>
        <pc:sldMkLst>
          <pc:docMk/>
          <pc:sldMk cId="271545457" sldId="377"/>
        </pc:sldMkLst>
        <pc:spChg chg="mod">
          <ac:chgData name="Joakim Kävrestad" userId="a92193a0-8f3d-4a15-a47f-f5fb7ea02d29" providerId="ADAL" clId="{58969A83-D030-4050-AF3A-0CD449445AED}" dt="2024-07-12T08:36:57.014" v="86" actId="33524"/>
          <ac:spMkLst>
            <pc:docMk/>
            <pc:sldMk cId="271545457" sldId="37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37:25.272" v="95" actId="20577"/>
        <pc:sldMkLst>
          <pc:docMk/>
          <pc:sldMk cId="1630955657" sldId="379"/>
        </pc:sldMkLst>
        <pc:spChg chg="mod">
          <ac:chgData name="Joakim Kävrestad" userId="a92193a0-8f3d-4a15-a47f-f5fb7ea02d29" providerId="ADAL" clId="{58969A83-D030-4050-AF3A-0CD449445AED}" dt="2024-07-12T08:37:25.272" v="95" actId="20577"/>
          <ac:spMkLst>
            <pc:docMk/>
            <pc:sldMk cId="1630955657" sldId="379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37:32.284" v="96" actId="33524"/>
        <pc:sldMkLst>
          <pc:docMk/>
          <pc:sldMk cId="2525782713" sldId="380"/>
        </pc:sldMkLst>
        <pc:spChg chg="mod">
          <ac:chgData name="Joakim Kävrestad" userId="a92193a0-8f3d-4a15-a47f-f5fb7ea02d29" providerId="ADAL" clId="{58969A83-D030-4050-AF3A-0CD449445AED}" dt="2024-07-12T08:37:32.284" v="96" actId="33524"/>
          <ac:spMkLst>
            <pc:docMk/>
            <pc:sldMk cId="2525782713" sldId="38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38:08.991" v="109" actId="313"/>
        <pc:sldMkLst>
          <pc:docMk/>
          <pc:sldMk cId="1699335136" sldId="381"/>
        </pc:sldMkLst>
        <pc:spChg chg="mod">
          <ac:chgData name="Joakim Kävrestad" userId="a92193a0-8f3d-4a15-a47f-f5fb7ea02d29" providerId="ADAL" clId="{58969A83-D030-4050-AF3A-0CD449445AED}" dt="2024-07-12T08:38:08.991" v="109" actId="313"/>
          <ac:spMkLst>
            <pc:docMk/>
            <pc:sldMk cId="1699335136" sldId="381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38:28.943" v="110"/>
        <pc:sldMkLst>
          <pc:docMk/>
          <pc:sldMk cId="2642700108" sldId="382"/>
        </pc:sldMkLst>
        <pc:spChg chg="mod">
          <ac:chgData name="Joakim Kävrestad" userId="a92193a0-8f3d-4a15-a47f-f5fb7ea02d29" providerId="ADAL" clId="{58969A83-D030-4050-AF3A-0CD449445AED}" dt="2024-07-12T08:38:28.943" v="110"/>
          <ac:spMkLst>
            <pc:docMk/>
            <pc:sldMk cId="2642700108" sldId="38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39:18.497" v="111" actId="790"/>
        <pc:sldMkLst>
          <pc:docMk/>
          <pc:sldMk cId="584379546" sldId="383"/>
        </pc:sldMkLst>
        <pc:spChg chg="mod">
          <ac:chgData name="Joakim Kävrestad" userId="a92193a0-8f3d-4a15-a47f-f5fb7ea02d29" providerId="ADAL" clId="{58969A83-D030-4050-AF3A-0CD449445AED}" dt="2024-07-12T08:39:18.497" v="111" actId="790"/>
          <ac:spMkLst>
            <pc:docMk/>
            <pc:sldMk cId="584379546" sldId="38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39:45.767" v="116" actId="20577"/>
        <pc:sldMkLst>
          <pc:docMk/>
          <pc:sldMk cId="4023314291" sldId="384"/>
        </pc:sldMkLst>
        <pc:spChg chg="mod">
          <ac:chgData name="Joakim Kävrestad" userId="a92193a0-8f3d-4a15-a47f-f5fb7ea02d29" providerId="ADAL" clId="{58969A83-D030-4050-AF3A-0CD449445AED}" dt="2024-07-12T08:39:45.767" v="116" actId="20577"/>
          <ac:spMkLst>
            <pc:docMk/>
            <pc:sldMk cId="4023314291" sldId="38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0:04.207" v="122" actId="20577"/>
        <pc:sldMkLst>
          <pc:docMk/>
          <pc:sldMk cId="991236756" sldId="385"/>
        </pc:sldMkLst>
        <pc:spChg chg="mod">
          <ac:chgData name="Joakim Kävrestad" userId="a92193a0-8f3d-4a15-a47f-f5fb7ea02d29" providerId="ADAL" clId="{58969A83-D030-4050-AF3A-0CD449445AED}" dt="2024-07-12T08:40:04.207" v="122" actId="20577"/>
          <ac:spMkLst>
            <pc:docMk/>
            <pc:sldMk cId="991236756" sldId="38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0:17.977" v="133" actId="33524"/>
        <pc:sldMkLst>
          <pc:docMk/>
          <pc:sldMk cId="1532431446" sldId="400"/>
        </pc:sldMkLst>
        <pc:spChg chg="mod">
          <ac:chgData name="Joakim Kävrestad" userId="a92193a0-8f3d-4a15-a47f-f5fb7ea02d29" providerId="ADAL" clId="{58969A83-D030-4050-AF3A-0CD449445AED}" dt="2024-07-12T08:40:17.977" v="133" actId="33524"/>
          <ac:spMkLst>
            <pc:docMk/>
            <pc:sldMk cId="1532431446" sldId="40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0:32.721" v="141" actId="20577"/>
        <pc:sldMkLst>
          <pc:docMk/>
          <pc:sldMk cId="4006575427" sldId="401"/>
        </pc:sldMkLst>
        <pc:spChg chg="mod">
          <ac:chgData name="Joakim Kävrestad" userId="a92193a0-8f3d-4a15-a47f-f5fb7ea02d29" providerId="ADAL" clId="{58969A83-D030-4050-AF3A-0CD449445AED}" dt="2024-07-12T08:40:32.721" v="141" actId="20577"/>
          <ac:spMkLst>
            <pc:docMk/>
            <pc:sldMk cId="4006575427" sldId="401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0:57.394" v="151" actId="20577"/>
        <pc:sldMkLst>
          <pc:docMk/>
          <pc:sldMk cId="3033975226" sldId="402"/>
        </pc:sldMkLst>
        <pc:spChg chg="mod">
          <ac:chgData name="Joakim Kävrestad" userId="a92193a0-8f3d-4a15-a47f-f5fb7ea02d29" providerId="ADAL" clId="{58969A83-D030-4050-AF3A-0CD449445AED}" dt="2024-07-12T08:40:57.394" v="151" actId="20577"/>
          <ac:spMkLst>
            <pc:docMk/>
            <pc:sldMk cId="3033975226" sldId="40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1:05.363" v="152" actId="33524"/>
        <pc:sldMkLst>
          <pc:docMk/>
          <pc:sldMk cId="1982520695" sldId="403"/>
        </pc:sldMkLst>
        <pc:spChg chg="mod">
          <ac:chgData name="Joakim Kävrestad" userId="a92193a0-8f3d-4a15-a47f-f5fb7ea02d29" providerId="ADAL" clId="{58969A83-D030-4050-AF3A-0CD449445AED}" dt="2024-07-12T08:41:05.363" v="152" actId="33524"/>
          <ac:spMkLst>
            <pc:docMk/>
            <pc:sldMk cId="1982520695" sldId="40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1:29.534" v="161" actId="20577"/>
        <pc:sldMkLst>
          <pc:docMk/>
          <pc:sldMk cId="3474532916" sldId="405"/>
        </pc:sldMkLst>
        <pc:spChg chg="mod">
          <ac:chgData name="Joakim Kävrestad" userId="a92193a0-8f3d-4a15-a47f-f5fb7ea02d29" providerId="ADAL" clId="{58969A83-D030-4050-AF3A-0CD449445AED}" dt="2024-07-12T08:41:29.534" v="161" actId="20577"/>
          <ac:spMkLst>
            <pc:docMk/>
            <pc:sldMk cId="3474532916" sldId="40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1:57.772" v="164" actId="33524"/>
        <pc:sldMkLst>
          <pc:docMk/>
          <pc:sldMk cId="312818066" sldId="407"/>
        </pc:sldMkLst>
        <pc:spChg chg="mod">
          <ac:chgData name="Joakim Kävrestad" userId="a92193a0-8f3d-4a15-a47f-f5fb7ea02d29" providerId="ADAL" clId="{58969A83-D030-4050-AF3A-0CD449445AED}" dt="2024-07-12T08:41:57.772" v="164" actId="33524"/>
          <ac:spMkLst>
            <pc:docMk/>
            <pc:sldMk cId="312818066" sldId="40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2:11.301" v="166" actId="33524"/>
        <pc:sldMkLst>
          <pc:docMk/>
          <pc:sldMk cId="2672591201" sldId="409"/>
        </pc:sldMkLst>
        <pc:spChg chg="mod">
          <ac:chgData name="Joakim Kävrestad" userId="a92193a0-8f3d-4a15-a47f-f5fb7ea02d29" providerId="ADAL" clId="{58969A83-D030-4050-AF3A-0CD449445AED}" dt="2024-07-12T08:42:11.301" v="166" actId="33524"/>
          <ac:spMkLst>
            <pc:docMk/>
            <pc:sldMk cId="2672591201" sldId="409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3:00.027" v="172" actId="20577"/>
        <pc:sldMkLst>
          <pc:docMk/>
          <pc:sldMk cId="195183728" sldId="412"/>
        </pc:sldMkLst>
        <pc:spChg chg="mod">
          <ac:chgData name="Joakim Kävrestad" userId="a92193a0-8f3d-4a15-a47f-f5fb7ea02d29" providerId="ADAL" clId="{58969A83-D030-4050-AF3A-0CD449445AED}" dt="2024-07-12T08:43:00.027" v="172" actId="20577"/>
          <ac:spMkLst>
            <pc:docMk/>
            <pc:sldMk cId="195183728" sldId="41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3:13.256" v="174" actId="20577"/>
        <pc:sldMkLst>
          <pc:docMk/>
          <pc:sldMk cId="3594173523" sldId="413"/>
        </pc:sldMkLst>
        <pc:spChg chg="mod">
          <ac:chgData name="Joakim Kävrestad" userId="a92193a0-8f3d-4a15-a47f-f5fb7ea02d29" providerId="ADAL" clId="{58969A83-D030-4050-AF3A-0CD449445AED}" dt="2024-07-12T08:43:13.256" v="174" actId="20577"/>
          <ac:spMkLst>
            <pc:docMk/>
            <pc:sldMk cId="3594173523" sldId="41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3:24.037" v="176" actId="313"/>
        <pc:sldMkLst>
          <pc:docMk/>
          <pc:sldMk cId="3560106158" sldId="414"/>
        </pc:sldMkLst>
        <pc:spChg chg="mod">
          <ac:chgData name="Joakim Kävrestad" userId="a92193a0-8f3d-4a15-a47f-f5fb7ea02d29" providerId="ADAL" clId="{58969A83-D030-4050-AF3A-0CD449445AED}" dt="2024-07-12T08:43:24.037" v="176" actId="313"/>
          <ac:spMkLst>
            <pc:docMk/>
            <pc:sldMk cId="3560106158" sldId="41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3:32.393" v="177" actId="33524"/>
        <pc:sldMkLst>
          <pc:docMk/>
          <pc:sldMk cId="3467803892" sldId="415"/>
        </pc:sldMkLst>
        <pc:spChg chg="mod">
          <ac:chgData name="Joakim Kävrestad" userId="a92193a0-8f3d-4a15-a47f-f5fb7ea02d29" providerId="ADAL" clId="{58969A83-D030-4050-AF3A-0CD449445AED}" dt="2024-07-12T08:43:32.393" v="177" actId="33524"/>
          <ac:spMkLst>
            <pc:docMk/>
            <pc:sldMk cId="3467803892" sldId="41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3:45.357" v="181" actId="20577"/>
        <pc:sldMkLst>
          <pc:docMk/>
          <pc:sldMk cId="1795622079" sldId="416"/>
        </pc:sldMkLst>
        <pc:spChg chg="mod">
          <ac:chgData name="Joakim Kävrestad" userId="a92193a0-8f3d-4a15-a47f-f5fb7ea02d29" providerId="ADAL" clId="{58969A83-D030-4050-AF3A-0CD449445AED}" dt="2024-07-12T08:43:45.357" v="181" actId="20577"/>
          <ac:spMkLst>
            <pc:docMk/>
            <pc:sldMk cId="1795622079" sldId="41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58969A83-D030-4050-AF3A-0CD449445AED}" dt="2024-07-12T08:44:07.841" v="189" actId="20577"/>
        <pc:sldMkLst>
          <pc:docMk/>
          <pc:sldMk cId="333538202" sldId="417"/>
        </pc:sldMkLst>
        <pc:spChg chg="mod">
          <ac:chgData name="Joakim Kävrestad" userId="a92193a0-8f3d-4a15-a47f-f5fb7ea02d29" providerId="ADAL" clId="{58969A83-D030-4050-AF3A-0CD449445AED}" dt="2024-07-12T08:44:07.841" v="189" actId="20577"/>
          <ac:spMkLst>
            <pc:docMk/>
            <pc:sldMk cId="333538202" sldId="417"/>
            <ac:spMk id="3" creationId="{531B12F1-007B-4B93-9641-7D4AB3252337}"/>
          </ac:spMkLst>
        </pc:spChg>
      </pc:sldChg>
      <pc:sldMasterChg chg="modSldLayout">
        <pc:chgData name="Joakim Kävrestad" userId="a92193a0-8f3d-4a15-a47f-f5fb7ea02d29" providerId="ADAL" clId="{58969A83-D030-4050-AF3A-0CD449445AED}" dt="2024-07-12T09:23:18.804" v="197" actId="478"/>
        <pc:sldMasterMkLst>
          <pc:docMk/>
          <pc:sldMasterMk cId="2974652794" sldId="2147483648"/>
        </pc:sldMasterMkLst>
        <pc:sldLayoutChg chg="addSp delSp modSp mod">
          <pc:chgData name="Joakim Kävrestad" userId="a92193a0-8f3d-4a15-a47f-f5fb7ea02d29" providerId="ADAL" clId="{58969A83-D030-4050-AF3A-0CD449445AED}" dt="2024-07-12T09:23:18.804" v="197" actId="478"/>
          <pc:sldLayoutMkLst>
            <pc:docMk/>
            <pc:sldMasterMk cId="2974652794" sldId="2147483648"/>
            <pc:sldLayoutMk cId="107159459" sldId="2147483650"/>
          </pc:sldLayoutMkLst>
          <pc:picChg chg="del">
            <ac:chgData name="Joakim Kävrestad" userId="a92193a0-8f3d-4a15-a47f-f5fb7ea02d29" providerId="ADAL" clId="{58969A83-D030-4050-AF3A-0CD449445AED}" dt="2024-07-12T08:34:27.742" v="2" actId="478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add del mod">
            <ac:chgData name="Joakim Kävrestad" userId="a92193a0-8f3d-4a15-a47f-f5fb7ea02d29" providerId="ADAL" clId="{58969A83-D030-4050-AF3A-0CD449445AED}" dt="2024-07-12T09:23:18.804" v="197" actId="478"/>
            <ac:picMkLst>
              <pc:docMk/>
              <pc:sldMasterMk cId="2974652794" sldId="2147483648"/>
              <pc:sldLayoutMk cId="107159459" sldId="2147483650"/>
              <ac:picMk id="6" creationId="{07A3780B-3DC0-92B1-DD6F-6642116A6AB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2024-07-12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2024-07-12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2024-07-12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339529"/>
            <a:ext cx="10616184" cy="1683831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Forensics</a:t>
            </a:r>
            <a:r>
              <a:rPr lang="sv-SE" dirty="0"/>
              <a:t> and </a:t>
            </a:r>
            <a:r>
              <a:rPr lang="sv-SE" dirty="0" err="1"/>
              <a:t>Cybercrime</a:t>
            </a:r>
            <a:br>
              <a:rPr lang="sv-SE" dirty="0"/>
            </a:br>
            <a:r>
              <a:rPr lang="sv-SE" dirty="0"/>
              <a:t>Research and State </a:t>
            </a:r>
            <a:r>
              <a:rPr lang="sv-SE" dirty="0" err="1"/>
              <a:t>of</a:t>
            </a:r>
            <a:r>
              <a:rPr lang="sv-SE" dirty="0"/>
              <a:t> the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368"/>
            <a:ext cx="9144000" cy="1170432"/>
          </a:xfrm>
        </p:spPr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Jönköping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Engineering</a:t>
            </a:r>
            <a:br>
              <a:rPr lang="sv-SE" dirty="0"/>
            </a:br>
            <a:r>
              <a:rPr lang="sv-SE" dirty="0"/>
              <a:t>joakim.kavrestad@ju.se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</a:t>
            </a:r>
            <a:r>
              <a:rPr lang="en-US" sz="1200" dirty="0" err="1"/>
              <a:t>CyBOK</a:t>
            </a:r>
            <a:r>
              <a:rPr lang="en-US" sz="1200" dirty="0"/>
              <a:t> Forensics and Cybercrime Research and State of the Art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Encryption is the process of taking some plain text data (P) and a key (K) and producing a ciphertext (C)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sv-SE" dirty="0"/>
              <a:t>P + K =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contrast to hashing, encryption is reversible for anyone who has the key – having C and K, you can get P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sv-SE" dirty="0"/>
              <a:t>C + K = P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Divided into symmetric encryption (same key for encryption and decryption as above) and asymmetric encryption (using a key-pair</a:t>
            </a:r>
            <a:r>
              <a:rPr lang="sv-SE" dirty="0"/>
              <a:t>)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5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asymmetric encryption, you create a key pair with a public (K1) and a private (K2) key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K1 is used for encryption and can be sent out to anyone: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P + K1 = C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K2 is used for decryption and is kept safe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C + K2 = P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possible to use K1 to decrypt data encrypted with K1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578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encryption algorithms are fast and quite secure. However, they introduce tedious key-management issues.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Key must be sent in a secure manner to the recipient.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If you can securely share the key, why don't you just share the data in that way?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Neat for drive encryption – only you needs the key!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Asymmetric encryption does not suffer from key-exchange problems but is slower, usually to slow for big data-sets and time –sensitive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solution: use asymmetric encryption to share symmetric keys. Then use symmetric encryption for communication</a:t>
            </a:r>
            <a:r>
              <a:rPr lang="sv-SE" dirty="0"/>
              <a:t>.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933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encryption , the key is usually derived from a password using a password-expanding algorithm. The key must be big enough so that a key-space attack is not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decryption with the wrong K must not reveal anything about the plain text. Thus, using the wrong key will result in bottom, a mathematic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the algorithm must be securely implemented to avoid decryption attacks</a:t>
            </a:r>
            <a:r>
              <a:rPr lang="sv-SE" dirty="0"/>
              <a:t>.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270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hash algorithm to be seen as secure, it must meet two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Collision resistant </a:t>
            </a:r>
            <a:r>
              <a:rPr lang="en-US" dirty="0"/>
              <a:t>meaning that there is only one possible digest for every input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Irreversible </a:t>
            </a:r>
            <a:r>
              <a:rPr lang="en-US" dirty="0"/>
              <a:t>meaning that there is no way to transform the digest into the plain text.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437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cryptography you discuss algorithms as secure or computationally secure.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means that they fully meet the security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secure means that they may not completely meet the security requirements, but it is not reasonable to break them.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You can in theory break SHA-256 – but it is not feasible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Yes, computationally secure becomes context-based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331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reflect what you learned so far.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97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Cracking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that background – let’s go into the cracking.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explore several ways of cracking passwords and encryption: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Decryption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Key-space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Brute force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Dictionary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Social hacking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123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Cracking</a:t>
            </a:r>
            <a:r>
              <a:rPr lang="sv-SE" dirty="0"/>
              <a:t> - </a:t>
            </a:r>
            <a:r>
              <a:rPr lang="sv-SE" dirty="0" err="1"/>
              <a:t>decryption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decryption attack is basically exploiting a poor implementation of an encryption or hashing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trying to decrypt the plaintext you investigate how the implementation is designed and look for weaknesses.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well-known bad crypto-implementation was the WEP protocol for wireless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service that </a:t>
            </a:r>
            <a:r>
              <a:rPr lang="en-US" dirty="0" err="1"/>
              <a:t>i</a:t>
            </a:r>
            <a:r>
              <a:rPr lang="en-US" dirty="0"/>
              <a:t> broke when working with the police was called </a:t>
            </a:r>
            <a:r>
              <a:rPr lang="en-US" dirty="0" err="1"/>
              <a:t>privnote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that programs are written by humans, and we are seldom perfect!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43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Cracking</a:t>
            </a:r>
            <a:r>
              <a:rPr lang="sv-SE" dirty="0"/>
              <a:t> – </a:t>
            </a:r>
            <a:r>
              <a:rPr lang="sv-SE" dirty="0" err="1"/>
              <a:t>key</a:t>
            </a:r>
            <a:r>
              <a:rPr lang="sv-SE" dirty="0"/>
              <a:t>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algorithms provide a way to small key space. This makes it possible to just ignore the password and go right to exhausting the key space by testing every possible binary key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hash susceptible to this attack does not meet the collision resistance criteria</a:t>
            </a:r>
            <a:r>
              <a:rPr lang="sv-SE" dirty="0"/>
              <a:t>. </a:t>
            </a:r>
            <a:r>
              <a:rPr lang="en-US" dirty="0"/>
              <a:t>Instead, several P produces the same H – consider the consequences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attack is often seen as obsolete. But as we get more computer power the requirements for an algorithm to be computationally secure increases</a:t>
            </a:r>
            <a:r>
              <a:rPr lang="sv-SE" dirty="0"/>
              <a:t>.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65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lecture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This lecture will focus on current challenges and what the research has to offer</a:t>
            </a:r>
          </a:p>
          <a:p>
            <a:endParaRPr lang="en-US" dirty="0"/>
          </a:p>
          <a:p>
            <a:r>
              <a:rPr lang="en-US" dirty="0"/>
              <a:t>With a continuously developing area, new things are happening all the time</a:t>
            </a:r>
          </a:p>
          <a:p>
            <a:endParaRPr lang="en-US" dirty="0"/>
          </a:p>
          <a:p>
            <a:r>
              <a:rPr lang="en-US" dirty="0"/>
              <a:t>The idea here is to discuss some of the current trends related to forensics and cybercrime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2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Cracking</a:t>
            </a:r>
            <a:r>
              <a:rPr lang="sv-SE" dirty="0"/>
              <a:t> – </a:t>
            </a:r>
            <a:r>
              <a:rPr lang="sv-SE" dirty="0" err="1"/>
              <a:t>brute</a:t>
            </a:r>
            <a:r>
              <a:rPr lang="sv-SE" dirty="0"/>
              <a:t>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as a key-space attack but attacks the password instead of the key-space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attack you would test every possible password until you find the correct one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success factor becomes the password length and the types of signs that are available.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password and more available signs = more possible passwords (bigger password space)</a:t>
            </a:r>
            <a:r>
              <a:rPr lang="sv-SE" dirty="0"/>
              <a:t>.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397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Cracking</a:t>
            </a:r>
            <a:r>
              <a:rPr lang="sv-SE" dirty="0"/>
              <a:t> – </a:t>
            </a:r>
            <a:r>
              <a:rPr lang="sv-SE" dirty="0" err="1"/>
              <a:t>brute</a:t>
            </a:r>
            <a:r>
              <a:rPr lang="sv-SE" dirty="0"/>
              <a:t>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know if a brute force attack is feasible you need to calculate the password space</a:t>
            </a:r>
            <a:r>
              <a:rPr lang="sv-SE" dirty="0"/>
              <a:t>: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different signs to the power of </a:t>
            </a:r>
            <a:r>
              <a:rPr lang="en-US" i="1" dirty="0"/>
              <a:t>n </a:t>
            </a: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the password length.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how many passwords you can test in a period of time, like a day</a:t>
            </a:r>
            <a:r>
              <a:rPr lang="sv-SE" dirty="0"/>
              <a:t>: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sv-SE" dirty="0"/>
              <a:t>10 </a:t>
            </a:r>
            <a:r>
              <a:rPr lang="en-US" dirty="0"/>
              <a:t>billion tests in 24 hours is quite reasonable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on average, we will have to test 50% of the possible passwords leading to the following formula</a:t>
            </a:r>
            <a:r>
              <a:rPr lang="sv-S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(password space / attempts per day)/2 = average cracking time in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252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Cracking</a:t>
            </a:r>
            <a:r>
              <a:rPr lang="sv-SE" dirty="0"/>
              <a:t> – </a:t>
            </a:r>
            <a:r>
              <a:rPr lang="sv-SE" dirty="0" err="1"/>
              <a:t>brute</a:t>
            </a:r>
            <a:r>
              <a:rPr lang="sv-SE" dirty="0"/>
              <a:t>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683C97-949E-E063-DF64-1C184089F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54374"/>
              </p:ext>
            </p:extLst>
          </p:nvPr>
        </p:nvGraphicFramePr>
        <p:xfrm>
          <a:off x="687600" y="1509544"/>
          <a:ext cx="10515600" cy="4461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1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Password length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Equation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Resulting password space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Sample crack time in days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r>
                        <a:rPr lang="en-US" sz="1800" baseline="30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0,0000002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r>
                        <a:rPr lang="en-US" sz="1800" baseline="30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14776336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0,00074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r>
                        <a:rPr lang="en-US" sz="1800" baseline="30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916132832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r>
                        <a:rPr lang="en-US" sz="1800" baseline="300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56800235584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2,85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r>
                        <a:rPr lang="en-US" sz="1800" baseline="300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3521614606208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r>
                        <a:rPr lang="en-US" sz="1800" baseline="300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218340105584896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10917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75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attacks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attacks presented so far can work well if someone has made a mistake or the algorithm is obsolete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implementation allows encryption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key-space allows key space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passwords allow brute force</a:t>
            </a:r>
            <a:r>
              <a:rPr lang="sv-SE" dirty="0"/>
              <a:t>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if these flaws are not present, we need to exploit human nature</a:t>
            </a:r>
            <a:r>
              <a:rPr lang="sv-SE" dirty="0"/>
              <a:t>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4532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Human </a:t>
            </a:r>
            <a:r>
              <a:rPr lang="sv-SE" dirty="0" err="1"/>
              <a:t>nature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are not security experts – and it would be stupid to expect them to be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– cognitive functions make it near damn impossible for us all to follow password guidelines</a:t>
            </a:r>
            <a:r>
              <a:rPr lang="sv-S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asked</a:t>
            </a:r>
            <a:r>
              <a:rPr lang="sv-SE" dirty="0"/>
              <a:t> to make </a:t>
            </a:r>
            <a:r>
              <a:rPr lang="sv-SE" dirty="0" err="1"/>
              <a:t>looooong</a:t>
            </a:r>
            <a:r>
              <a:rPr lang="sv-SE" dirty="0"/>
              <a:t> and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passwords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remember</a:t>
            </a:r>
            <a:r>
              <a:rPr lang="sv-SE" dirty="0"/>
              <a:t> ~8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characters</a:t>
            </a:r>
            <a:endParaRPr lang="sv-SE" dirty="0"/>
          </a:p>
          <a:p>
            <a:pPr marL="742950" lvl="1" indent="-285750"/>
            <a:r>
              <a:rPr lang="sv-SE" dirty="0"/>
              <a:t>PROBLEM!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888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Human </a:t>
            </a:r>
            <a:r>
              <a:rPr lang="sv-SE" dirty="0" err="1"/>
              <a:t>nature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brings out our lesson: if a hacker learns and predicts how humans behave, act and react she can hack a computer system without even touching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too complex passwords are forced on us, we write them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too long passwords are forced on us, we use predictable memory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someone we don't know calls us and asks for our passwords, we do what</a:t>
            </a:r>
            <a:r>
              <a:rPr lang="sv-SE" dirty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818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want to crack passwords, we can exploit the fact that people tend to create passwords they can remember and use the same password for several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this knowledge, we can use a more sophisticated approach than to exhaust the password space; namely a dictionary attack</a:t>
            </a:r>
            <a:r>
              <a:rPr lang="sv-SE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dictionary attack is similar to a brute-force, but instead of testing all possibilities you create a list of somewhat likely passwords and try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seen as doing somewhat educated guesses, and remember, we can do 10 billion guesses in 24 hours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2591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Ground rules are simple. If the password you need to crack is in your dictionary – the password will be cracked</a:t>
            </a:r>
            <a:r>
              <a:rPr lang="sv-SE" dirty="0"/>
              <a:t>. The trick is to be </a:t>
            </a:r>
            <a:r>
              <a:rPr lang="sv-SE" dirty="0" err="1"/>
              <a:t>good</a:t>
            </a:r>
            <a:r>
              <a:rPr lang="sv-SE" dirty="0"/>
              <a:t> at </a:t>
            </a:r>
            <a:r>
              <a:rPr lang="sv-SE" dirty="0" err="1"/>
              <a:t>building</a:t>
            </a:r>
            <a:r>
              <a:rPr lang="sv-SE" dirty="0"/>
              <a:t> </a:t>
            </a:r>
            <a:r>
              <a:rPr lang="sv-SE" dirty="0" err="1"/>
              <a:t>dictionaries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People</a:t>
            </a:r>
            <a:r>
              <a:rPr lang="sv-SE" dirty="0"/>
              <a:t> </a:t>
            </a:r>
            <a:r>
              <a:rPr lang="sv-SE" dirty="0" err="1"/>
              <a:t>tend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passwords</a:t>
            </a:r>
            <a:r>
              <a:rPr lang="sv-SE" dirty="0"/>
              <a:t>:</a:t>
            </a:r>
          </a:p>
          <a:p>
            <a:pPr marL="742950" lvl="1" indent="-285750"/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words</a:t>
            </a:r>
            <a:endParaRPr lang="sv-SE" dirty="0"/>
          </a:p>
          <a:p>
            <a:pPr marL="742950" lvl="1" indent="-285750"/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  <a:p>
            <a:pPr marL="742950" lvl="1" indent="-285750"/>
            <a:r>
              <a:rPr lang="sv-SE" dirty="0" err="1"/>
              <a:t>Relating</a:t>
            </a:r>
            <a:r>
              <a:rPr lang="sv-SE" dirty="0"/>
              <a:t> to stuff </a:t>
            </a:r>
            <a:r>
              <a:rPr lang="sv-SE" dirty="0" err="1"/>
              <a:t>they</a:t>
            </a:r>
            <a:r>
              <a:rPr lang="sv-SE" dirty="0"/>
              <a:t> like</a:t>
            </a:r>
          </a:p>
          <a:p>
            <a:pPr marL="742950" lvl="1" indent="-285750"/>
            <a:endParaRPr lang="sv-SE" dirty="0"/>
          </a:p>
          <a:p>
            <a:pPr marL="285750" indent="-285750"/>
            <a:r>
              <a:rPr lang="sv-SE" dirty="0" err="1"/>
              <a:t>We</a:t>
            </a:r>
            <a:r>
              <a:rPr lang="sv-SE" dirty="0"/>
              <a:t> get </a:t>
            </a:r>
            <a:r>
              <a:rPr lang="sv-SE" dirty="0" err="1"/>
              <a:t>that</a:t>
            </a:r>
            <a:r>
              <a:rPr lang="sv-SE" dirty="0"/>
              <a:t> data, </a:t>
            </a:r>
            <a:r>
              <a:rPr lang="sv-SE" dirty="0" err="1"/>
              <a:t>scramble</a:t>
            </a:r>
            <a:r>
              <a:rPr lang="sv-SE" dirty="0"/>
              <a:t> it a bit and </a:t>
            </a:r>
            <a:r>
              <a:rPr lang="sv-SE" dirty="0" err="1"/>
              <a:t>that</a:t>
            </a:r>
            <a:r>
              <a:rPr lang="sv-SE" dirty="0"/>
              <a:t> is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3428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96FB7-FE9E-FF45-8B30-AF7168B9E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2236173"/>
            <a:ext cx="9946431" cy="31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8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is a list that will crack any password that is made up of</a:t>
            </a:r>
            <a:r>
              <a:rPr lang="sv-SE" dirty="0"/>
              <a:t>: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Common words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relating to the interests of the one we attack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relating to the family of the one we attack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relating to the one we attack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Passwords contained in leaked databases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Facebook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Linkedin</a:t>
            </a:r>
            <a:endParaRPr lang="en-US" dirty="0"/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PSN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Badoo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18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purpose of this lecture is to bring attention to some </a:t>
            </a:r>
            <a:r>
              <a:rPr lang="en-US" dirty="0" err="1"/>
              <a:t>RnD</a:t>
            </a:r>
            <a:r>
              <a:rPr lang="en-US" dirty="0"/>
              <a:t> areas</a:t>
            </a:r>
          </a:p>
          <a:p>
            <a:endParaRPr lang="en-US" dirty="0"/>
          </a:p>
          <a:p>
            <a:r>
              <a:rPr lang="en-US" dirty="0"/>
              <a:t>The lecture is primarily built on the following publications: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Kävrestad,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Zaxmy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&amp; Nohlberg, M. (2020). Analyzing the usage of character groups and keyboard patterns in password creation.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&amp; Computer 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28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347-358.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Kävrestad,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Lennartsson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Birath, M., &amp; Nohlberg, M. (2020). Constructing secure and memorable passwords.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&amp; Computer 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28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701-717.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Lindqvist, G., &amp; Kävrestad, J. (2023). How privacy concerns impact Swedish citizens’ willingness to report crimes: a quantitative mobile phone survey.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&amp; Computer 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reflect what you learned so far.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2443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Privacy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in forensic examinations is…..troublesome</a:t>
            </a:r>
          </a:p>
          <a:p>
            <a:pPr lvl="1"/>
            <a:r>
              <a:rPr lang="en-US" dirty="0"/>
              <a:t>Meant to analyze personal data</a:t>
            </a:r>
          </a:p>
          <a:p>
            <a:pPr lvl="1"/>
            <a:endParaRPr lang="en-US" dirty="0"/>
          </a:p>
          <a:p>
            <a:r>
              <a:rPr lang="en-US" dirty="0"/>
              <a:t>When we investigate suspect devices, we motivate the intrusion with the need to investigate</a:t>
            </a:r>
          </a:p>
          <a:p>
            <a:endParaRPr lang="en-US" dirty="0"/>
          </a:p>
          <a:p>
            <a:r>
              <a:rPr lang="en-US" dirty="0"/>
              <a:t>And we do the same investigating devices from victims and witnesses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17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Privacy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Lindqvist and Kävrestad (2023) describe that crime investigation is dependent on victims' voluntary participation</a:t>
            </a:r>
          </a:p>
          <a:p>
            <a:pPr lvl="1"/>
            <a:r>
              <a:rPr lang="en-US" dirty="0"/>
              <a:t>For reporting</a:t>
            </a:r>
          </a:p>
          <a:p>
            <a:pPr lvl="1"/>
            <a:r>
              <a:rPr lang="en-US" dirty="0"/>
              <a:t>For analysis of devices</a:t>
            </a:r>
          </a:p>
          <a:p>
            <a:pPr lvl="1"/>
            <a:endParaRPr lang="en-US" dirty="0"/>
          </a:p>
          <a:p>
            <a:r>
              <a:rPr lang="en-US" dirty="0"/>
              <a:t>They argued that privacy concerns may hinder crimes from being reported if victims are required to submit devices for examination</a:t>
            </a:r>
          </a:p>
          <a:p>
            <a:endParaRPr lang="en-US" dirty="0"/>
          </a:p>
          <a:p>
            <a:r>
              <a:rPr lang="en-US" dirty="0"/>
              <a:t>They report that victims may be reluctant to submit mobile phones for forensic analysis, but couldn’t identify privacy concerns as the cause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106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volumes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Today's forensic examinations often involve a lot of data which is a problem for forensic examiners who should find the evidence</a:t>
            </a:r>
          </a:p>
          <a:p>
            <a:pPr lvl="1"/>
            <a:r>
              <a:rPr lang="en-US" dirty="0"/>
              <a:t>Often several terabytes per case</a:t>
            </a:r>
          </a:p>
          <a:p>
            <a:pPr lvl="1"/>
            <a:r>
              <a:rPr lang="en-US" dirty="0"/>
              <a:t>Many labs face backlogs</a:t>
            </a:r>
          </a:p>
          <a:p>
            <a:pPr lvl="1"/>
            <a:endParaRPr lang="en-US" dirty="0"/>
          </a:p>
          <a:p>
            <a:r>
              <a:rPr lang="en-US" dirty="0"/>
              <a:t>Many different tools with various degree of automation</a:t>
            </a:r>
          </a:p>
          <a:p>
            <a:endParaRPr lang="en-US" dirty="0"/>
          </a:p>
          <a:p>
            <a:r>
              <a:rPr lang="en-US" dirty="0"/>
              <a:t>Still, lot of manual work is required to analyze all available data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803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volumes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Gold-standard forensic examinations</a:t>
            </a:r>
          </a:p>
          <a:p>
            <a:pPr lvl="1"/>
            <a:r>
              <a:rPr lang="en-US" dirty="0"/>
              <a:t>Leave no stone unturned</a:t>
            </a:r>
          </a:p>
          <a:p>
            <a:pPr lvl="1"/>
            <a:endParaRPr lang="en-US" dirty="0"/>
          </a:p>
          <a:p>
            <a:r>
              <a:rPr lang="en-US" dirty="0"/>
              <a:t>Intelligence-based</a:t>
            </a:r>
          </a:p>
          <a:p>
            <a:pPr lvl="1"/>
            <a:r>
              <a:rPr lang="en-US" dirty="0"/>
              <a:t> A subset of data is analyzed depending on the information provided to the examiner</a:t>
            </a:r>
          </a:p>
          <a:p>
            <a:pPr lvl="1"/>
            <a:r>
              <a:rPr lang="en-US" dirty="0"/>
              <a:t>The idea is to find the relevant information in a timely manner</a:t>
            </a:r>
          </a:p>
          <a:p>
            <a:pPr lvl="1"/>
            <a:r>
              <a:rPr lang="en-US" dirty="0"/>
              <a:t>AI can, to some extent help the process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5622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Unified</a:t>
            </a:r>
            <a:r>
              <a:rPr lang="sv-SE" dirty="0"/>
              <a:t> </a:t>
            </a:r>
            <a:r>
              <a:rPr lang="sv-SE" dirty="0" err="1"/>
              <a:t>Forensics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is not only in plentiful supply, but also often complex</a:t>
            </a:r>
          </a:p>
          <a:p>
            <a:pPr lvl="1"/>
            <a:r>
              <a:rPr lang="en-US" dirty="0"/>
              <a:t>Many different types</a:t>
            </a:r>
          </a:p>
          <a:p>
            <a:pPr lvl="1"/>
            <a:r>
              <a:rPr lang="en-US" dirty="0"/>
              <a:t>Scattered over different sites</a:t>
            </a:r>
          </a:p>
          <a:p>
            <a:pPr lvl="1"/>
            <a:r>
              <a:rPr lang="en-US" dirty="0"/>
              <a:t>Interdependent</a:t>
            </a:r>
          </a:p>
          <a:p>
            <a:pPr lvl="1"/>
            <a:endParaRPr lang="en-US" dirty="0"/>
          </a:p>
          <a:p>
            <a:r>
              <a:rPr lang="en-US" dirty="0"/>
              <a:t>Data complexity leads to a need for effective data correlation</a:t>
            </a:r>
          </a:p>
          <a:p>
            <a:endParaRPr lang="en-US" dirty="0"/>
          </a:p>
          <a:p>
            <a:r>
              <a:rPr lang="en-US" dirty="0" err="1"/>
              <a:t>Alshumrani</a:t>
            </a:r>
            <a:r>
              <a:rPr lang="en-US" dirty="0"/>
              <a:t> et al (2023) suggest that such correlation is not supported by today's tools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53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Unified</a:t>
            </a:r>
            <a:r>
              <a:rPr lang="sv-SE" dirty="0"/>
              <a:t> </a:t>
            </a:r>
            <a:r>
              <a:rPr lang="sv-SE" dirty="0" err="1"/>
              <a:t>Forensics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Alshumrani</a:t>
            </a:r>
            <a:r>
              <a:rPr lang="en-US" dirty="0"/>
              <a:t> et al (2023) suggest that a unified forensics analysis tool is needed to comply with the complexity challenges</a:t>
            </a:r>
          </a:p>
          <a:p>
            <a:endParaRPr lang="en-US" dirty="0"/>
          </a:p>
          <a:p>
            <a:r>
              <a:rPr lang="en-US" dirty="0"/>
              <a:t>Such a tool should</a:t>
            </a:r>
          </a:p>
          <a:p>
            <a:pPr lvl="1"/>
            <a:r>
              <a:rPr lang="en-US" dirty="0"/>
              <a:t>Integrate and unify multiple data sources</a:t>
            </a:r>
          </a:p>
          <a:p>
            <a:pPr lvl="1"/>
            <a:r>
              <a:rPr lang="en-US" dirty="0"/>
              <a:t>Provide an intelligent query feature</a:t>
            </a:r>
          </a:p>
          <a:p>
            <a:pPr lvl="1"/>
            <a:r>
              <a:rPr lang="en-US" dirty="0"/>
              <a:t>Understand, correlate, and visualize data</a:t>
            </a:r>
          </a:p>
          <a:p>
            <a:pPr lvl="1"/>
            <a:endParaRPr lang="en-US" dirty="0"/>
          </a:p>
          <a:p>
            <a:r>
              <a:rPr lang="en-US" dirty="0"/>
              <a:t>To do that, it is suggested that a common information exchange language is needed</a:t>
            </a:r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971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lecture is primarily built on the following publications (</a:t>
            </a:r>
            <a:r>
              <a:rPr lang="en-US" dirty="0" err="1"/>
              <a:t>cont</a:t>
            </a:r>
            <a:r>
              <a:rPr lang="en-US" dirty="0"/>
              <a:t>):</a:t>
            </a: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Alshumrani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Clarke, N., &amp; Ghita, B. (2023, February). A Unified Forensics Analysis Approach to Digital Investigation. Academic Conferences International Ltd.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Fahdi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Clarke, N. L., Li, F., &amp; Furnell, S. M. (2016). A suspect-oriented intelligent and automated computer forensic analysis.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 Investigation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18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65-76.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638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cracking!</a:t>
            </a:r>
          </a:p>
          <a:p>
            <a:endParaRPr lang="en-US" dirty="0"/>
          </a:p>
          <a:p>
            <a:r>
              <a:rPr lang="en-US" dirty="0"/>
              <a:t>Privacy in evidence processing</a:t>
            </a:r>
          </a:p>
          <a:p>
            <a:endParaRPr lang="en-US" dirty="0"/>
          </a:p>
          <a:p>
            <a:r>
              <a:rPr lang="en-US" dirty="0"/>
              <a:t>Data volumes</a:t>
            </a:r>
          </a:p>
          <a:p>
            <a:endParaRPr lang="sv-SE" dirty="0"/>
          </a:p>
          <a:p>
            <a:r>
              <a:rPr lang="sv-SE" dirty="0" err="1"/>
              <a:t>Unified</a:t>
            </a:r>
            <a:r>
              <a:rPr lang="sv-SE" dirty="0"/>
              <a:t> </a:t>
            </a:r>
            <a:r>
              <a:rPr lang="sv-SE" dirty="0" err="1"/>
              <a:t>forensic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6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Authentication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first line in ensuring the Confidentiality, Availability, and Integrity of data in a computer system is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is the process of proving your identity to the system and sometimes vice versa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i.e</a:t>
            </a:r>
            <a:r>
              <a:rPr lang="en-US" dirty="0"/>
              <a:t> logging in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is traditionally done with passwords , but other mechanisms such as biometrics, tokens, and combinations are common in modern systems</a:t>
            </a:r>
            <a:r>
              <a:rPr lang="sv-SE" dirty="0"/>
              <a:t>.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0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Authentication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make authentication work, passwords need to be stored on the computer that a user wants to log on to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Big issue!!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storing passwords in plain text, most computers store a password hash – that is, a password that has been hashed using a hashing algorithm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logging on to the computer, the user-submitted password is hashed, and the hash is compared to the stored password hash</a:t>
            </a:r>
            <a:r>
              <a:rPr lang="sv-SE" dirty="0"/>
              <a:t>.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177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Authentication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Hashing is basically a one-way function that takes some data as input(P) and produces a hash value (or digest)(H).</a:t>
            </a:r>
          </a:p>
          <a:p>
            <a:pPr marL="912813" lvl="1" indent="-285750">
              <a:buFont typeface="Arial" panose="020B0604020202020204" pitchFamily="34" charset="0"/>
              <a:buChar char="•"/>
            </a:pPr>
            <a:r>
              <a:rPr lang="en-US" dirty="0"/>
              <a:t>P </a:t>
            </a:r>
            <a:r>
              <a:rPr lang="en-US" dirty="0">
                <a:sym typeface="Wingdings" panose="05000000000000000000" pitchFamily="2" charset="2"/>
              </a:rPr>
              <a:t> 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hash function is one-way to its nature, meaning that you can't derive P from 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function is also consistent meaning that </a:t>
            </a:r>
            <a:r>
              <a:rPr lang="en-US" dirty="0" err="1">
                <a:sym typeface="Wingdings" panose="05000000000000000000" pitchFamily="2" charset="2"/>
              </a:rPr>
              <a:t>Px</a:t>
            </a:r>
            <a:r>
              <a:rPr lang="en-US" dirty="0">
                <a:sym typeface="Wingdings" panose="05000000000000000000" pitchFamily="2" charset="2"/>
              </a:rPr>
              <a:t> will always generate </a:t>
            </a:r>
            <a:r>
              <a:rPr lang="sv-SE" dirty="0">
                <a:sym typeface="Wingdings" panose="05000000000000000000" pitchFamily="2" charset="2"/>
              </a:rPr>
              <a:t>the same </a:t>
            </a:r>
            <a:r>
              <a:rPr lang="sv-SE" dirty="0" err="1">
                <a:sym typeface="Wingdings" panose="05000000000000000000" pitchFamily="2" charset="2"/>
              </a:rPr>
              <a:t>Hx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54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r>
              <a:rPr lang="sv-SE" dirty="0"/>
              <a:t> </a:t>
            </a:r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computers are somewhat secure, by using authentication, when they run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someone may lift out the hard drive and read the data – it is commonly in plain text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way to make data secure to such actions is to encrypt it – thus making it unreadable without the correct password</a:t>
            </a:r>
            <a:r>
              <a:rPr lang="sv-SE" dirty="0"/>
              <a:t>.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950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2732</Words>
  <Application>Microsoft Office PowerPoint</Application>
  <PresentationFormat>Widescreen</PresentationFormat>
  <Paragraphs>523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Forensics and Cybercrime Research and State of the Art</vt:lpstr>
      <vt:lpstr>This lecture</vt:lpstr>
      <vt:lpstr>Literature note</vt:lpstr>
      <vt:lpstr>Literature note</vt:lpstr>
      <vt:lpstr>Agenda</vt:lpstr>
      <vt:lpstr>Authentication recap</vt:lpstr>
      <vt:lpstr>Authentication recap</vt:lpstr>
      <vt:lpstr>Authentication recap</vt:lpstr>
      <vt:lpstr>Encryption recap</vt:lpstr>
      <vt:lpstr>Encryption recap</vt:lpstr>
      <vt:lpstr>Encryption recap</vt:lpstr>
      <vt:lpstr>Encryption recap</vt:lpstr>
      <vt:lpstr>Encryption recap</vt:lpstr>
      <vt:lpstr>Encryption recap</vt:lpstr>
      <vt:lpstr>Encryption recap</vt:lpstr>
      <vt:lpstr>REFLECT!</vt:lpstr>
      <vt:lpstr>Cracking</vt:lpstr>
      <vt:lpstr>Cracking - decryption</vt:lpstr>
      <vt:lpstr>Cracking – key-space</vt:lpstr>
      <vt:lpstr>Cracking – brute force</vt:lpstr>
      <vt:lpstr>Cracking – brute force</vt:lpstr>
      <vt:lpstr>Cracking – brute force</vt:lpstr>
      <vt:lpstr>The attacks so far</vt:lpstr>
      <vt:lpstr>Human nature</vt:lpstr>
      <vt:lpstr>Human nature</vt:lpstr>
      <vt:lpstr>Dictionary attack</vt:lpstr>
      <vt:lpstr>Dictionary attack</vt:lpstr>
      <vt:lpstr>Dictionary attack</vt:lpstr>
      <vt:lpstr>Dictionary attack</vt:lpstr>
      <vt:lpstr>REFLECT!</vt:lpstr>
      <vt:lpstr>Privacy</vt:lpstr>
      <vt:lpstr>Privacy</vt:lpstr>
      <vt:lpstr>Data volumes</vt:lpstr>
      <vt:lpstr>Data volumes</vt:lpstr>
      <vt:lpstr>Unified Forensics Analysis</vt:lpstr>
      <vt:lpstr>Unified Forensics Analysis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23</cp:revision>
  <dcterms:created xsi:type="dcterms:W3CDTF">2022-10-21T13:35:47Z</dcterms:created>
  <dcterms:modified xsi:type="dcterms:W3CDTF">2024-07-12T09:23:21Z</dcterms:modified>
</cp:coreProperties>
</file>