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5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040A78-2A4B-4566-8626-79DE0D4C1085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10" name="Picture 9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1" name="Picture 10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>
            <a:xfrm>
              <a:off x="0" y="0"/>
              <a:ext cx="7467600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428309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040A78-2A4B-4566-8626-79DE0D4C1085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 anchorCtr="0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9"/>
          <p:cNvGrpSpPr/>
          <p:nvPr/>
        </p:nvGrpSpPr>
        <p:grpSpPr>
          <a:xfrm>
            <a:off x="0" y="0"/>
            <a:ext cx="9144000" cy="1191256"/>
            <a:chOff x="0" y="0"/>
            <a:chExt cx="9144000" cy="1191256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flipV="1">
            <a:off x="0" y="5666744"/>
            <a:ext cx="9144000" cy="1191256"/>
            <a:chOff x="0" y="0"/>
            <a:chExt cx="9144000" cy="1191256"/>
          </a:xfrm>
        </p:grpSpPr>
        <p:pic>
          <p:nvPicPr>
            <p:cNvPr id="12" name="Picture 11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13" name="Picture 12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pic>
        <p:nvPicPr>
          <p:cNvPr id="14" name="Picture 13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3258805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0" name="Picture 9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11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2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6048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5" name="Picture 14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80052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8" name="Picture 7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162" y="1761565"/>
            <a:ext cx="7570787" cy="428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06040A78-2A4B-4566-8626-79DE0D4C1085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03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lnSpc>
          <a:spcPts val="6000"/>
        </a:lnSpc>
        <a:spcBef>
          <a:spcPct val="0"/>
        </a:spcBef>
        <a:buNone/>
        <a:defRPr sz="540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4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latin typeface="Calibri"/>
                <a:cs typeface="Calibri"/>
              </a:rPr>
              <a:t>D</a:t>
            </a:r>
            <a:r>
              <a:rPr lang="en-US" sz="4000" dirty="0" smtClean="0">
                <a:latin typeface="Calibri"/>
                <a:cs typeface="Calibri"/>
              </a:rPr>
              <a:t>ata science Capstone Project</a:t>
            </a:r>
            <a:r>
              <a:rPr lang="en-US" dirty="0" smtClean="0">
                <a:latin typeface="Calibri"/>
                <a:cs typeface="Calibri"/>
              </a:rPr>
              <a:t/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sz="2400" dirty="0">
                <a:latin typeface="Calibri"/>
                <a:cs typeface="Calibri"/>
              </a:rPr>
              <a:t>Finding </a:t>
            </a:r>
            <a:r>
              <a:rPr lang="en-US" sz="2400" dirty="0" smtClean="0">
                <a:latin typeface="Calibri"/>
                <a:cs typeface="Calibri"/>
              </a:rPr>
              <a:t>better </a:t>
            </a:r>
            <a:r>
              <a:rPr lang="en-US" sz="2400" dirty="0">
                <a:latin typeface="Calibri"/>
                <a:cs typeface="Calibri"/>
              </a:rPr>
              <a:t>Neighborhood in Toronto</a:t>
            </a:r>
            <a:r>
              <a:rPr lang="en-US" dirty="0" smtClean="0">
                <a:latin typeface="Calibri"/>
                <a:cs typeface="Calibri"/>
              </a:rPr>
              <a:t/>
            </a:r>
            <a:br>
              <a:rPr lang="en-US" dirty="0" smtClean="0">
                <a:latin typeface="Calibri"/>
                <a:cs typeface="Calibri"/>
              </a:rPr>
            </a:b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8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School ratings in Scarborough</a:t>
            </a:r>
            <a:endParaRPr lang="en-US" sz="2800" b="1" dirty="0"/>
          </a:p>
        </p:txBody>
      </p:sp>
      <p:pic>
        <p:nvPicPr>
          <p:cNvPr id="6" name="Content Placeholder 5" descr="Screen Shot 2020-04-06 at 6.36.26 P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91" b="19791"/>
          <a:stretch>
            <a:fillRect/>
          </a:stretch>
        </p:blipFill>
        <p:spPr>
          <a:xfrm>
            <a:off x="792162" y="1657049"/>
            <a:ext cx="7570787" cy="4394128"/>
          </a:xfrm>
        </p:spPr>
      </p:pic>
    </p:spTree>
    <p:extLst>
      <p:ext uri="{BB962C8B-B14F-4D97-AF65-F5344CB8AC3E}">
        <p14:creationId xmlns:p14="http://schemas.microsoft.com/office/powerpoint/2010/main" val="174823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&amp; cluster Map</a:t>
            </a:r>
            <a:endParaRPr lang="en-US" dirty="0"/>
          </a:p>
        </p:txBody>
      </p:sp>
      <p:pic>
        <p:nvPicPr>
          <p:cNvPr id="4" name="Content Placeholder 3" descr="Screen Shot 2020-04-06 at 6.31.24 P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2" b="2722"/>
          <a:stretch>
            <a:fillRect/>
          </a:stretch>
        </p:blipFill>
        <p:spPr>
          <a:xfrm>
            <a:off x="4692952" y="1761566"/>
            <a:ext cx="4257523" cy="3801222"/>
          </a:xfrm>
        </p:spPr>
      </p:pic>
      <p:sp>
        <p:nvSpPr>
          <p:cNvPr id="6" name="TextBox 5"/>
          <p:cNvSpPr txBox="1"/>
          <p:nvPr/>
        </p:nvSpPr>
        <p:spPr>
          <a:xfrm>
            <a:off x="1245810" y="39188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Screen Shot 2020-04-06 at 6.17.55 P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1567"/>
            <a:ext cx="4489235" cy="380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5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DataSets</a:t>
            </a:r>
            <a:endParaRPr lang="en-US" dirty="0"/>
          </a:p>
        </p:txBody>
      </p:sp>
      <p:pic>
        <p:nvPicPr>
          <p:cNvPr id="6" name="Content Placeholder 5" descr="Screen Shot 2020-04-06 at 9.34.49 P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" r="1929"/>
          <a:stretch>
            <a:fillRect/>
          </a:stretch>
        </p:blipFill>
        <p:spPr>
          <a:xfrm>
            <a:off x="4748213" y="1762125"/>
            <a:ext cx="3614737" cy="2047875"/>
          </a:xfrm>
        </p:spPr>
      </p:pic>
      <p:pic>
        <p:nvPicPr>
          <p:cNvPr id="7" name="Picture 6" descr="Screen Shot 2020-04-06 at 9.34.39 P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213" y="4047066"/>
            <a:ext cx="3797729" cy="2218267"/>
          </a:xfrm>
          <a:prstGeom prst="rect">
            <a:avLst/>
          </a:prstGeom>
        </p:spPr>
      </p:pic>
      <p:pic>
        <p:nvPicPr>
          <p:cNvPr id="8" name="Picture 7" descr="Screen Shot 2020-04-06 at 9.34.22 P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61" y="4541157"/>
            <a:ext cx="4062889" cy="154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4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In </a:t>
            </a:r>
            <a:r>
              <a:rPr lang="en-US" sz="2000" dirty="0"/>
              <a:t>this Capstone project, using k-means cluster algorithm I separated the neighborhood into </a:t>
            </a:r>
            <a:r>
              <a:rPr lang="en-US" sz="2000" dirty="0" smtClean="0"/>
              <a:t>10 different </a:t>
            </a:r>
            <a:r>
              <a:rPr lang="en-US" sz="2000" dirty="0"/>
              <a:t>clusters and for </a:t>
            </a:r>
            <a:r>
              <a:rPr lang="en-US" sz="2000" dirty="0" smtClean="0"/>
              <a:t>different </a:t>
            </a:r>
            <a:r>
              <a:rPr lang="en-US" sz="2000" dirty="0"/>
              <a:t>latitude and longitude from dataset, which have very-similar neighborhoods around them. Using the charts above results presented to a particular neighborhood based on average house prices and school rating have been made.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3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ＤＦＰ行書体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Infusion.thmx</Template>
  <TotalTime>64</TotalTime>
  <Words>73</Words>
  <Application>Microsoft Macintosh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Infusion</vt:lpstr>
      <vt:lpstr>Data science Capstone Project Finding better Neighborhood in Toronto </vt:lpstr>
      <vt:lpstr>School ratings in Scarborough</vt:lpstr>
      <vt:lpstr>Map &amp; cluster Map</vt:lpstr>
      <vt:lpstr>DataSets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    Finding Better Neighborhood in Toronto </dc:title>
  <dc:creator>Shanmugam Manjunathan</dc:creator>
  <cp:lastModifiedBy>Shanmugam Manjunathan</cp:lastModifiedBy>
  <cp:revision>8</cp:revision>
  <dcterms:created xsi:type="dcterms:W3CDTF">2020-04-07T03:39:16Z</dcterms:created>
  <dcterms:modified xsi:type="dcterms:W3CDTF">2020-04-07T04:44:55Z</dcterms:modified>
</cp:coreProperties>
</file>