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KSJCR+PublicSans-Bold" panose="020B0604020202020204"/>
      <p:regular r:id="rId14"/>
    </p:embeddedFont>
    <p:embeddedFont>
      <p:font typeface="DOFPRQ+ArialMT" panose="020B0604020202020204"/>
      <p:regular r:id="rId15"/>
    </p:embeddedFont>
    <p:embeddedFont>
      <p:font typeface="HOMIJW+PublicSans-BoldItalic" panose="020B0604020202020204"/>
      <p:regular r:id="rId16"/>
    </p:embeddedFont>
    <p:embeddedFont>
      <p:font typeface="JKUPOH+Arial-BoldMT" panose="020B0604020202020204"/>
      <p:regular r:id="rId17"/>
    </p:embeddedFont>
    <p:embeddedFont>
      <p:font typeface="JMCUDR+TimesNewRomanPS-BoldMT" panose="020B0604020202020204"/>
      <p:regular r:id="rId18"/>
    </p:embeddedFont>
    <p:embeddedFont>
      <p:font typeface="KRHCLG+TimesNewRomanPSMT" panose="020B0604020202020204"/>
      <p:regular r:id="rId19"/>
    </p:embeddedFont>
    <p:embeddedFont>
      <p:font typeface="OASMWR+EBGaramond-Regular" panose="020B0604020202020204"/>
      <p:regular r:id="rId20"/>
    </p:embeddedFont>
    <p:embeddedFont>
      <p:font typeface="SWPWBH+EBGaramond-Bold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54" y="8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2113a55338@lms.sunstone.i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7413" y="2513217"/>
            <a:ext cx="2013786" cy="488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Social A2Z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300276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DKSJCR+PublicSans-Bold"/>
                <a:cs typeface="DKSJCR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340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SWPWBH+EBGaramond-Bold"/>
                <a:cs typeface="SWPWBH+EBGaramond-Bold"/>
              </a:rPr>
              <a:t>YourꢀProjectꢀName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52098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OFPRQ+ArialMT"/>
                <a:cs typeface="DOFPRQ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885" y="1354616"/>
            <a:ext cx="3895802" cy="661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The primary objective of Social A2Z to create a user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friendly platform that facilitates communication,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community building, and content sharing.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135" y="2144578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OFPRQ+ArialMT"/>
                <a:cs typeface="DOFPRQ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885" y="2147096"/>
            <a:ext cx="3965854" cy="661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By using this platform, the users can easily manage t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regular day-to-day life by spending their time in a joy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manner.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35" y="3436940"/>
            <a:ext cx="1573068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JKUPOH+Arial-BoldMT"/>
                <a:cs typeface="JKUPOH+Arial-BoldMT"/>
              </a:rPr>
              <a:t>LMS Username</a:t>
            </a:r>
          </a:p>
          <a:p>
            <a:pPr marL="0" marR="0">
              <a:lnSpc>
                <a:spcPts val="1550"/>
              </a:lnSpc>
              <a:spcBef>
                <a:spcPts val="1516"/>
              </a:spcBef>
              <a:spcAft>
                <a:spcPts val="0"/>
              </a:spcAft>
            </a:pPr>
            <a:r>
              <a:rPr sz="1400" u="sng" spc="-10" dirty="0">
                <a:solidFill>
                  <a:srgbClr val="FFFFFF"/>
                </a:solidFill>
                <a:latin typeface="KRHCLG+TimesNewRomanPSMT"/>
                <a:cs typeface="KRHCLG+TimesNewRomanPS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2113a</a:t>
            </a:r>
            <a:r>
              <a:rPr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55</a:t>
            </a:r>
            <a:r>
              <a:rPr lang="en-US"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319</a:t>
            </a:r>
            <a:endParaRPr sz="1400" dirty="0">
              <a:solidFill>
                <a:srgbClr val="FFFFFF"/>
              </a:solidFill>
              <a:latin typeface="KRHCLG+TimesNewRomanPSMT"/>
              <a:cs typeface="KRHCLG+TimesNewRomanPS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4916" y="343694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JKUPOH+Arial-BoldMT"/>
                <a:cs typeface="JKUPOH+Arial-BoldMT"/>
              </a:rPr>
              <a:t>Name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71010" y="343694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JKUPOH+Arial-BoldMT"/>
                <a:cs typeface="JKUPOH+Arial-BoldMT"/>
              </a:rPr>
              <a:t>Batch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08094" y="3834465"/>
            <a:ext cx="103728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FFFFFF"/>
                </a:solidFill>
                <a:latin typeface="KRHCLG+TimesNewRomanPSMT"/>
                <a:cs typeface="KRHCLG+TimesNewRomanPSMT"/>
              </a:rPr>
              <a:t>g.kavutham</a:t>
            </a:r>
            <a:endParaRPr sz="1400" dirty="0">
              <a:solidFill>
                <a:srgbClr val="FFFFFF"/>
              </a:solidFill>
              <a:latin typeface="KRHCLG+TimesNewRomanPSMT"/>
              <a:cs typeface="KRHCLG+TimesNewRomanPS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1335" y="3834465"/>
            <a:ext cx="4586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KRHCLG+TimesNewRomanPSMT"/>
                <a:cs typeface="KRHCLG+TimesNewRomanPSMT"/>
              </a:rPr>
              <a:t>A55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SWPWBH+EBGaramond-Bold"/>
                <a:cs typeface="SWPWBH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204" y="689068"/>
            <a:ext cx="8427330" cy="661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1.The</a:t>
            </a:r>
            <a:r>
              <a:rPr sz="1400" spc="2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HTML</a:t>
            </a:r>
            <a:r>
              <a:rPr sz="1400" spc="22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file</a:t>
            </a:r>
            <a:r>
              <a:rPr sz="1400" spc="28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contains</a:t>
            </a:r>
            <a:r>
              <a:rPr sz="1400" spc="29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28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basic</a:t>
            </a:r>
            <a:r>
              <a:rPr sz="1400" spc="29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structure</a:t>
            </a:r>
            <a:r>
              <a:rPr sz="1400" spc="29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400" spc="27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28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web</a:t>
            </a:r>
            <a:r>
              <a:rPr sz="1400" spc="29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page,</a:t>
            </a:r>
            <a:r>
              <a:rPr sz="1400" spc="29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including</a:t>
            </a:r>
            <a:r>
              <a:rPr sz="1400" spc="28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28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header,</a:t>
            </a:r>
            <a:r>
              <a:rPr sz="1400" spc="23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main</a:t>
            </a:r>
            <a:r>
              <a:rPr sz="1400" spc="28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content</a:t>
            </a:r>
            <a:r>
              <a:rPr sz="1400" spc="29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area</a:t>
            </a:r>
            <a:r>
              <a:rPr sz="1400" spc="29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with</a:t>
            </a:r>
            <a:r>
              <a:rPr sz="1400" spc="28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container</a:t>
            </a:r>
            <a:r>
              <a:rPr sz="1400" spc="1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400" spc="9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posts,</a:t>
            </a:r>
            <a:r>
              <a:rPr sz="1400" spc="1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400" spc="11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10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form</a:t>
            </a:r>
            <a:r>
              <a:rPr sz="1400" spc="9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400" spc="9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creating</a:t>
            </a:r>
            <a:r>
              <a:rPr sz="1400" spc="1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new</a:t>
            </a:r>
            <a:r>
              <a:rPr sz="1400" spc="11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posts.</a:t>
            </a:r>
            <a:r>
              <a:rPr sz="1400" spc="1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  <a:r>
              <a:rPr sz="1400" spc="9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also</a:t>
            </a:r>
            <a:r>
              <a:rPr sz="1400" spc="1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includes</a:t>
            </a:r>
            <a:r>
              <a:rPr sz="1400" spc="11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10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footer</a:t>
            </a:r>
            <a:r>
              <a:rPr sz="1400" spc="10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with</a:t>
            </a:r>
            <a:r>
              <a:rPr sz="1400" spc="10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10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year</a:t>
            </a:r>
            <a:r>
              <a:rPr sz="1400" spc="11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400" spc="11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10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name</a:t>
            </a:r>
            <a:r>
              <a:rPr sz="1400" spc="11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400" spc="1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website.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204" y="1481547"/>
            <a:ext cx="8426445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2.The</a:t>
            </a:r>
            <a:r>
              <a:rPr sz="1400" spc="9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JavaScript</a:t>
            </a:r>
            <a:r>
              <a:rPr sz="1400" spc="11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code</a:t>
            </a:r>
            <a:r>
              <a:rPr sz="1400" spc="10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begins</a:t>
            </a:r>
            <a:r>
              <a:rPr sz="1400" spc="10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by</a:t>
            </a:r>
            <a:r>
              <a:rPr sz="1400" spc="9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defining</a:t>
            </a:r>
            <a:r>
              <a:rPr sz="1400" spc="9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  <a:r>
              <a:rPr sz="1400" spc="10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empty</a:t>
            </a:r>
            <a:r>
              <a:rPr sz="1400" spc="10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</a:t>
            </a:r>
            <a:r>
              <a:rPr sz="1400" spc="1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called</a:t>
            </a:r>
            <a:r>
              <a:rPr sz="1400" spc="11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posts,</a:t>
            </a:r>
            <a:r>
              <a:rPr sz="1400" spc="10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which</a:t>
            </a:r>
            <a:r>
              <a:rPr sz="1400" spc="10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will</a:t>
            </a:r>
            <a:r>
              <a:rPr sz="1400" spc="9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be</a:t>
            </a:r>
            <a:r>
              <a:rPr sz="1400" spc="10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used</a:t>
            </a:r>
            <a:r>
              <a:rPr sz="1400" spc="10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400" spc="9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store</a:t>
            </a:r>
            <a:r>
              <a:rPr sz="1400" spc="10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all</a:t>
            </a:r>
            <a:r>
              <a:rPr sz="1400" spc="10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400" spc="9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10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created by users.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204" y="2060667"/>
            <a:ext cx="8427330" cy="10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3.It</a:t>
            </a:r>
            <a:r>
              <a:rPr sz="1400" spc="64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then</a:t>
            </a:r>
            <a:r>
              <a:rPr sz="1400" spc="65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selects</a:t>
            </a:r>
            <a:r>
              <a:rPr sz="1400" spc="67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65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#post-form</a:t>
            </a:r>
            <a:r>
              <a:rPr sz="1400" spc="64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element</a:t>
            </a:r>
            <a:r>
              <a:rPr sz="1400" spc="6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400" spc="65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65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#posts-container</a:t>
            </a:r>
            <a:r>
              <a:rPr sz="1400" spc="66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element</a:t>
            </a:r>
            <a:r>
              <a:rPr sz="1400" spc="6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from</a:t>
            </a:r>
            <a:r>
              <a:rPr sz="1400" spc="64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65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HTML</a:t>
            </a:r>
            <a:r>
              <a:rPr sz="1400" spc="59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file</a:t>
            </a:r>
            <a:r>
              <a:rPr sz="1400" spc="65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using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document.querySelector(),</a:t>
            </a:r>
            <a:r>
              <a:rPr sz="1400" spc="19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400" spc="18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sets</a:t>
            </a:r>
            <a:r>
              <a:rPr sz="1400" spc="19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up</a:t>
            </a:r>
            <a:r>
              <a:rPr sz="1400" spc="1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  <a:r>
              <a:rPr sz="1400" spc="18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event</a:t>
            </a:r>
            <a:r>
              <a:rPr sz="1400" spc="19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listener</a:t>
            </a:r>
            <a:r>
              <a:rPr sz="1400" spc="19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400" spc="18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handle</a:t>
            </a:r>
            <a:r>
              <a:rPr sz="1400" spc="19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form</a:t>
            </a:r>
            <a:r>
              <a:rPr sz="1400" spc="17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submissions.</a:t>
            </a:r>
            <a:r>
              <a:rPr sz="1400" spc="20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When</a:t>
            </a:r>
            <a:r>
              <a:rPr sz="1400" spc="19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18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user</a:t>
            </a:r>
            <a:r>
              <a:rPr sz="1400" spc="18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submits</a:t>
            </a:r>
            <a:r>
              <a:rPr sz="1400" spc="19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form,</a:t>
            </a:r>
            <a:r>
              <a:rPr sz="1400" spc="12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1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event</a:t>
            </a:r>
            <a:r>
              <a:rPr sz="1400" spc="13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listener</a:t>
            </a:r>
            <a:r>
              <a:rPr sz="1400" spc="14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prevents</a:t>
            </a:r>
            <a:r>
              <a:rPr sz="1400" spc="14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1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default</a:t>
            </a:r>
            <a:r>
              <a:rPr sz="1400" spc="1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behavior</a:t>
            </a:r>
            <a:r>
              <a:rPr sz="1400" spc="13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(submitting</a:t>
            </a:r>
            <a:r>
              <a:rPr sz="1400" spc="1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1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form</a:t>
            </a:r>
            <a:r>
              <a:rPr sz="1400" spc="1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400" spc="1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1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server)</a:t>
            </a:r>
            <a:r>
              <a:rPr sz="1400" spc="1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400" spc="13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instead</a:t>
            </a:r>
            <a:r>
              <a:rPr sz="1400" spc="14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creates</a:t>
            </a:r>
            <a:r>
              <a:rPr sz="1400" spc="15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1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new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 object</a:t>
            </a:r>
            <a:r>
              <a:rPr sz="1400" spc="1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containing</a:t>
            </a:r>
            <a:r>
              <a:rPr sz="1400" spc="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 user's</a:t>
            </a:r>
            <a:r>
              <a:rPr sz="14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input, adds</a:t>
            </a:r>
            <a:r>
              <a:rPr sz="14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 to the posts</a:t>
            </a:r>
            <a:r>
              <a:rPr sz="14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array,</a:t>
            </a:r>
            <a:r>
              <a:rPr sz="1400" spc="-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resets</a:t>
            </a:r>
            <a:r>
              <a:rPr sz="1400" spc="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 form, and</a:t>
            </a:r>
            <a:r>
              <a:rPr sz="1400" spc="1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calls</a:t>
            </a:r>
            <a:r>
              <a:rPr sz="1400" spc="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 function to re-render the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 on the page.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7204" y="3279868"/>
            <a:ext cx="8428014" cy="661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4.The</a:t>
            </a:r>
            <a:r>
              <a:rPr sz="1400" spc="25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renderPosts()</a:t>
            </a:r>
            <a:r>
              <a:rPr sz="1400" spc="25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function</a:t>
            </a:r>
            <a:r>
              <a:rPr sz="1400" spc="25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400" spc="2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responsible</a:t>
            </a:r>
            <a:r>
              <a:rPr sz="1400" spc="27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400" spc="25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updating</a:t>
            </a:r>
            <a:r>
              <a:rPr sz="1400" spc="2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2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HTML</a:t>
            </a:r>
            <a:r>
              <a:rPr sz="1400" spc="20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content</a:t>
            </a:r>
            <a:r>
              <a:rPr sz="1400" spc="26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400" spc="25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2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#posts-container</a:t>
            </a:r>
            <a:r>
              <a:rPr sz="1400" spc="27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element</a:t>
            </a:r>
            <a:r>
              <a:rPr sz="1400" spc="27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display</a:t>
            </a:r>
            <a:r>
              <a:rPr sz="14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all</a:t>
            </a:r>
            <a:r>
              <a:rPr sz="1400" spc="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400" spc="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</a:t>
            </a:r>
            <a:r>
              <a:rPr sz="14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</a:t>
            </a:r>
            <a:r>
              <a:rPr sz="1400" spc="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</a:t>
            </a:r>
            <a:r>
              <a:rPr sz="14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array.</a:t>
            </a:r>
            <a:r>
              <a:rPr sz="1400" spc="-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  <a:r>
              <a:rPr sz="1400" spc="1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does</a:t>
            </a:r>
            <a:r>
              <a:rPr sz="14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this</a:t>
            </a:r>
            <a:r>
              <a:rPr sz="1400" spc="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by</a:t>
            </a:r>
            <a:r>
              <a:rPr sz="1400" spc="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iterating</a:t>
            </a:r>
            <a:r>
              <a:rPr sz="1400" spc="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over</a:t>
            </a:r>
            <a:r>
              <a:rPr sz="1400" spc="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</a:t>
            </a:r>
            <a:r>
              <a:rPr sz="1400" spc="2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using</a:t>
            </a:r>
            <a:r>
              <a:rPr sz="1400" spc="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400" spc="1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loop,</a:t>
            </a:r>
            <a:r>
              <a:rPr sz="1400" spc="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creating</a:t>
            </a:r>
            <a:r>
              <a:rPr sz="14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  <a:r>
              <a:rPr sz="1400" spc="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HTML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string for each post using template literals, and adding it to the #posts-container element's innerHTML property.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204" y="4072348"/>
            <a:ext cx="8427291" cy="87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5.The</a:t>
            </a:r>
            <a:r>
              <a:rPr sz="1400" spc="1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renderComments()</a:t>
            </a:r>
            <a:r>
              <a:rPr sz="1400" spc="13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function</a:t>
            </a:r>
            <a:r>
              <a:rPr sz="1400" spc="12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400" spc="1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similar</a:t>
            </a:r>
            <a:r>
              <a:rPr sz="1400" spc="1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400" spc="12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renderPosts(),</a:t>
            </a:r>
            <a:r>
              <a:rPr sz="1400" spc="1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but</a:t>
            </a:r>
            <a:r>
              <a:rPr sz="1400" spc="1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400" spc="1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responsible</a:t>
            </a:r>
            <a:r>
              <a:rPr sz="1400" spc="14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400" spc="11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rendering</a:t>
            </a:r>
            <a:r>
              <a:rPr sz="1400" spc="1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12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comments</a:t>
            </a:r>
            <a:r>
              <a:rPr sz="1400" spc="14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400" spc="11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single</a:t>
            </a:r>
            <a:r>
              <a:rPr sz="1400" spc="8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post.</a:t>
            </a:r>
            <a:r>
              <a:rPr sz="1400" spc="8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  <a:r>
              <a:rPr sz="1400" spc="7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takes</a:t>
            </a:r>
            <a:r>
              <a:rPr sz="1400" spc="9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</a:t>
            </a:r>
            <a:r>
              <a:rPr sz="1400" spc="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object</a:t>
            </a:r>
            <a:r>
              <a:rPr sz="1400" spc="8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as</a:t>
            </a:r>
            <a:r>
              <a:rPr sz="1400" spc="8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  <a:r>
              <a:rPr sz="1400" spc="8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argument,</a:t>
            </a:r>
            <a:r>
              <a:rPr sz="1400" spc="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iterates</a:t>
            </a:r>
            <a:r>
              <a:rPr sz="1400" spc="9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over</a:t>
            </a:r>
            <a:r>
              <a:rPr sz="1400" spc="8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its</a:t>
            </a:r>
            <a:r>
              <a:rPr sz="1400" spc="8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comments</a:t>
            </a:r>
            <a:r>
              <a:rPr sz="1400" spc="9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</a:t>
            </a:r>
            <a:r>
              <a:rPr sz="1400" spc="8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using</a:t>
            </a:r>
            <a:r>
              <a:rPr sz="1400" spc="8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400" spc="7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loop,</a:t>
            </a:r>
            <a:r>
              <a:rPr sz="1400" spc="7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400" spc="8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creates</a:t>
            </a:r>
            <a:r>
              <a:rPr sz="1400" spc="1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HTML</a:t>
            </a:r>
            <a:r>
              <a:rPr sz="1400" spc="24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string</a:t>
            </a:r>
            <a:r>
              <a:rPr sz="1400" spc="30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400" spc="29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each</a:t>
            </a:r>
            <a:r>
              <a:rPr sz="1400" spc="31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</a:t>
            </a:r>
            <a:r>
              <a:rPr sz="1400" spc="30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using</a:t>
            </a:r>
            <a:r>
              <a:rPr sz="1400" spc="30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template</a:t>
            </a:r>
            <a:r>
              <a:rPr sz="1400" spc="3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literals.</a:t>
            </a:r>
            <a:r>
              <a:rPr sz="1400" spc="31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  <a:r>
              <a:rPr sz="1400" spc="29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then</a:t>
            </a:r>
            <a:r>
              <a:rPr sz="1400" spc="30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adds</a:t>
            </a:r>
            <a:r>
              <a:rPr sz="1400" spc="31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400" spc="30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comments</a:t>
            </a:r>
            <a:r>
              <a:rPr sz="1400" spc="3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400" spc="30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400" spc="30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.comments-container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element inside the post's HTML.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SWPWBH+EBGaramond-Bold"/>
                <a:cs typeface="SWPWBH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204" y="779234"/>
            <a:ext cx="8659907" cy="750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6.The</a:t>
            </a:r>
            <a:r>
              <a:rPr sz="1600" spc="2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handleLike()</a:t>
            </a:r>
            <a:r>
              <a:rPr sz="1600" spc="5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function</a:t>
            </a:r>
            <a:r>
              <a:rPr sz="1600" spc="4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600" spc="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  <a:r>
              <a:rPr sz="1600" spc="2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event</a:t>
            </a:r>
            <a:r>
              <a:rPr sz="1600" spc="3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listener</a:t>
            </a:r>
            <a:r>
              <a:rPr sz="1600" spc="5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that</a:t>
            </a:r>
            <a:r>
              <a:rPr sz="1600" spc="3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600" spc="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called</a:t>
            </a:r>
            <a:r>
              <a:rPr sz="1600" spc="4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when</a:t>
            </a:r>
            <a:r>
              <a:rPr sz="1600" spc="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user</a:t>
            </a:r>
            <a:r>
              <a:rPr sz="16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clicks</a:t>
            </a:r>
            <a:r>
              <a:rPr sz="1600" spc="4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"like"</a:t>
            </a:r>
            <a:r>
              <a:rPr sz="16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button</a:t>
            </a:r>
            <a:r>
              <a:rPr sz="1600" spc="3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on</a:t>
            </a:r>
            <a:r>
              <a:rPr sz="1600" spc="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post.</a:t>
            </a:r>
            <a:r>
              <a:rPr sz="1600" spc="1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  <a:r>
              <a:rPr sz="1600" spc="16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uses</a:t>
            </a:r>
            <a:r>
              <a:rPr sz="1600" spc="1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dataset.id</a:t>
            </a:r>
            <a:r>
              <a:rPr sz="1600" spc="18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property</a:t>
            </a:r>
            <a:r>
              <a:rPr sz="1600" spc="17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600" spc="15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button</a:t>
            </a:r>
            <a:r>
              <a:rPr sz="1600" spc="16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element</a:t>
            </a:r>
            <a:r>
              <a:rPr sz="1600" spc="18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600" spc="1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find</a:t>
            </a:r>
            <a:r>
              <a:rPr sz="1600" spc="1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corresponding</a:t>
            </a:r>
            <a:r>
              <a:rPr sz="1600" spc="17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</a:t>
            </a:r>
            <a:r>
              <a:rPr sz="1600" spc="1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object</a:t>
            </a:r>
            <a:r>
              <a:rPr sz="1600" spc="17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</a:t>
            </a:r>
            <a:r>
              <a:rPr sz="1600" spc="1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 array, increments the likes property of the post object, and calls renderPosts() to update the page.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204" y="1663154"/>
            <a:ext cx="8659609" cy="994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7.The toggleComments()</a:t>
            </a:r>
            <a:r>
              <a:rPr sz="1600" spc="5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function</a:t>
            </a:r>
            <a:r>
              <a:rPr sz="1600" spc="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6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  <a:r>
              <a:rPr sz="1600" spc="1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event</a:t>
            </a:r>
            <a:r>
              <a:rPr sz="1600" spc="1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listener</a:t>
            </a:r>
            <a:r>
              <a:rPr sz="1600" spc="4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that</a:t>
            </a:r>
            <a:r>
              <a:rPr sz="1600" spc="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6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called</a:t>
            </a:r>
            <a:r>
              <a:rPr sz="1600" spc="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when the</a:t>
            </a:r>
            <a:r>
              <a:rPr sz="16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user</a:t>
            </a:r>
            <a:r>
              <a:rPr sz="1600" spc="1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clicks</a:t>
            </a:r>
            <a:r>
              <a:rPr sz="1600" spc="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"comments"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button</a:t>
            </a:r>
            <a:r>
              <a:rPr sz="1600" spc="20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on</a:t>
            </a:r>
            <a:r>
              <a:rPr sz="1600" spc="19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600" spc="19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post.</a:t>
            </a:r>
            <a:r>
              <a:rPr sz="1600" spc="20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  <a:r>
              <a:rPr sz="1600" spc="20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uses</a:t>
            </a:r>
            <a:r>
              <a:rPr sz="1600" spc="20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20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dataset.id</a:t>
            </a:r>
            <a:r>
              <a:rPr sz="1600" spc="2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property</a:t>
            </a:r>
            <a:r>
              <a:rPr sz="1600" spc="2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600" spc="19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20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button</a:t>
            </a:r>
            <a:r>
              <a:rPr sz="1600" spc="20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element</a:t>
            </a:r>
            <a:r>
              <a:rPr sz="1600" spc="2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600" spc="20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find</a:t>
            </a:r>
            <a:r>
              <a:rPr sz="1600" spc="20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20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corresponding</a:t>
            </a:r>
            <a:r>
              <a:rPr sz="1600" spc="2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object</a:t>
            </a:r>
            <a:r>
              <a:rPr sz="1600" spc="7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</a:t>
            </a:r>
            <a:r>
              <a:rPr sz="1600" spc="6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</a:t>
            </a:r>
            <a:r>
              <a:rPr sz="1600" spc="6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array,</a:t>
            </a:r>
            <a:r>
              <a:rPr sz="1600" spc="-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600" spc="5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toggles</a:t>
            </a:r>
            <a:r>
              <a:rPr sz="1600" spc="7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visibility</a:t>
            </a:r>
            <a:r>
              <a:rPr sz="1600" spc="9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600" spc="5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comments</a:t>
            </a:r>
            <a:r>
              <a:rPr sz="1600" spc="8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container</a:t>
            </a:r>
            <a:r>
              <a:rPr sz="1600" spc="8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600" spc="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that</a:t>
            </a:r>
            <a:r>
              <a:rPr sz="1600" spc="7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</a:t>
            </a:r>
            <a:r>
              <a:rPr sz="1600" spc="6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by</a:t>
            </a:r>
            <a:r>
              <a:rPr sz="1600" spc="5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adding</a:t>
            </a:r>
            <a:r>
              <a:rPr sz="1600" spc="6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or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removing the hidden class.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204" y="2790914"/>
            <a:ext cx="8660204" cy="994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8.The</a:t>
            </a:r>
            <a:r>
              <a:rPr sz="1600" spc="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handleComment()</a:t>
            </a:r>
            <a:r>
              <a:rPr sz="1600" spc="6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function</a:t>
            </a:r>
            <a:r>
              <a:rPr sz="1600" spc="4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600" spc="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  <a:r>
              <a:rPr sz="1600" spc="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event</a:t>
            </a:r>
            <a:r>
              <a:rPr sz="1600" spc="3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listener</a:t>
            </a:r>
            <a:r>
              <a:rPr sz="1600" spc="5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that</a:t>
            </a:r>
            <a:r>
              <a:rPr sz="1600" spc="4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is</a:t>
            </a:r>
            <a:r>
              <a:rPr sz="1600" spc="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called</a:t>
            </a:r>
            <a:r>
              <a:rPr sz="1600" spc="4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when</a:t>
            </a:r>
            <a:r>
              <a:rPr sz="1600" spc="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user</a:t>
            </a:r>
            <a:r>
              <a:rPr sz="16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submits</a:t>
            </a:r>
            <a:r>
              <a:rPr sz="1600" spc="4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600" spc="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</a:t>
            </a:r>
            <a:r>
              <a:rPr sz="1600" spc="5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on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 post.</a:t>
            </a:r>
            <a:r>
              <a:rPr sz="1600" spc="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  <a:r>
              <a:rPr sz="16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uses</a:t>
            </a:r>
            <a:r>
              <a:rPr sz="1600" spc="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dataset.id</a:t>
            </a:r>
            <a:r>
              <a:rPr sz="1600" spc="4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property</a:t>
            </a:r>
            <a:r>
              <a:rPr sz="1600" spc="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 the</a:t>
            </a:r>
            <a:r>
              <a:rPr sz="1600" spc="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</a:t>
            </a:r>
            <a:r>
              <a:rPr sz="1600" spc="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form</a:t>
            </a:r>
            <a:r>
              <a:rPr sz="1600" spc="1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element</a:t>
            </a:r>
            <a:r>
              <a:rPr sz="1600" spc="3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600" spc="1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find</a:t>
            </a:r>
            <a:r>
              <a:rPr sz="1600" spc="1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corresponding</a:t>
            </a:r>
            <a:r>
              <a:rPr sz="1600" spc="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</a:t>
            </a:r>
            <a:r>
              <a:rPr sz="1600" spc="1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object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</a:t>
            </a:r>
            <a:r>
              <a:rPr sz="1600" spc="11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</a:t>
            </a:r>
            <a:r>
              <a:rPr sz="1600" spc="12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array,</a:t>
            </a:r>
            <a:r>
              <a:rPr sz="1600" spc="2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creates</a:t>
            </a:r>
            <a:r>
              <a:rPr sz="1600" spc="13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600" spc="11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new</a:t>
            </a:r>
            <a:r>
              <a:rPr sz="1600" spc="10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</a:t>
            </a:r>
            <a:r>
              <a:rPr sz="1600" spc="13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object</a:t>
            </a:r>
            <a:r>
              <a:rPr sz="1600" spc="1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using</a:t>
            </a:r>
            <a:r>
              <a:rPr sz="1600" spc="1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user's</a:t>
            </a:r>
            <a:r>
              <a:rPr sz="1600" spc="12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input,</a:t>
            </a:r>
            <a:r>
              <a:rPr sz="1600" spc="12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adds</a:t>
            </a:r>
            <a:r>
              <a:rPr sz="1600" spc="11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  <a:r>
              <a:rPr sz="1600" spc="12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600" spc="11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post's</a:t>
            </a:r>
            <a:r>
              <a:rPr sz="1600" spc="12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comments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array, resets the form, and calls renderPosts() to update the page.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7204" y="3918674"/>
            <a:ext cx="8659265" cy="750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9.The</a:t>
            </a:r>
            <a:r>
              <a:rPr sz="1600" spc="13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last</a:t>
            </a:r>
            <a:r>
              <a:rPr sz="1600" spc="15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few</a:t>
            </a:r>
            <a:r>
              <a:rPr sz="1600" spc="13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lines</a:t>
            </a:r>
            <a:r>
              <a:rPr sz="1600" spc="15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600" spc="14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4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JavaScript</a:t>
            </a:r>
            <a:r>
              <a:rPr sz="1600" spc="16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code</a:t>
            </a:r>
            <a:r>
              <a:rPr sz="1600" spc="14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call</a:t>
            </a:r>
            <a:r>
              <a:rPr sz="1600" spc="15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renderPosts()</a:t>
            </a:r>
            <a:r>
              <a:rPr sz="1600" spc="17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600" spc="14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initially</a:t>
            </a:r>
            <a:r>
              <a:rPr sz="1600" spc="1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</a:t>
            </a:r>
            <a:r>
              <a:rPr sz="1600" spc="15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4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</a:t>
            </a:r>
            <a:r>
              <a:rPr sz="1600" spc="14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on</a:t>
            </a:r>
            <a:r>
              <a:rPr sz="1600" spc="13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14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page,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600" spc="31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then</a:t>
            </a:r>
            <a:r>
              <a:rPr sz="1600" spc="32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attach</a:t>
            </a:r>
            <a:r>
              <a:rPr sz="1600" spc="33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event</a:t>
            </a:r>
            <a:r>
              <a:rPr sz="1600" spc="3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listeners</a:t>
            </a:r>
            <a:r>
              <a:rPr sz="1600" spc="35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600" spc="31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600" spc="3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"like"</a:t>
            </a:r>
            <a:r>
              <a:rPr sz="1600" spc="32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600" spc="31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"comments"</a:t>
            </a:r>
            <a:r>
              <a:rPr sz="1600" spc="33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buttons</a:t>
            </a:r>
            <a:r>
              <a:rPr sz="1600" spc="32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600" spc="3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each</a:t>
            </a:r>
            <a:r>
              <a:rPr sz="1600" spc="32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post,</a:t>
            </a:r>
            <a:r>
              <a:rPr sz="1600" spc="3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as</a:t>
            </a:r>
            <a:r>
              <a:rPr sz="1600" spc="31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well</a:t>
            </a:r>
            <a:r>
              <a:rPr sz="1600" spc="32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as</a:t>
            </a:r>
            <a:r>
              <a:rPr sz="1600" spc="31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 submission forms.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653" y="304548"/>
            <a:ext cx="1117587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A"/>
                </a:solidFill>
                <a:latin typeface="JMCUDR+TimesNewRomanPS-BoldMT"/>
                <a:cs typeface="JMCUDR+TimesNewRomanPS-BoldMT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291" y="1028487"/>
            <a:ext cx="8349326" cy="785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OFPRQ+ArialMT"/>
                <a:cs typeface="DOFPRQ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Created</a:t>
            </a:r>
            <a:r>
              <a:rPr sz="1800" spc="6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</a:t>
            </a:r>
            <a:r>
              <a:rPr sz="1800" spc="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array</a:t>
            </a:r>
            <a:r>
              <a:rPr sz="1800" spc="6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800" spc="5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store</a:t>
            </a:r>
            <a:r>
              <a:rPr sz="1800" spc="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user</a:t>
            </a:r>
            <a:r>
              <a:rPr sz="1800" spc="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</a:t>
            </a:r>
            <a:r>
              <a:rPr sz="1800" spc="5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800" spc="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renders</a:t>
            </a:r>
            <a:r>
              <a:rPr sz="1800" spc="6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them</a:t>
            </a:r>
            <a:r>
              <a:rPr sz="1800" spc="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on</a:t>
            </a:r>
            <a:r>
              <a:rPr sz="1800" spc="5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800" spc="5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page</a:t>
            </a:r>
            <a:r>
              <a:rPr sz="1800" spc="6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using</a:t>
            </a:r>
            <a:r>
              <a:rPr sz="1800" spc="5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JavaScript.</a:t>
            </a:r>
            <a:r>
              <a:rPr sz="1800" spc="6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It</a:t>
            </a:r>
          </a:p>
          <a:p>
            <a:pPr marL="3175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also</a:t>
            </a:r>
            <a:r>
              <a:rPr sz="1800" spc="17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includes</a:t>
            </a:r>
            <a:r>
              <a:rPr sz="1800" spc="17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functions</a:t>
            </a:r>
            <a:r>
              <a:rPr sz="1800" spc="17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800" spc="17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rendering</a:t>
            </a:r>
            <a:r>
              <a:rPr sz="1800" spc="17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comments,</a:t>
            </a:r>
            <a:r>
              <a:rPr sz="1800" spc="1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handling</a:t>
            </a:r>
            <a:r>
              <a:rPr sz="1800" spc="17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likes,</a:t>
            </a:r>
            <a:r>
              <a:rPr sz="1800" spc="17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toggling</a:t>
            </a:r>
            <a:r>
              <a:rPr sz="1800" spc="17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comments,</a:t>
            </a:r>
          </a:p>
          <a:p>
            <a:pPr marL="3175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 submitting new comments.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3291" y="1921552"/>
            <a:ext cx="834021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OFPRQ+ArialMT"/>
                <a:cs typeface="DOFPRQ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800" spc="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HTML</a:t>
            </a:r>
            <a:r>
              <a:rPr sz="1800" spc="1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file</a:t>
            </a:r>
            <a:r>
              <a:rPr sz="1800" spc="8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contains</a:t>
            </a:r>
            <a:r>
              <a:rPr sz="1800" spc="8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800" spc="8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basic</a:t>
            </a:r>
            <a:r>
              <a:rPr sz="1800" spc="8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structure</a:t>
            </a:r>
            <a:r>
              <a:rPr sz="1800" spc="8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</a:t>
            </a:r>
            <a:r>
              <a:rPr sz="1800" spc="8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800" spc="8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web</a:t>
            </a:r>
            <a:r>
              <a:rPr sz="1800" spc="8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page,</a:t>
            </a:r>
            <a:r>
              <a:rPr sz="1800" spc="8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including</a:t>
            </a:r>
            <a:r>
              <a:rPr sz="1800" spc="8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</a:t>
            </a:r>
            <a:r>
              <a:rPr sz="1800" spc="8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header,</a:t>
            </a:r>
            <a:r>
              <a:rPr sz="1800" spc="1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main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0791" y="2168440"/>
            <a:ext cx="236547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content area, and footer.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3291" y="2567728"/>
            <a:ext cx="8348626" cy="103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OFPRQ+ArialMT"/>
                <a:cs typeface="DOFPRQ+ArialMT"/>
              </a:rPr>
              <a:t>▪</a:t>
            </a:r>
            <a:r>
              <a:rPr sz="1400" spc="16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800" spc="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JavaScript</a:t>
            </a:r>
            <a:r>
              <a:rPr sz="1800" spc="3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code</a:t>
            </a:r>
            <a:r>
              <a:rPr sz="1800" spc="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sets</a:t>
            </a:r>
            <a:r>
              <a:rPr sz="1800" spc="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up</a:t>
            </a:r>
            <a:r>
              <a:rPr sz="1800" spc="2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event</a:t>
            </a:r>
            <a:r>
              <a:rPr sz="18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listeners</a:t>
            </a:r>
            <a:r>
              <a:rPr sz="1800" spc="38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800" spc="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handle</a:t>
            </a:r>
            <a:r>
              <a:rPr sz="1800" spc="3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form</a:t>
            </a:r>
            <a:r>
              <a:rPr sz="1800" spc="3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submissions,</a:t>
            </a:r>
            <a:r>
              <a:rPr sz="1800" spc="3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button</a:t>
            </a:r>
            <a:r>
              <a:rPr sz="1800" spc="3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clicks,</a:t>
            </a:r>
          </a:p>
          <a:p>
            <a:pPr marL="3175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800" spc="11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comment</a:t>
            </a:r>
            <a:r>
              <a:rPr sz="1800" spc="12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submissions.</a:t>
            </a:r>
            <a:r>
              <a:rPr sz="1800" spc="1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800" spc="1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last</a:t>
            </a:r>
            <a:r>
              <a:rPr sz="1800" spc="12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few</a:t>
            </a:r>
            <a:r>
              <a:rPr sz="1800" spc="1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lines</a:t>
            </a:r>
            <a:r>
              <a:rPr sz="1800" spc="122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of</a:t>
            </a:r>
            <a:r>
              <a:rPr sz="1800" spc="116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code</a:t>
            </a:r>
            <a:r>
              <a:rPr sz="1800" spc="12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call</a:t>
            </a:r>
            <a:r>
              <a:rPr sz="1800" spc="12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800" spc="119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renderPosts()</a:t>
            </a:r>
            <a:r>
              <a:rPr sz="1800" spc="124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function</a:t>
            </a:r>
          </a:p>
          <a:p>
            <a:pPr marL="3175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800" spc="5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initially</a:t>
            </a:r>
            <a:r>
              <a:rPr sz="1800" spc="57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render</a:t>
            </a:r>
            <a:r>
              <a:rPr sz="1800" spc="56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800" spc="5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posts</a:t>
            </a:r>
            <a:r>
              <a:rPr sz="1800" spc="5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on</a:t>
            </a:r>
            <a:r>
              <a:rPr sz="1800" spc="56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the</a:t>
            </a:r>
            <a:r>
              <a:rPr sz="1800" spc="5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page</a:t>
            </a:r>
            <a:r>
              <a:rPr sz="1800" spc="565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and</a:t>
            </a:r>
            <a:r>
              <a:rPr sz="1800" spc="5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attach</a:t>
            </a:r>
            <a:r>
              <a:rPr sz="1800" spc="57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event</a:t>
            </a:r>
            <a:r>
              <a:rPr sz="1800" spc="567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listeners</a:t>
            </a:r>
            <a:r>
              <a:rPr sz="1800" spc="571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to</a:t>
            </a:r>
            <a:r>
              <a:rPr sz="1800" spc="563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relevant</a:t>
            </a:r>
          </a:p>
          <a:p>
            <a:pPr marL="3175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RHCLG+TimesNewRomanPSMT"/>
                <a:cs typeface="KRHCLG+TimesNewRomanPSMT"/>
              </a:rPr>
              <a:t>elements.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SWPWBH+EBGaramond-Bold"/>
                <a:cs typeface="SWPWBH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897" y="961898"/>
            <a:ext cx="164744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SetupꢀProjectꢀforꢀSocialꢀMediaꢀ</a:t>
            </a:r>
          </a:p>
          <a:p>
            <a:pPr marL="1128712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63042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SetupꢀbasicꢀstructureꢀofꢀSocialꢀ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Mediaꢀproject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Createꢀaꢀmainꢀcomponentꢀwithꢀtheꢀ</a:t>
            </a:r>
          </a:p>
          <a:p>
            <a:pPr marL="1873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outerꢀstructureꢀofꢀSocialꢀMedia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SWPWBH+EBGaramond-Bold"/>
                <a:cs typeface="SWPWBH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Createꢀaꢀbuttonꢀcomponentꢀ</a:t>
            </a:r>
          </a:p>
          <a:p>
            <a:pPr marL="3317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dataꢀforꢀSoclꢀMedia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Createꢀaꢀ`ꢀevaluateExpresion`ꢀ</a:t>
            </a:r>
          </a:p>
          <a:p>
            <a:pPr marL="128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ASMWR+EBGaramond-Regular"/>
                <a:cs typeface="OASMWR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HOMIJW+PublicSans-BoldItalic"/>
                <a:cs typeface="HOMIJW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HOMIJW+PublicSans-BoldItalic"/>
                <a:cs typeface="HOMIJW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HOMIJW+PublicSans-BoldItalic"/>
                <a:cs typeface="HOMIJW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3673" y="2164252"/>
            <a:ext cx="26992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21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E0BA80"/>
                </a:solidFill>
                <a:latin typeface="HOMIJW+PublicSans-BoldItalic"/>
                <a:cs typeface="HOMIJW+PublicSans-BoldItalic"/>
              </a:rPr>
              <a:t>https://github.com/kavuthamgopi/Naan_Mudhalvan_task_2.git</a:t>
            </a:r>
            <a:endParaRPr sz="1400" b="1" dirty="0">
              <a:solidFill>
                <a:srgbClr val="E0BA80"/>
              </a:solidFill>
              <a:latin typeface="HOMIJW+PublicSans-BoldItalic"/>
              <a:cs typeface="HOMIJW+PublicSans-BoldIt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883</Words>
  <Application>Microsoft Office PowerPoint</Application>
  <PresentationFormat>On-screen Show (16:9)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SWPWBH+EBGaramond-Bold</vt:lpstr>
      <vt:lpstr>DOFPRQ+ArialMT</vt:lpstr>
      <vt:lpstr>KRHCLG+TimesNewRomanPSMT</vt:lpstr>
      <vt:lpstr>Times New Roman</vt:lpstr>
      <vt:lpstr>HOMIJW+PublicSans-BoldItalic</vt:lpstr>
      <vt:lpstr>OASMWR+EBGaramond-Regular</vt:lpstr>
      <vt:lpstr>DKSJCR+PublicSans-Bold</vt:lpstr>
      <vt:lpstr>JMCUDR+TimesNewRomanPS-BoldMT</vt:lpstr>
      <vt:lpstr>Calibri</vt:lpstr>
      <vt:lpstr>JKUPOH+Arial-BoldMT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Harish Hari</cp:lastModifiedBy>
  <cp:revision>2</cp:revision>
  <dcterms:modified xsi:type="dcterms:W3CDTF">2023-04-01T02:48:50Z</dcterms:modified>
</cp:coreProperties>
</file>