
<file path=[Content_Types].xml><?xml version="1.0" encoding="utf-8"?>
<Types xmlns="http://schemas.openxmlformats.org/package/2006/content-types">
  <Default Extension="1"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ppt/slideLayouts/slideLayout23.xml" ContentType="application/vnd.openxmlformats-officedocument.presentationml.slideLayout+xml"/>
  <Override PartName="/ppt/theme/theme23.xml" ContentType="application/vnd.openxmlformats-officedocument.theme+xml"/>
  <Override PartName="/ppt/slideLayouts/slideLayout24.xml" ContentType="application/vnd.openxmlformats-officedocument.presentationml.slideLayout+xml"/>
  <Override PartName="/ppt/theme/theme24.xml" ContentType="application/vnd.openxmlformats-officedocument.theme+xml"/>
  <Override PartName="/ppt/slideLayouts/slideLayout25.xml" ContentType="application/vnd.openxmlformats-officedocument.presentationml.slideLayout+xml"/>
  <Override PartName="/ppt/theme/theme25.xml" ContentType="application/vnd.openxmlformats-officedocument.theme+xml"/>
  <Override PartName="/ppt/slideLayouts/slideLayout26.xml" ContentType="application/vnd.openxmlformats-officedocument.presentationml.slideLayout+xml"/>
  <Override PartName="/ppt/theme/theme26.xml" ContentType="application/vnd.openxmlformats-officedocument.theme+xml"/>
  <Override PartName="/ppt/slideLayouts/slideLayout27.xml" ContentType="application/vnd.openxmlformats-officedocument.presentationml.slideLayout+xml"/>
  <Override PartName="/ppt/theme/theme27.xml" ContentType="application/vnd.openxmlformats-officedocument.theme+xml"/>
  <Override PartName="/ppt/slideLayouts/slideLayout28.xml" ContentType="application/vnd.openxmlformats-officedocument.presentationml.slideLayout+xml"/>
  <Override PartName="/ppt/theme/theme28.xml" ContentType="application/vnd.openxmlformats-officedocument.theme+xml"/>
  <Override PartName="/ppt/slideLayouts/slideLayout29.xml" ContentType="application/vnd.openxmlformats-officedocument.presentationml.slideLayout+xml"/>
  <Override PartName="/ppt/theme/theme29.xml" ContentType="application/vnd.openxmlformats-officedocument.theme+xml"/>
  <Override PartName="/ppt/slideLayouts/slideLayout30.xml" ContentType="application/vnd.openxmlformats-officedocument.presentationml.slideLayout+xml"/>
  <Override PartName="/ppt/theme/theme30.xml" ContentType="application/vnd.openxmlformats-officedocument.theme+xml"/>
  <Override PartName="/ppt/slideLayouts/slideLayout31.xml" ContentType="application/vnd.openxmlformats-officedocument.presentationml.slideLayout+xml"/>
  <Override PartName="/ppt/theme/theme31.xml" ContentType="application/vnd.openxmlformats-officedocument.theme+xml"/>
  <Override PartName="/ppt/slideLayouts/slideLayout32.xml" ContentType="application/vnd.openxmlformats-officedocument.presentationml.slideLayout+xml"/>
  <Override PartName="/ppt/theme/theme32.xml" ContentType="application/vnd.openxmlformats-officedocument.theme+xml"/>
  <Override PartName="/ppt/slideLayouts/slideLayout33.xml" ContentType="application/vnd.openxmlformats-officedocument.presentationml.slideLayout+xml"/>
  <Override PartName="/ppt/theme/theme33.xml" ContentType="application/vnd.openxmlformats-officedocument.theme+xml"/>
  <Override PartName="/ppt/theme/theme3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6" r:id="rId10"/>
    <p:sldMasterId id="2147483668" r:id="rId11"/>
    <p:sldMasterId id="2147483670" r:id="rId12"/>
    <p:sldMasterId id="2147483672" r:id="rId13"/>
    <p:sldMasterId id="2147483674" r:id="rId14"/>
    <p:sldMasterId id="2147483676" r:id="rId15"/>
    <p:sldMasterId id="2147483678" r:id="rId16"/>
    <p:sldMasterId id="2147483680" r:id="rId17"/>
    <p:sldMasterId id="2147483682" r:id="rId18"/>
    <p:sldMasterId id="2147483684" r:id="rId19"/>
    <p:sldMasterId id="2147483686" r:id="rId20"/>
    <p:sldMasterId id="2147483688" r:id="rId21"/>
    <p:sldMasterId id="2147483690" r:id="rId22"/>
    <p:sldMasterId id="2147483692" r:id="rId23"/>
    <p:sldMasterId id="2147483696" r:id="rId24"/>
    <p:sldMasterId id="2147483698" r:id="rId25"/>
    <p:sldMasterId id="2147483700" r:id="rId26"/>
    <p:sldMasterId id="2147483702" r:id="rId27"/>
    <p:sldMasterId id="2147483704" r:id="rId28"/>
    <p:sldMasterId id="2147483706" r:id="rId29"/>
    <p:sldMasterId id="2147483708" r:id="rId30"/>
    <p:sldMasterId id="2147483710" r:id="rId31"/>
    <p:sldMasterId id="2147483712" r:id="rId32"/>
    <p:sldMasterId id="2147483714" r:id="rId33"/>
  </p:sldMasterIdLst>
  <p:notesMasterIdLst>
    <p:notesMasterId r:id="rId46"/>
  </p:notesMasterIdLst>
  <p:sldIdLst>
    <p:sldId id="256" r:id="rId34"/>
    <p:sldId id="257" r:id="rId35"/>
    <p:sldId id="258" r:id="rId36"/>
    <p:sldId id="268" r:id="rId37"/>
    <p:sldId id="260" r:id="rId38"/>
    <p:sldId id="261" r:id="rId39"/>
    <p:sldId id="262" r:id="rId40"/>
    <p:sldId id="263" r:id="rId41"/>
    <p:sldId id="264" r:id="rId42"/>
    <p:sldId id="266" r:id="rId43"/>
    <p:sldId id="269" r:id="rId44"/>
    <p:sldId id="270" r:id="rId45"/>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9" d="100"/>
          <a:sy n="99" d="100"/>
        </p:scale>
        <p:origin x="92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Master" Target="slideMasters/slideMaster26.xml"/><Relationship Id="rId39" Type="http://schemas.openxmlformats.org/officeDocument/2006/relationships/slide" Target="slides/slide6.xml"/><Relationship Id="rId21" Type="http://schemas.openxmlformats.org/officeDocument/2006/relationships/slideMaster" Target="slideMasters/slideMaster21.xml"/><Relationship Id="rId34" Type="http://schemas.openxmlformats.org/officeDocument/2006/relationships/slide" Target="slides/slide1.xml"/><Relationship Id="rId42" Type="http://schemas.openxmlformats.org/officeDocument/2006/relationships/slide" Target="slides/slide9.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9" Type="http://schemas.openxmlformats.org/officeDocument/2006/relationships/slideMaster" Target="slideMasters/slideMaster29.xml"/><Relationship Id="rId11" Type="http://schemas.openxmlformats.org/officeDocument/2006/relationships/slideMaster" Target="slideMasters/slideMaster11.xml"/><Relationship Id="rId24" Type="http://schemas.openxmlformats.org/officeDocument/2006/relationships/slideMaster" Target="slideMasters/slideMaster24.xml"/><Relationship Id="rId32" Type="http://schemas.openxmlformats.org/officeDocument/2006/relationships/slideMaster" Target="slideMasters/slideMaster32.xml"/><Relationship Id="rId37" Type="http://schemas.openxmlformats.org/officeDocument/2006/relationships/slide" Target="slides/slide4.xml"/><Relationship Id="rId40" Type="http://schemas.openxmlformats.org/officeDocument/2006/relationships/slide" Target="slides/slide7.xml"/><Relationship Id="rId45" Type="http://schemas.openxmlformats.org/officeDocument/2006/relationships/slide" Target="slides/slide12.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Master" Target="slideMasters/slideMaster23.xml"/><Relationship Id="rId28" Type="http://schemas.openxmlformats.org/officeDocument/2006/relationships/slideMaster" Target="slideMasters/slideMaster28.xml"/><Relationship Id="rId36" Type="http://schemas.openxmlformats.org/officeDocument/2006/relationships/slide" Target="slides/slide3.xml"/><Relationship Id="rId49"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Master" Target="slideMasters/slideMaster31.xml"/><Relationship Id="rId44"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Master" Target="slideMasters/slideMaster27.xml"/><Relationship Id="rId30" Type="http://schemas.openxmlformats.org/officeDocument/2006/relationships/slideMaster" Target="slideMasters/slideMaster30.xml"/><Relationship Id="rId35" Type="http://schemas.openxmlformats.org/officeDocument/2006/relationships/slide" Target="slides/slide2.xml"/><Relationship Id="rId43" Type="http://schemas.openxmlformats.org/officeDocument/2006/relationships/slide" Target="slides/slide10.xml"/><Relationship Id="rId48"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Master" Target="slideMasters/slideMaster25.xml"/><Relationship Id="rId33" Type="http://schemas.openxmlformats.org/officeDocument/2006/relationships/slideMaster" Target="slideMasters/slideMaster33.xml"/><Relationship Id="rId38" Type="http://schemas.openxmlformats.org/officeDocument/2006/relationships/slide" Target="slides/slide5.xml"/><Relationship Id="rId46" Type="http://schemas.openxmlformats.org/officeDocument/2006/relationships/notesMaster" Target="notesMasters/notesMaster1.xml"/><Relationship Id="rId20" Type="http://schemas.openxmlformats.org/officeDocument/2006/relationships/slideMaster" Target="slideMasters/slideMaster20.xml"/><Relationship Id="rId41" Type="http://schemas.openxmlformats.org/officeDocument/2006/relationships/slide" Target="slides/slide8.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C26214-FF2B-41A7-B082-21C73EFB3FF2}" type="datetimeFigureOut">
              <a:rPr lang="en-IN" smtClean="0"/>
              <a:t>14-02-2025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3FFD28-1A0F-4BD6-9CAD-F7F168E83BA0}" type="slidenum">
              <a:rPr lang="en-IN" smtClean="0"/>
              <a:t>‹#›</a:t>
            </a:fld>
            <a:endParaRPr lang="en-IN"/>
          </a:p>
        </p:txBody>
      </p:sp>
    </p:spTree>
    <p:extLst>
      <p:ext uri="{BB962C8B-B14F-4D97-AF65-F5344CB8AC3E}">
        <p14:creationId xmlns:p14="http://schemas.microsoft.com/office/powerpoint/2010/main" val="2453882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3" name="PlaceHolder 1"/>
          <p:cNvSpPr>
            <a:spLocks noGrp="1"/>
          </p:cNvSpPr>
          <p:nvPr>
            <p:ph type="title"/>
          </p:nvPr>
        </p:nvSpPr>
        <p:spPr>
          <a:xfrm>
            <a:off x="2347920" y="610560"/>
            <a:ext cx="4447800" cy="948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4"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4_2">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4_2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4_2_2">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TITLE_AND_TWO_COLUMNS_1_1_1">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241" name="PlaceHolder 1"/>
          <p:cNvSpPr>
            <a:spLocks noGrp="1"/>
          </p:cNvSpPr>
          <p:nvPr>
            <p:ph type="title"/>
          </p:nvPr>
        </p:nvSpPr>
        <p:spPr>
          <a:xfrm>
            <a:off x="2347920" y="610560"/>
            <a:ext cx="4447800" cy="948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242"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300" name="PlaceHolder 1"/>
          <p:cNvSpPr>
            <a:spLocks noGrp="1"/>
          </p:cNvSpPr>
          <p:nvPr>
            <p:ph type="title"/>
          </p:nvPr>
        </p:nvSpPr>
        <p:spPr>
          <a:xfrm>
            <a:off x="2347920" y="610560"/>
            <a:ext cx="4447800" cy="948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01"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02"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314" name="PlaceHolder 1"/>
          <p:cNvSpPr>
            <a:spLocks noGrp="1"/>
          </p:cNvSpPr>
          <p:nvPr>
            <p:ph type="title"/>
          </p:nvPr>
        </p:nvSpPr>
        <p:spPr>
          <a:xfrm>
            <a:off x="2347920" y="610560"/>
            <a:ext cx="4447800" cy="94860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TITLE_ONLY_2">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3.xml"/><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4.xml"/><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5.xml"/><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6.xml"/><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7.xml"/><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8.xml"/><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29.xml"/><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33.xml.rels><?xml version="1.0" encoding="UTF-8" standalone="yes"?>
<Relationships xmlns="http://schemas.openxmlformats.org/package/2006/relationships"><Relationship Id="rId2" Type="http://schemas.openxmlformats.org/officeDocument/2006/relationships/theme" Target="../theme/theme33.xml"/><Relationship Id="rId1"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 name="Google Shape;9;p2"/>
          <p:cNvPicPr/>
          <p:nvPr/>
        </p:nvPicPr>
        <p:blipFill>
          <a:blip r:embed="rId3"/>
          <a:stretch/>
        </p:blipFill>
        <p:spPr>
          <a:xfrm>
            <a:off x="0" y="0"/>
            <a:ext cx="9143640" cy="5143320"/>
          </a:xfrm>
          <a:prstGeom prst="rect">
            <a:avLst/>
          </a:prstGeom>
          <a:ln w="0">
            <a:noFill/>
          </a:ln>
        </p:spPr>
      </p:pic>
      <p:sp>
        <p:nvSpPr>
          <p:cNvPr id="4" name="PlaceHolder 1"/>
          <p:cNvSpPr>
            <a:spLocks noGrp="1"/>
          </p:cNvSpPr>
          <p:nvPr>
            <p:ph type="title"/>
          </p:nvPr>
        </p:nvSpPr>
        <p:spPr>
          <a:xfrm>
            <a:off x="1623600" y="1760400"/>
            <a:ext cx="5896800" cy="1228680"/>
          </a:xfrm>
          <a:prstGeom prst="rect">
            <a:avLst/>
          </a:prstGeom>
          <a:noFill/>
          <a:ln w="0">
            <a:noFill/>
          </a:ln>
        </p:spPr>
        <p:txBody>
          <a:bodyPr lIns="91440" tIns="91440" rIns="91440" bIns="91440" anchor="b">
            <a:noAutofit/>
          </a:bodyPr>
          <a:lstStyle/>
          <a:p>
            <a:pPr indent="0">
              <a:buNone/>
            </a:pPr>
            <a:r>
              <a:rPr lang="fr-FR" sz="3700" b="0" strike="noStrike" spc="-1">
                <a:solidFill>
                  <a:schemeClr val="dk1"/>
                </a:solidFill>
                <a:latin typeface="Arial"/>
              </a:rPr>
              <a:t>Click to edit the title text format</a:t>
            </a:r>
          </a:p>
        </p:txBody>
      </p:sp>
      <p:sp>
        <p:nvSpPr>
          <p:cNvPr id="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5" name="Google Shape;176;p19"/>
          <p:cNvPicPr/>
          <p:nvPr/>
        </p:nvPicPr>
        <p:blipFill>
          <a:blip r:embed="rId3"/>
          <a:stretch/>
        </p:blipFill>
        <p:spPr>
          <a:xfrm>
            <a:off x="0" y="0"/>
            <a:ext cx="9143640" cy="5143320"/>
          </a:xfrm>
          <a:prstGeom prst="rect">
            <a:avLst/>
          </a:prstGeom>
          <a:ln w="0">
            <a:noFill/>
          </a:ln>
        </p:spPr>
      </p:pic>
      <p:sp>
        <p:nvSpPr>
          <p:cNvPr id="76" name="PlaceHolder 1"/>
          <p:cNvSpPr>
            <a:spLocks noGrp="1"/>
          </p:cNvSpPr>
          <p:nvPr>
            <p:ph type="title"/>
          </p:nvPr>
        </p:nvSpPr>
        <p:spPr>
          <a:xfrm>
            <a:off x="5172840" y="1377000"/>
            <a:ext cx="2630160" cy="104508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77" name="Google Shape;179;p19"/>
          <p:cNvGrpSpPr/>
          <p:nvPr/>
        </p:nvGrpSpPr>
        <p:grpSpPr>
          <a:xfrm>
            <a:off x="169920" y="177480"/>
            <a:ext cx="8804160" cy="4788360"/>
            <a:chOff x="169920" y="177480"/>
            <a:chExt cx="8804160" cy="4788360"/>
          </a:xfrm>
        </p:grpSpPr>
        <p:grpSp>
          <p:nvGrpSpPr>
            <p:cNvPr id="78" name="Google Shape;180;p19"/>
            <p:cNvGrpSpPr/>
            <p:nvPr/>
          </p:nvGrpSpPr>
          <p:grpSpPr>
            <a:xfrm>
              <a:off x="8348400" y="177480"/>
              <a:ext cx="625680" cy="625680"/>
              <a:chOff x="8348400" y="177480"/>
              <a:chExt cx="625680" cy="625680"/>
            </a:xfrm>
          </p:grpSpPr>
          <p:sp>
            <p:nvSpPr>
              <p:cNvPr id="79" name="Google Shape;181;p19"/>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0" name="Google Shape;182;p19"/>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81" name="Google Shape;183;p19"/>
            <p:cNvGrpSpPr/>
            <p:nvPr/>
          </p:nvGrpSpPr>
          <p:grpSpPr>
            <a:xfrm>
              <a:off x="169920" y="4340160"/>
              <a:ext cx="625680" cy="625680"/>
              <a:chOff x="169920" y="4340160"/>
              <a:chExt cx="625680" cy="625680"/>
            </a:xfrm>
          </p:grpSpPr>
          <p:sp>
            <p:nvSpPr>
              <p:cNvPr id="82" name="Google Shape;184;p19"/>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83" name="Google Shape;185;p19"/>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84" name="Google Shape;186;p19"/>
          <p:cNvGrpSpPr/>
          <p:nvPr/>
        </p:nvGrpSpPr>
        <p:grpSpPr>
          <a:xfrm>
            <a:off x="182160" y="545400"/>
            <a:ext cx="8798040" cy="4058280"/>
            <a:chOff x="182160" y="545400"/>
            <a:chExt cx="8798040" cy="4058280"/>
          </a:xfrm>
        </p:grpSpPr>
        <p:cxnSp>
          <p:nvCxnSpPr>
            <p:cNvPr id="85" name="Google Shape;187;p19"/>
            <p:cNvCxnSpPr/>
            <p:nvPr/>
          </p:nvCxnSpPr>
          <p:spPr>
            <a:xfrm>
              <a:off x="182160" y="545400"/>
              <a:ext cx="8276760" cy="360"/>
            </a:xfrm>
            <a:prstGeom prst="straightConnector1">
              <a:avLst/>
            </a:prstGeom>
            <a:ln w="9525">
              <a:solidFill>
                <a:srgbClr val="E3B369"/>
              </a:solidFill>
              <a:round/>
            </a:ln>
          </p:spPr>
        </p:cxnSp>
        <p:cxnSp>
          <p:nvCxnSpPr>
            <p:cNvPr id="86" name="Google Shape;188;p19"/>
            <p:cNvCxnSpPr/>
            <p:nvPr/>
          </p:nvCxnSpPr>
          <p:spPr>
            <a:xfrm>
              <a:off x="684720" y="4603680"/>
              <a:ext cx="8295840" cy="360"/>
            </a:xfrm>
            <a:prstGeom prst="straightConnector1">
              <a:avLst/>
            </a:prstGeom>
            <a:ln w="9525">
              <a:solidFill>
                <a:srgbClr val="E3B369"/>
              </a:solidFill>
              <a:round/>
            </a:ln>
          </p:spPr>
        </p:cxnSp>
      </p:grpSp>
      <p:sp>
        <p:nvSpPr>
          <p:cNvPr id="87" name="Google Shape;189;p19"/>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8" name="Google Shape;191;p20"/>
          <p:cNvPicPr/>
          <p:nvPr/>
        </p:nvPicPr>
        <p:blipFill>
          <a:blip r:embed="rId3"/>
          <a:stretch/>
        </p:blipFill>
        <p:spPr>
          <a:xfrm flipH="1">
            <a:off x="360" y="0"/>
            <a:ext cx="9143640" cy="5143320"/>
          </a:xfrm>
          <a:prstGeom prst="rect">
            <a:avLst/>
          </a:prstGeom>
          <a:ln w="0">
            <a:noFill/>
          </a:ln>
        </p:spPr>
      </p:pic>
      <p:sp>
        <p:nvSpPr>
          <p:cNvPr id="89" name="PlaceHolder 1"/>
          <p:cNvSpPr>
            <a:spLocks noGrp="1"/>
          </p:cNvSpPr>
          <p:nvPr>
            <p:ph type="title"/>
          </p:nvPr>
        </p:nvSpPr>
        <p:spPr>
          <a:xfrm>
            <a:off x="1585440" y="1625040"/>
            <a:ext cx="3025440" cy="57240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90" name="Google Shape;194;p20"/>
          <p:cNvGrpSpPr/>
          <p:nvPr/>
        </p:nvGrpSpPr>
        <p:grpSpPr>
          <a:xfrm>
            <a:off x="175680" y="177480"/>
            <a:ext cx="8804520" cy="4788000"/>
            <a:chOff x="175680" y="177480"/>
            <a:chExt cx="8804520" cy="4788000"/>
          </a:xfrm>
        </p:grpSpPr>
        <p:grpSp>
          <p:nvGrpSpPr>
            <p:cNvPr id="91" name="Google Shape;195;p20"/>
            <p:cNvGrpSpPr/>
            <p:nvPr/>
          </p:nvGrpSpPr>
          <p:grpSpPr>
            <a:xfrm>
              <a:off x="175680" y="177480"/>
              <a:ext cx="626040" cy="625680"/>
              <a:chOff x="175680" y="177480"/>
              <a:chExt cx="626040" cy="625680"/>
            </a:xfrm>
          </p:grpSpPr>
          <p:sp>
            <p:nvSpPr>
              <p:cNvPr id="92" name="Google Shape;196;p20"/>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3" name="Google Shape;197;p20"/>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94" name="Google Shape;198;p20"/>
            <p:cNvGrpSpPr/>
            <p:nvPr/>
          </p:nvGrpSpPr>
          <p:grpSpPr>
            <a:xfrm>
              <a:off x="8354520" y="4339800"/>
              <a:ext cx="625680" cy="625680"/>
              <a:chOff x="8354520" y="4339800"/>
              <a:chExt cx="625680" cy="625680"/>
            </a:xfrm>
          </p:grpSpPr>
          <p:sp>
            <p:nvSpPr>
              <p:cNvPr id="95" name="Google Shape;199;p20"/>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96" name="Google Shape;200;p20"/>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97" name="Google Shape;201;p20"/>
          <p:cNvGrpSpPr/>
          <p:nvPr/>
        </p:nvGrpSpPr>
        <p:grpSpPr>
          <a:xfrm>
            <a:off x="169560" y="545400"/>
            <a:ext cx="8798040" cy="4058280"/>
            <a:chOff x="169560" y="545400"/>
            <a:chExt cx="8798040" cy="4058280"/>
          </a:xfrm>
        </p:grpSpPr>
        <p:cxnSp>
          <p:nvCxnSpPr>
            <p:cNvPr id="98" name="Google Shape;202;p20"/>
            <p:cNvCxnSpPr/>
            <p:nvPr/>
          </p:nvCxnSpPr>
          <p:spPr>
            <a:xfrm flipH="1">
              <a:off x="691560" y="545400"/>
              <a:ext cx="8276400" cy="360"/>
            </a:xfrm>
            <a:prstGeom prst="straightConnector1">
              <a:avLst/>
            </a:prstGeom>
            <a:ln w="9525">
              <a:solidFill>
                <a:srgbClr val="E3B369"/>
              </a:solidFill>
              <a:round/>
            </a:ln>
          </p:spPr>
        </p:cxnSp>
        <p:cxnSp>
          <p:nvCxnSpPr>
            <p:cNvPr id="99" name="Google Shape;203;p20"/>
            <p:cNvCxnSpPr/>
            <p:nvPr/>
          </p:nvCxnSpPr>
          <p:spPr>
            <a:xfrm flipH="1">
              <a:off x="169560" y="4603680"/>
              <a:ext cx="8295840" cy="360"/>
            </a:xfrm>
            <a:prstGeom prst="straightConnector1">
              <a:avLst/>
            </a:prstGeom>
            <a:ln w="9525">
              <a:solidFill>
                <a:srgbClr val="E3B369"/>
              </a:solidFill>
              <a:round/>
            </a:ln>
          </p:spPr>
        </p:cxnSp>
      </p:grpSp>
      <p:sp>
        <p:nvSpPr>
          <p:cNvPr id="100" name="Google Shape;204;p20"/>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1" name="Google Shape;13;p3"/>
          <p:cNvPicPr/>
          <p:nvPr/>
        </p:nvPicPr>
        <p:blipFill>
          <a:blip r:embed="rId3"/>
          <a:stretch/>
        </p:blipFill>
        <p:spPr>
          <a:xfrm>
            <a:off x="0" y="0"/>
            <a:ext cx="9143640" cy="5143320"/>
          </a:xfrm>
          <a:prstGeom prst="rect">
            <a:avLst/>
          </a:prstGeom>
          <a:ln w="0">
            <a:noFill/>
          </a:ln>
        </p:spPr>
      </p:pic>
      <p:sp>
        <p:nvSpPr>
          <p:cNvPr id="102" name="PlaceHolder 1"/>
          <p:cNvSpPr>
            <a:spLocks noGrp="1"/>
          </p:cNvSpPr>
          <p:nvPr>
            <p:ph type="title"/>
          </p:nvPr>
        </p:nvSpPr>
        <p:spPr>
          <a:xfrm>
            <a:off x="2038320" y="1917360"/>
            <a:ext cx="5067360" cy="1460880"/>
          </a:xfrm>
          <a:prstGeom prst="rect">
            <a:avLst/>
          </a:prstGeom>
          <a:noFill/>
          <a:ln w="0">
            <a:noFill/>
          </a:ln>
        </p:spPr>
        <p:txBody>
          <a:bodyPr lIns="91440" tIns="91440" rIns="91440" bIns="91440" anchor="b">
            <a:noAutofit/>
          </a:bodyPr>
          <a:lstStyle/>
          <a:p>
            <a:pPr indent="0">
              <a:buNone/>
            </a:pPr>
            <a:r>
              <a:rPr lang="fr-FR" sz="4000" b="0" strike="noStrike" spc="-1">
                <a:solidFill>
                  <a:schemeClr val="dk1"/>
                </a:solidFill>
                <a:latin typeface="Arial"/>
              </a:rPr>
              <a:t>Click to edit the title text format</a:t>
            </a:r>
          </a:p>
        </p:txBody>
      </p:sp>
      <p:sp>
        <p:nvSpPr>
          <p:cNvPr id="103" name="PlaceHolder 2"/>
          <p:cNvSpPr>
            <a:spLocks noGrp="1"/>
          </p:cNvSpPr>
          <p:nvPr>
            <p:ph type="title"/>
          </p:nvPr>
        </p:nvSpPr>
        <p:spPr>
          <a:xfrm>
            <a:off x="3945240" y="1004400"/>
            <a:ext cx="1253520" cy="8413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Work Sans"/>
                <a:ea typeface="Work Sans"/>
              </a:rPr>
              <a:t>xx%</a:t>
            </a:r>
            <a:endParaRPr lang="fr-FR" sz="6000" b="0" strike="noStrike" spc="-1">
              <a:solidFill>
                <a:schemeClr val="dk1"/>
              </a:solidFill>
              <a:latin typeface="Arial"/>
            </a:endParaRPr>
          </a:p>
        </p:txBody>
      </p:sp>
      <p:sp>
        <p:nvSpPr>
          <p:cNvPr id="104"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5" name="Google Shape;206;p21"/>
          <p:cNvPicPr/>
          <p:nvPr/>
        </p:nvPicPr>
        <p:blipFill>
          <a:blip r:embed="rId3"/>
          <a:stretch/>
        </p:blipFill>
        <p:spPr>
          <a:xfrm>
            <a:off x="0" y="0"/>
            <a:ext cx="9143640" cy="5143320"/>
          </a:xfrm>
          <a:prstGeom prst="rect">
            <a:avLst/>
          </a:prstGeom>
          <a:ln w="0">
            <a:noFill/>
          </a:ln>
        </p:spPr>
      </p:pic>
      <p:sp>
        <p:nvSpPr>
          <p:cNvPr id="10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07" name="Google Shape;209;p21"/>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08" name="Google Shape;210;p21"/>
          <p:cNvGrpSpPr/>
          <p:nvPr/>
        </p:nvGrpSpPr>
        <p:grpSpPr>
          <a:xfrm>
            <a:off x="169920" y="177480"/>
            <a:ext cx="8804160" cy="4788360"/>
            <a:chOff x="169920" y="177480"/>
            <a:chExt cx="8804160" cy="4788360"/>
          </a:xfrm>
        </p:grpSpPr>
        <p:grpSp>
          <p:nvGrpSpPr>
            <p:cNvPr id="109" name="Google Shape;211;p21"/>
            <p:cNvGrpSpPr/>
            <p:nvPr/>
          </p:nvGrpSpPr>
          <p:grpSpPr>
            <a:xfrm>
              <a:off x="8348400" y="177480"/>
              <a:ext cx="625680" cy="625680"/>
              <a:chOff x="8348400" y="177480"/>
              <a:chExt cx="625680" cy="625680"/>
            </a:xfrm>
          </p:grpSpPr>
          <p:sp>
            <p:nvSpPr>
              <p:cNvPr id="110" name="Google Shape;212;p21"/>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1" name="Google Shape;213;p21"/>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12" name="Google Shape;214;p21"/>
            <p:cNvGrpSpPr/>
            <p:nvPr/>
          </p:nvGrpSpPr>
          <p:grpSpPr>
            <a:xfrm>
              <a:off x="169920" y="4340160"/>
              <a:ext cx="625680" cy="625680"/>
              <a:chOff x="169920" y="4340160"/>
              <a:chExt cx="625680" cy="625680"/>
            </a:xfrm>
          </p:grpSpPr>
          <p:sp>
            <p:nvSpPr>
              <p:cNvPr id="113" name="Google Shape;215;p21"/>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14" name="Google Shape;216;p21"/>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15" name="Google Shape;217;p21"/>
          <p:cNvGrpSpPr/>
          <p:nvPr/>
        </p:nvGrpSpPr>
        <p:grpSpPr>
          <a:xfrm>
            <a:off x="182160" y="545400"/>
            <a:ext cx="8798040" cy="4058280"/>
            <a:chOff x="182160" y="545400"/>
            <a:chExt cx="8798040" cy="4058280"/>
          </a:xfrm>
        </p:grpSpPr>
        <p:cxnSp>
          <p:nvCxnSpPr>
            <p:cNvPr id="116" name="Google Shape;218;p21"/>
            <p:cNvCxnSpPr/>
            <p:nvPr/>
          </p:nvCxnSpPr>
          <p:spPr>
            <a:xfrm>
              <a:off x="182160" y="545400"/>
              <a:ext cx="8276760" cy="360"/>
            </a:xfrm>
            <a:prstGeom prst="straightConnector1">
              <a:avLst/>
            </a:prstGeom>
            <a:ln w="9525">
              <a:solidFill>
                <a:srgbClr val="E3B369"/>
              </a:solidFill>
              <a:round/>
            </a:ln>
          </p:spPr>
        </p:cxnSp>
        <p:cxnSp>
          <p:nvCxnSpPr>
            <p:cNvPr id="117" name="Google Shape;219;p21"/>
            <p:cNvCxnSpPr/>
            <p:nvPr/>
          </p:nvCxnSpPr>
          <p:spPr>
            <a:xfrm>
              <a:off x="684720" y="4603680"/>
              <a:ext cx="8295840" cy="360"/>
            </a:xfrm>
            <a:prstGeom prst="straightConnector1">
              <a:avLst/>
            </a:prstGeom>
            <a:ln w="9525">
              <a:solidFill>
                <a:srgbClr val="E3B369"/>
              </a:solidFill>
              <a:round/>
            </a:ln>
          </p:spPr>
        </p:cxnSp>
      </p:grpSp>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8" name="Google Shape;221;p22"/>
          <p:cNvPicPr/>
          <p:nvPr/>
        </p:nvPicPr>
        <p:blipFill>
          <a:blip r:embed="rId3"/>
          <a:stretch/>
        </p:blipFill>
        <p:spPr>
          <a:xfrm flipH="1">
            <a:off x="360" y="0"/>
            <a:ext cx="9143640" cy="5143320"/>
          </a:xfrm>
          <a:prstGeom prst="rect">
            <a:avLst/>
          </a:prstGeom>
          <a:ln w="0">
            <a:noFill/>
          </a:ln>
        </p:spPr>
      </p:pic>
      <p:sp>
        <p:nvSpPr>
          <p:cNvPr id="119"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20" name="Google Shape;224;p22"/>
          <p:cNvGrpSpPr/>
          <p:nvPr/>
        </p:nvGrpSpPr>
        <p:grpSpPr>
          <a:xfrm>
            <a:off x="175680" y="177480"/>
            <a:ext cx="8804520" cy="4788000"/>
            <a:chOff x="175680" y="177480"/>
            <a:chExt cx="8804520" cy="4788000"/>
          </a:xfrm>
        </p:grpSpPr>
        <p:grpSp>
          <p:nvGrpSpPr>
            <p:cNvPr id="121" name="Google Shape;225;p22"/>
            <p:cNvGrpSpPr/>
            <p:nvPr/>
          </p:nvGrpSpPr>
          <p:grpSpPr>
            <a:xfrm>
              <a:off x="175680" y="177480"/>
              <a:ext cx="626040" cy="625680"/>
              <a:chOff x="175680" y="177480"/>
              <a:chExt cx="626040" cy="625680"/>
            </a:xfrm>
          </p:grpSpPr>
          <p:sp>
            <p:nvSpPr>
              <p:cNvPr id="122" name="Google Shape;226;p22"/>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3" name="Google Shape;227;p22"/>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24" name="Google Shape;228;p22"/>
            <p:cNvGrpSpPr/>
            <p:nvPr/>
          </p:nvGrpSpPr>
          <p:grpSpPr>
            <a:xfrm>
              <a:off x="8354520" y="4339800"/>
              <a:ext cx="625680" cy="625680"/>
              <a:chOff x="8354520" y="4339800"/>
              <a:chExt cx="625680" cy="625680"/>
            </a:xfrm>
          </p:grpSpPr>
          <p:sp>
            <p:nvSpPr>
              <p:cNvPr id="125" name="Google Shape;229;p22"/>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26" name="Google Shape;230;p22"/>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27" name="Google Shape;231;p22"/>
          <p:cNvGrpSpPr/>
          <p:nvPr/>
        </p:nvGrpSpPr>
        <p:grpSpPr>
          <a:xfrm>
            <a:off x="169560" y="545400"/>
            <a:ext cx="8798040" cy="4058280"/>
            <a:chOff x="169560" y="545400"/>
            <a:chExt cx="8798040" cy="4058280"/>
          </a:xfrm>
        </p:grpSpPr>
        <p:cxnSp>
          <p:nvCxnSpPr>
            <p:cNvPr id="128" name="Google Shape;232;p22"/>
            <p:cNvCxnSpPr/>
            <p:nvPr/>
          </p:nvCxnSpPr>
          <p:spPr>
            <a:xfrm flipH="1">
              <a:off x="691560" y="545400"/>
              <a:ext cx="8276400" cy="360"/>
            </a:xfrm>
            <a:prstGeom prst="straightConnector1">
              <a:avLst/>
            </a:prstGeom>
            <a:ln w="9525">
              <a:solidFill>
                <a:srgbClr val="E3B369"/>
              </a:solidFill>
              <a:round/>
            </a:ln>
          </p:spPr>
        </p:cxnSp>
        <p:cxnSp>
          <p:nvCxnSpPr>
            <p:cNvPr id="129" name="Google Shape;233;p22"/>
            <p:cNvCxnSpPr/>
            <p:nvPr/>
          </p:nvCxnSpPr>
          <p:spPr>
            <a:xfrm flipH="1">
              <a:off x="169560" y="4603680"/>
              <a:ext cx="8295840" cy="360"/>
            </a:xfrm>
            <a:prstGeom prst="straightConnector1">
              <a:avLst/>
            </a:prstGeom>
            <a:ln w="9525">
              <a:solidFill>
                <a:srgbClr val="E3B369"/>
              </a:solidFill>
              <a:round/>
            </a:ln>
          </p:spPr>
        </p:cxnSp>
      </p:grpSp>
      <p:sp>
        <p:nvSpPr>
          <p:cNvPr id="130" name="Google Shape;234;p22"/>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1" name="Google Shape;236;p23"/>
          <p:cNvPicPr/>
          <p:nvPr/>
        </p:nvPicPr>
        <p:blipFill>
          <a:blip r:embed="rId3"/>
          <a:stretch/>
        </p:blipFill>
        <p:spPr>
          <a:xfrm flipH="1">
            <a:off x="360" y="0"/>
            <a:ext cx="9143640" cy="5143320"/>
          </a:xfrm>
          <a:prstGeom prst="rect">
            <a:avLst/>
          </a:prstGeom>
          <a:ln w="0">
            <a:noFill/>
          </a:ln>
        </p:spPr>
      </p:pic>
      <p:sp>
        <p:nvSpPr>
          <p:cNvPr id="132"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33" name="Google Shape;242;p23"/>
          <p:cNvGrpSpPr/>
          <p:nvPr/>
        </p:nvGrpSpPr>
        <p:grpSpPr>
          <a:xfrm>
            <a:off x="175680" y="177480"/>
            <a:ext cx="8804520" cy="4788000"/>
            <a:chOff x="175680" y="177480"/>
            <a:chExt cx="8804520" cy="4788000"/>
          </a:xfrm>
        </p:grpSpPr>
        <p:grpSp>
          <p:nvGrpSpPr>
            <p:cNvPr id="134" name="Google Shape;243;p23"/>
            <p:cNvGrpSpPr/>
            <p:nvPr/>
          </p:nvGrpSpPr>
          <p:grpSpPr>
            <a:xfrm>
              <a:off x="175680" y="177480"/>
              <a:ext cx="626040" cy="625680"/>
              <a:chOff x="175680" y="177480"/>
              <a:chExt cx="626040" cy="625680"/>
            </a:xfrm>
          </p:grpSpPr>
          <p:sp>
            <p:nvSpPr>
              <p:cNvPr id="135" name="Google Shape;244;p23"/>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6" name="Google Shape;245;p23"/>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37" name="Google Shape;246;p23"/>
            <p:cNvGrpSpPr/>
            <p:nvPr/>
          </p:nvGrpSpPr>
          <p:grpSpPr>
            <a:xfrm>
              <a:off x="8354520" y="4339800"/>
              <a:ext cx="625680" cy="625680"/>
              <a:chOff x="8354520" y="4339800"/>
              <a:chExt cx="625680" cy="625680"/>
            </a:xfrm>
          </p:grpSpPr>
          <p:sp>
            <p:nvSpPr>
              <p:cNvPr id="138" name="Google Shape;247;p23"/>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39" name="Google Shape;248;p23"/>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40" name="Google Shape;249;p23"/>
          <p:cNvGrpSpPr/>
          <p:nvPr/>
        </p:nvGrpSpPr>
        <p:grpSpPr>
          <a:xfrm>
            <a:off x="169560" y="545400"/>
            <a:ext cx="8798040" cy="4058280"/>
            <a:chOff x="169560" y="545400"/>
            <a:chExt cx="8798040" cy="4058280"/>
          </a:xfrm>
        </p:grpSpPr>
        <p:cxnSp>
          <p:nvCxnSpPr>
            <p:cNvPr id="141" name="Google Shape;250;p23"/>
            <p:cNvCxnSpPr/>
            <p:nvPr/>
          </p:nvCxnSpPr>
          <p:spPr>
            <a:xfrm flipH="1">
              <a:off x="691560" y="545400"/>
              <a:ext cx="8276400" cy="360"/>
            </a:xfrm>
            <a:prstGeom prst="straightConnector1">
              <a:avLst/>
            </a:prstGeom>
            <a:ln w="9525">
              <a:solidFill>
                <a:srgbClr val="E3B369"/>
              </a:solidFill>
              <a:round/>
            </a:ln>
          </p:spPr>
        </p:cxnSp>
        <p:cxnSp>
          <p:nvCxnSpPr>
            <p:cNvPr id="142" name="Google Shape;251;p23"/>
            <p:cNvCxnSpPr/>
            <p:nvPr/>
          </p:nvCxnSpPr>
          <p:spPr>
            <a:xfrm flipH="1">
              <a:off x="169560" y="4603680"/>
              <a:ext cx="8295840" cy="360"/>
            </a:xfrm>
            <a:prstGeom prst="straightConnector1">
              <a:avLst/>
            </a:prstGeom>
            <a:ln w="9525">
              <a:solidFill>
                <a:srgbClr val="E3B369"/>
              </a:solidFill>
              <a:round/>
            </a:ln>
          </p:spPr>
        </p:cxnSp>
      </p:grpSp>
      <p:sp>
        <p:nvSpPr>
          <p:cNvPr id="143" name="Google Shape;252;p23"/>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44" name="Google Shape;254;p24"/>
          <p:cNvPicPr/>
          <p:nvPr/>
        </p:nvPicPr>
        <p:blipFill>
          <a:blip r:embed="rId3"/>
          <a:stretch/>
        </p:blipFill>
        <p:spPr>
          <a:xfrm flipH="1">
            <a:off x="360" y="0"/>
            <a:ext cx="9143640" cy="5143320"/>
          </a:xfrm>
          <a:prstGeom prst="rect">
            <a:avLst/>
          </a:prstGeom>
          <a:ln w="0">
            <a:noFill/>
          </a:ln>
        </p:spPr>
      </p:pic>
      <p:sp>
        <p:nvSpPr>
          <p:cNvPr id="14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46" name="Google Shape;258;p24"/>
          <p:cNvGrpSpPr/>
          <p:nvPr/>
        </p:nvGrpSpPr>
        <p:grpSpPr>
          <a:xfrm>
            <a:off x="175680" y="177480"/>
            <a:ext cx="8804520" cy="4788000"/>
            <a:chOff x="175680" y="177480"/>
            <a:chExt cx="8804520" cy="4788000"/>
          </a:xfrm>
        </p:grpSpPr>
        <p:grpSp>
          <p:nvGrpSpPr>
            <p:cNvPr id="147" name="Google Shape;259;p24"/>
            <p:cNvGrpSpPr/>
            <p:nvPr/>
          </p:nvGrpSpPr>
          <p:grpSpPr>
            <a:xfrm>
              <a:off x="175680" y="177480"/>
              <a:ext cx="626040" cy="625680"/>
              <a:chOff x="175680" y="177480"/>
              <a:chExt cx="626040" cy="625680"/>
            </a:xfrm>
          </p:grpSpPr>
          <p:sp>
            <p:nvSpPr>
              <p:cNvPr id="148" name="Google Shape;260;p24"/>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49" name="Google Shape;261;p24"/>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50" name="Google Shape;262;p24"/>
            <p:cNvGrpSpPr/>
            <p:nvPr/>
          </p:nvGrpSpPr>
          <p:grpSpPr>
            <a:xfrm>
              <a:off x="8354520" y="4339800"/>
              <a:ext cx="625680" cy="625680"/>
              <a:chOff x="8354520" y="4339800"/>
              <a:chExt cx="625680" cy="625680"/>
            </a:xfrm>
          </p:grpSpPr>
          <p:sp>
            <p:nvSpPr>
              <p:cNvPr id="151" name="Google Shape;263;p24"/>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52" name="Google Shape;264;p24"/>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53" name="Google Shape;265;p24"/>
          <p:cNvGrpSpPr/>
          <p:nvPr/>
        </p:nvGrpSpPr>
        <p:grpSpPr>
          <a:xfrm>
            <a:off x="169560" y="545400"/>
            <a:ext cx="8798040" cy="4058280"/>
            <a:chOff x="169560" y="545400"/>
            <a:chExt cx="8798040" cy="4058280"/>
          </a:xfrm>
        </p:grpSpPr>
        <p:cxnSp>
          <p:nvCxnSpPr>
            <p:cNvPr id="154" name="Google Shape;266;p24"/>
            <p:cNvCxnSpPr/>
            <p:nvPr/>
          </p:nvCxnSpPr>
          <p:spPr>
            <a:xfrm flipH="1">
              <a:off x="691560" y="545400"/>
              <a:ext cx="8276400" cy="360"/>
            </a:xfrm>
            <a:prstGeom prst="straightConnector1">
              <a:avLst/>
            </a:prstGeom>
            <a:ln w="9525">
              <a:solidFill>
                <a:srgbClr val="E3B369"/>
              </a:solidFill>
              <a:round/>
            </a:ln>
          </p:spPr>
        </p:cxnSp>
        <p:cxnSp>
          <p:nvCxnSpPr>
            <p:cNvPr id="155" name="Google Shape;267;p24"/>
            <p:cNvCxnSpPr/>
            <p:nvPr/>
          </p:nvCxnSpPr>
          <p:spPr>
            <a:xfrm flipH="1">
              <a:off x="169560" y="4603680"/>
              <a:ext cx="8295840" cy="360"/>
            </a:xfrm>
            <a:prstGeom prst="straightConnector1">
              <a:avLst/>
            </a:prstGeom>
            <a:ln w="9525">
              <a:solidFill>
                <a:srgbClr val="E3B369"/>
              </a:solidFill>
              <a:round/>
            </a:ln>
          </p:spPr>
        </p:cxnSp>
      </p:grpSp>
      <p:sp>
        <p:nvSpPr>
          <p:cNvPr id="156" name="Google Shape;268;p24"/>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57" name="Google Shape;270;p25"/>
          <p:cNvPicPr/>
          <p:nvPr/>
        </p:nvPicPr>
        <p:blipFill>
          <a:blip r:embed="rId3"/>
          <a:stretch/>
        </p:blipFill>
        <p:spPr>
          <a:xfrm>
            <a:off x="0" y="0"/>
            <a:ext cx="9143640" cy="5143320"/>
          </a:xfrm>
          <a:prstGeom prst="rect">
            <a:avLst/>
          </a:prstGeom>
          <a:ln w="0">
            <a:noFill/>
          </a:ln>
        </p:spPr>
      </p:pic>
      <p:sp>
        <p:nvSpPr>
          <p:cNvPr id="15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59" name="Google Shape;274;p25"/>
          <p:cNvGrpSpPr/>
          <p:nvPr/>
        </p:nvGrpSpPr>
        <p:grpSpPr>
          <a:xfrm>
            <a:off x="169920" y="177480"/>
            <a:ext cx="8804160" cy="4788360"/>
            <a:chOff x="169920" y="177480"/>
            <a:chExt cx="8804160" cy="4788360"/>
          </a:xfrm>
        </p:grpSpPr>
        <p:grpSp>
          <p:nvGrpSpPr>
            <p:cNvPr id="160" name="Google Shape;275;p25"/>
            <p:cNvGrpSpPr/>
            <p:nvPr/>
          </p:nvGrpSpPr>
          <p:grpSpPr>
            <a:xfrm>
              <a:off x="8348400" y="177480"/>
              <a:ext cx="625680" cy="625680"/>
              <a:chOff x="8348400" y="177480"/>
              <a:chExt cx="625680" cy="625680"/>
            </a:xfrm>
          </p:grpSpPr>
          <p:sp>
            <p:nvSpPr>
              <p:cNvPr id="161" name="Google Shape;276;p25"/>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2" name="Google Shape;277;p25"/>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63" name="Google Shape;278;p25"/>
            <p:cNvGrpSpPr/>
            <p:nvPr/>
          </p:nvGrpSpPr>
          <p:grpSpPr>
            <a:xfrm>
              <a:off x="169920" y="4340160"/>
              <a:ext cx="625680" cy="625680"/>
              <a:chOff x="169920" y="4340160"/>
              <a:chExt cx="625680" cy="625680"/>
            </a:xfrm>
          </p:grpSpPr>
          <p:sp>
            <p:nvSpPr>
              <p:cNvPr id="164" name="Google Shape;279;p25"/>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5" name="Google Shape;280;p25"/>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66" name="Google Shape;281;p25"/>
          <p:cNvGrpSpPr/>
          <p:nvPr/>
        </p:nvGrpSpPr>
        <p:grpSpPr>
          <a:xfrm>
            <a:off x="182160" y="545400"/>
            <a:ext cx="8798040" cy="4058280"/>
            <a:chOff x="182160" y="545400"/>
            <a:chExt cx="8798040" cy="4058280"/>
          </a:xfrm>
        </p:grpSpPr>
        <p:cxnSp>
          <p:nvCxnSpPr>
            <p:cNvPr id="167" name="Google Shape;282;p25"/>
            <p:cNvCxnSpPr/>
            <p:nvPr/>
          </p:nvCxnSpPr>
          <p:spPr>
            <a:xfrm>
              <a:off x="182160" y="545400"/>
              <a:ext cx="8276760" cy="360"/>
            </a:xfrm>
            <a:prstGeom prst="straightConnector1">
              <a:avLst/>
            </a:prstGeom>
            <a:ln w="9525">
              <a:solidFill>
                <a:srgbClr val="E3B369"/>
              </a:solidFill>
              <a:round/>
            </a:ln>
          </p:spPr>
        </p:cxnSp>
        <p:cxnSp>
          <p:nvCxnSpPr>
            <p:cNvPr id="168" name="Google Shape;283;p25"/>
            <p:cNvCxnSpPr/>
            <p:nvPr/>
          </p:nvCxnSpPr>
          <p:spPr>
            <a:xfrm>
              <a:off x="684720" y="4603680"/>
              <a:ext cx="8295840" cy="360"/>
            </a:xfrm>
            <a:prstGeom prst="straightConnector1">
              <a:avLst/>
            </a:prstGeom>
            <a:ln w="9525">
              <a:solidFill>
                <a:srgbClr val="E3B369"/>
              </a:solidFill>
              <a:round/>
            </a:ln>
          </p:spPr>
        </p:cxnSp>
      </p:grpSp>
      <p:sp>
        <p:nvSpPr>
          <p:cNvPr id="169" name="Google Shape;286;p25"/>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70" name="Google Shape;288;p26"/>
          <p:cNvPicPr/>
          <p:nvPr/>
        </p:nvPicPr>
        <p:blipFill>
          <a:blip r:embed="rId3"/>
          <a:stretch/>
        </p:blipFill>
        <p:spPr>
          <a:xfrm>
            <a:off x="0" y="0"/>
            <a:ext cx="9143640" cy="5143320"/>
          </a:xfrm>
          <a:prstGeom prst="rect">
            <a:avLst/>
          </a:prstGeom>
          <a:ln w="0">
            <a:noFill/>
          </a:ln>
        </p:spPr>
      </p:pic>
      <p:sp>
        <p:nvSpPr>
          <p:cNvPr id="171"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172" name="Google Shape;296;p26"/>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173" name="Google Shape;297;p26"/>
          <p:cNvGrpSpPr/>
          <p:nvPr/>
        </p:nvGrpSpPr>
        <p:grpSpPr>
          <a:xfrm>
            <a:off x="169920" y="177480"/>
            <a:ext cx="8804160" cy="4788360"/>
            <a:chOff x="169920" y="177480"/>
            <a:chExt cx="8804160" cy="4788360"/>
          </a:xfrm>
        </p:grpSpPr>
        <p:grpSp>
          <p:nvGrpSpPr>
            <p:cNvPr id="174" name="Google Shape;298;p26"/>
            <p:cNvGrpSpPr/>
            <p:nvPr/>
          </p:nvGrpSpPr>
          <p:grpSpPr>
            <a:xfrm>
              <a:off x="8348400" y="177480"/>
              <a:ext cx="625680" cy="625680"/>
              <a:chOff x="8348400" y="177480"/>
              <a:chExt cx="625680" cy="625680"/>
            </a:xfrm>
          </p:grpSpPr>
          <p:sp>
            <p:nvSpPr>
              <p:cNvPr id="175" name="Google Shape;299;p26"/>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6" name="Google Shape;300;p26"/>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77" name="Google Shape;301;p26"/>
            <p:cNvGrpSpPr/>
            <p:nvPr/>
          </p:nvGrpSpPr>
          <p:grpSpPr>
            <a:xfrm>
              <a:off x="169920" y="4340160"/>
              <a:ext cx="625680" cy="625680"/>
              <a:chOff x="169920" y="4340160"/>
              <a:chExt cx="625680" cy="625680"/>
            </a:xfrm>
          </p:grpSpPr>
          <p:sp>
            <p:nvSpPr>
              <p:cNvPr id="178" name="Google Shape;302;p26"/>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79" name="Google Shape;303;p26"/>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80" name="Google Shape;304;p26"/>
          <p:cNvGrpSpPr/>
          <p:nvPr/>
        </p:nvGrpSpPr>
        <p:grpSpPr>
          <a:xfrm>
            <a:off x="182160" y="545400"/>
            <a:ext cx="8798040" cy="4058280"/>
            <a:chOff x="182160" y="545400"/>
            <a:chExt cx="8798040" cy="4058280"/>
          </a:xfrm>
        </p:grpSpPr>
        <p:cxnSp>
          <p:nvCxnSpPr>
            <p:cNvPr id="181" name="Google Shape;305;p26"/>
            <p:cNvCxnSpPr/>
            <p:nvPr/>
          </p:nvCxnSpPr>
          <p:spPr>
            <a:xfrm>
              <a:off x="182160" y="545400"/>
              <a:ext cx="8276760" cy="360"/>
            </a:xfrm>
            <a:prstGeom prst="straightConnector1">
              <a:avLst/>
            </a:prstGeom>
            <a:ln w="9525">
              <a:solidFill>
                <a:srgbClr val="E3B369"/>
              </a:solidFill>
              <a:round/>
            </a:ln>
          </p:spPr>
        </p:cxnSp>
        <p:cxnSp>
          <p:nvCxnSpPr>
            <p:cNvPr id="182" name="Google Shape;306;p26"/>
            <p:cNvCxnSpPr/>
            <p:nvPr/>
          </p:nvCxnSpPr>
          <p:spPr>
            <a:xfrm>
              <a:off x="684720" y="4603680"/>
              <a:ext cx="8295840" cy="360"/>
            </a:xfrm>
            <a:prstGeom prst="straightConnector1">
              <a:avLst/>
            </a:prstGeom>
            <a:ln w="9525">
              <a:solidFill>
                <a:srgbClr val="E3B369"/>
              </a:solidFill>
              <a:round/>
            </a:ln>
          </p:spPr>
        </p:cxnSp>
      </p:gr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3" name="Google Shape;308;p27"/>
          <p:cNvPicPr/>
          <p:nvPr/>
        </p:nvPicPr>
        <p:blipFill>
          <a:blip r:embed="rId3"/>
          <a:stretch/>
        </p:blipFill>
        <p:spPr>
          <a:xfrm flipH="1">
            <a:off x="360" y="0"/>
            <a:ext cx="9143640" cy="5143320"/>
          </a:xfrm>
          <a:prstGeom prst="rect">
            <a:avLst/>
          </a:prstGeom>
          <a:ln w="0">
            <a:noFill/>
          </a:ln>
        </p:spPr>
      </p:pic>
      <p:sp>
        <p:nvSpPr>
          <p:cNvPr id="18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85" name="Google Shape;318;p27"/>
          <p:cNvGrpSpPr/>
          <p:nvPr/>
        </p:nvGrpSpPr>
        <p:grpSpPr>
          <a:xfrm>
            <a:off x="175680" y="177480"/>
            <a:ext cx="8804520" cy="4788000"/>
            <a:chOff x="175680" y="177480"/>
            <a:chExt cx="8804520" cy="4788000"/>
          </a:xfrm>
        </p:grpSpPr>
        <p:grpSp>
          <p:nvGrpSpPr>
            <p:cNvPr id="186" name="Google Shape;319;p27"/>
            <p:cNvGrpSpPr/>
            <p:nvPr/>
          </p:nvGrpSpPr>
          <p:grpSpPr>
            <a:xfrm>
              <a:off x="175680" y="177480"/>
              <a:ext cx="626040" cy="625680"/>
              <a:chOff x="175680" y="177480"/>
              <a:chExt cx="626040" cy="625680"/>
            </a:xfrm>
          </p:grpSpPr>
          <p:sp>
            <p:nvSpPr>
              <p:cNvPr id="187" name="Google Shape;320;p27"/>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88" name="Google Shape;321;p27"/>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89" name="Google Shape;322;p27"/>
            <p:cNvGrpSpPr/>
            <p:nvPr/>
          </p:nvGrpSpPr>
          <p:grpSpPr>
            <a:xfrm>
              <a:off x="8354520" y="4339800"/>
              <a:ext cx="625680" cy="625680"/>
              <a:chOff x="8354520" y="4339800"/>
              <a:chExt cx="625680" cy="625680"/>
            </a:xfrm>
          </p:grpSpPr>
          <p:sp>
            <p:nvSpPr>
              <p:cNvPr id="190" name="Google Shape;323;p27"/>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1" name="Google Shape;324;p27"/>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192" name="Google Shape;325;p27"/>
          <p:cNvGrpSpPr/>
          <p:nvPr/>
        </p:nvGrpSpPr>
        <p:grpSpPr>
          <a:xfrm>
            <a:off x="169560" y="545400"/>
            <a:ext cx="8798040" cy="4058280"/>
            <a:chOff x="169560" y="545400"/>
            <a:chExt cx="8798040" cy="4058280"/>
          </a:xfrm>
        </p:grpSpPr>
        <p:cxnSp>
          <p:nvCxnSpPr>
            <p:cNvPr id="193" name="Google Shape;326;p27"/>
            <p:cNvCxnSpPr/>
            <p:nvPr/>
          </p:nvCxnSpPr>
          <p:spPr>
            <a:xfrm flipH="1">
              <a:off x="691560" y="545400"/>
              <a:ext cx="8276400" cy="360"/>
            </a:xfrm>
            <a:prstGeom prst="straightConnector1">
              <a:avLst/>
            </a:prstGeom>
            <a:ln w="9525">
              <a:solidFill>
                <a:srgbClr val="E3B369"/>
              </a:solidFill>
              <a:round/>
            </a:ln>
          </p:spPr>
        </p:cxnSp>
        <p:cxnSp>
          <p:nvCxnSpPr>
            <p:cNvPr id="194" name="Google Shape;327;p27"/>
            <p:cNvCxnSpPr/>
            <p:nvPr/>
          </p:nvCxnSpPr>
          <p:spPr>
            <a:xfrm flipH="1">
              <a:off x="169560" y="4603680"/>
              <a:ext cx="8295840" cy="360"/>
            </a:xfrm>
            <a:prstGeom prst="straightConnector1">
              <a:avLst/>
            </a:prstGeom>
            <a:ln w="9525">
              <a:solidFill>
                <a:srgbClr val="E3B369"/>
              </a:solidFill>
              <a:round/>
            </a:ln>
          </p:spPr>
        </p:cxnSp>
      </p:grpSp>
      <p:sp>
        <p:nvSpPr>
          <p:cNvPr id="195" name="Google Shape;328;p27"/>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5" name="Google Shape;86;p11"/>
          <p:cNvPicPr/>
          <p:nvPr/>
        </p:nvPicPr>
        <p:blipFill>
          <a:blip r:embed="rId3"/>
          <a:stretch/>
        </p:blipFill>
        <p:spPr>
          <a:xfrm>
            <a:off x="0" y="0"/>
            <a:ext cx="9143640" cy="5143320"/>
          </a:xfrm>
          <a:prstGeom prst="rect">
            <a:avLst/>
          </a:prstGeom>
          <a:ln w="0">
            <a:noFill/>
          </a:ln>
        </p:spPr>
      </p:pic>
      <p:sp>
        <p:nvSpPr>
          <p:cNvPr id="6" name="PlaceHolder 1"/>
          <p:cNvSpPr>
            <a:spLocks noGrp="1"/>
          </p:cNvSpPr>
          <p:nvPr>
            <p:ph type="title"/>
          </p:nvPr>
        </p:nvSpPr>
        <p:spPr>
          <a:xfrm>
            <a:off x="883440" y="1794240"/>
            <a:ext cx="7376400" cy="1137240"/>
          </a:xfrm>
          <a:prstGeom prst="rect">
            <a:avLst/>
          </a:prstGeom>
          <a:noFill/>
          <a:ln w="0">
            <a:noFill/>
          </a:ln>
        </p:spPr>
        <p:txBody>
          <a:bodyPr lIns="91440" tIns="91440" rIns="91440" bIns="91440" anchor="b">
            <a:noAutofit/>
          </a:bodyPr>
          <a:lstStyle/>
          <a:p>
            <a:pPr indent="0" algn="ctr">
              <a:lnSpc>
                <a:spcPct val="100000"/>
              </a:lnSpc>
              <a:buNone/>
            </a:pPr>
            <a:r>
              <a:rPr lang="fr-FR" sz="6500" b="0" strike="noStrike" spc="-1">
                <a:solidFill>
                  <a:schemeClr val="dk1"/>
                </a:solidFill>
                <a:latin typeface="Work Sans"/>
                <a:ea typeface="Work Sans"/>
              </a:rPr>
              <a:t>xx%</a:t>
            </a:r>
            <a:endParaRPr lang="fr-FR" sz="65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6" name="Google Shape;330;p28"/>
          <p:cNvPicPr/>
          <p:nvPr/>
        </p:nvPicPr>
        <p:blipFill>
          <a:blip r:embed="rId3"/>
          <a:stretch/>
        </p:blipFill>
        <p:spPr>
          <a:xfrm>
            <a:off x="0" y="0"/>
            <a:ext cx="9143640" cy="5143320"/>
          </a:xfrm>
          <a:prstGeom prst="rect">
            <a:avLst/>
          </a:prstGeom>
          <a:ln w="0">
            <a:noFill/>
          </a:ln>
        </p:spPr>
      </p:pic>
      <p:sp>
        <p:nvSpPr>
          <p:cNvPr id="197"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198" name="Google Shape;344;p28"/>
          <p:cNvGrpSpPr/>
          <p:nvPr/>
        </p:nvGrpSpPr>
        <p:grpSpPr>
          <a:xfrm>
            <a:off x="169920" y="177480"/>
            <a:ext cx="8804160" cy="4788360"/>
            <a:chOff x="169920" y="177480"/>
            <a:chExt cx="8804160" cy="4788360"/>
          </a:xfrm>
        </p:grpSpPr>
        <p:grpSp>
          <p:nvGrpSpPr>
            <p:cNvPr id="199" name="Google Shape;345;p28"/>
            <p:cNvGrpSpPr/>
            <p:nvPr/>
          </p:nvGrpSpPr>
          <p:grpSpPr>
            <a:xfrm>
              <a:off x="8348400" y="177480"/>
              <a:ext cx="625680" cy="625680"/>
              <a:chOff x="8348400" y="177480"/>
              <a:chExt cx="625680" cy="625680"/>
            </a:xfrm>
          </p:grpSpPr>
          <p:sp>
            <p:nvSpPr>
              <p:cNvPr id="200" name="Google Shape;346;p28"/>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1" name="Google Shape;347;p28"/>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02" name="Google Shape;348;p28"/>
            <p:cNvGrpSpPr/>
            <p:nvPr/>
          </p:nvGrpSpPr>
          <p:grpSpPr>
            <a:xfrm>
              <a:off x="169920" y="4340160"/>
              <a:ext cx="625680" cy="625680"/>
              <a:chOff x="169920" y="4340160"/>
              <a:chExt cx="625680" cy="625680"/>
            </a:xfrm>
          </p:grpSpPr>
          <p:sp>
            <p:nvSpPr>
              <p:cNvPr id="203" name="Google Shape;349;p28"/>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04" name="Google Shape;350;p28"/>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05" name="Google Shape;351;p28"/>
          <p:cNvGrpSpPr/>
          <p:nvPr/>
        </p:nvGrpSpPr>
        <p:grpSpPr>
          <a:xfrm>
            <a:off x="182160" y="545400"/>
            <a:ext cx="8798040" cy="4058280"/>
            <a:chOff x="182160" y="545400"/>
            <a:chExt cx="8798040" cy="4058280"/>
          </a:xfrm>
        </p:grpSpPr>
        <p:cxnSp>
          <p:nvCxnSpPr>
            <p:cNvPr id="206" name="Google Shape;352;p28"/>
            <p:cNvCxnSpPr/>
            <p:nvPr/>
          </p:nvCxnSpPr>
          <p:spPr>
            <a:xfrm>
              <a:off x="182160" y="545400"/>
              <a:ext cx="8276760" cy="360"/>
            </a:xfrm>
            <a:prstGeom prst="straightConnector1">
              <a:avLst/>
            </a:prstGeom>
            <a:ln w="9525">
              <a:solidFill>
                <a:srgbClr val="E3B369"/>
              </a:solidFill>
              <a:round/>
            </a:ln>
          </p:spPr>
        </p:cxnSp>
        <p:cxnSp>
          <p:nvCxnSpPr>
            <p:cNvPr id="207" name="Google Shape;353;p28"/>
            <p:cNvCxnSpPr/>
            <p:nvPr/>
          </p:nvCxnSpPr>
          <p:spPr>
            <a:xfrm>
              <a:off x="684720" y="4603680"/>
              <a:ext cx="8295840" cy="360"/>
            </a:xfrm>
            <a:prstGeom prst="straightConnector1">
              <a:avLst/>
            </a:prstGeom>
            <a:ln w="9525">
              <a:solidFill>
                <a:srgbClr val="E3B369"/>
              </a:solidFill>
              <a:round/>
            </a:ln>
          </p:spPr>
        </p:cxnSp>
      </p:grpSp>
      <p:sp>
        <p:nvSpPr>
          <p:cNvPr id="208" name="Google Shape;354;p28"/>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09" name="Google Shape;356;p29"/>
          <p:cNvPicPr/>
          <p:nvPr/>
        </p:nvPicPr>
        <p:blipFill>
          <a:blip r:embed="rId3"/>
          <a:stretch/>
        </p:blipFill>
        <p:spPr>
          <a:xfrm flipH="1">
            <a:off x="360" y="0"/>
            <a:ext cx="9143640" cy="5143320"/>
          </a:xfrm>
          <a:prstGeom prst="rect">
            <a:avLst/>
          </a:prstGeom>
          <a:ln w="0">
            <a:noFill/>
          </a:ln>
        </p:spPr>
      </p:pic>
      <p:sp>
        <p:nvSpPr>
          <p:cNvPr id="210" name="PlaceHolder 1"/>
          <p:cNvSpPr>
            <a:spLocks noGrp="1"/>
          </p:cNvSpPr>
          <p:nvPr>
            <p:ph type="title"/>
          </p:nvPr>
        </p:nvSpPr>
        <p:spPr>
          <a:xfrm>
            <a:off x="2869920" y="664200"/>
            <a:ext cx="3404520" cy="73116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Work Sans"/>
                <a:ea typeface="Work Sans"/>
              </a:rPr>
              <a:t>xx%</a:t>
            </a:r>
            <a:endParaRPr lang="fr-FR" sz="4000" b="0" strike="noStrike" spc="-1">
              <a:solidFill>
                <a:schemeClr val="dk1"/>
              </a:solidFill>
              <a:latin typeface="Arial"/>
            </a:endParaRPr>
          </a:p>
        </p:txBody>
      </p:sp>
      <p:sp>
        <p:nvSpPr>
          <p:cNvPr id="211" name="PlaceHolder 2"/>
          <p:cNvSpPr>
            <a:spLocks noGrp="1"/>
          </p:cNvSpPr>
          <p:nvPr>
            <p:ph type="title"/>
          </p:nvPr>
        </p:nvSpPr>
        <p:spPr>
          <a:xfrm>
            <a:off x="2869920" y="2052000"/>
            <a:ext cx="3404520" cy="73116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Work Sans"/>
                <a:ea typeface="Work Sans"/>
              </a:rPr>
              <a:t>xx%</a:t>
            </a:r>
            <a:endParaRPr lang="fr-FR" sz="4000" b="0" strike="noStrike" spc="-1">
              <a:solidFill>
                <a:schemeClr val="dk1"/>
              </a:solidFill>
              <a:latin typeface="Arial"/>
            </a:endParaRPr>
          </a:p>
        </p:txBody>
      </p:sp>
      <p:sp>
        <p:nvSpPr>
          <p:cNvPr id="212" name="PlaceHolder 3"/>
          <p:cNvSpPr>
            <a:spLocks noGrp="1"/>
          </p:cNvSpPr>
          <p:nvPr>
            <p:ph type="title"/>
          </p:nvPr>
        </p:nvSpPr>
        <p:spPr>
          <a:xfrm>
            <a:off x="2869920" y="3461040"/>
            <a:ext cx="3404520" cy="731160"/>
          </a:xfrm>
          <a:prstGeom prst="rect">
            <a:avLst/>
          </a:prstGeom>
          <a:noFill/>
          <a:ln w="0">
            <a:noFill/>
          </a:ln>
        </p:spPr>
        <p:txBody>
          <a:bodyPr lIns="91440" tIns="91440" rIns="91440" bIns="91440" anchor="b">
            <a:noAutofit/>
          </a:bodyPr>
          <a:lstStyle/>
          <a:p>
            <a:pPr indent="0" algn="ctr">
              <a:lnSpc>
                <a:spcPct val="100000"/>
              </a:lnSpc>
              <a:buNone/>
            </a:pPr>
            <a:r>
              <a:rPr lang="fr-FR" sz="4000" b="0" strike="noStrike" spc="-1">
                <a:solidFill>
                  <a:schemeClr val="dk1"/>
                </a:solidFill>
                <a:latin typeface="Work Sans"/>
                <a:ea typeface="Work Sans"/>
              </a:rPr>
              <a:t>xx%</a:t>
            </a:r>
            <a:endParaRPr lang="fr-FR" sz="4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3" name="Google Shape;364;p30"/>
          <p:cNvPicPr/>
          <p:nvPr/>
        </p:nvPicPr>
        <p:blipFill>
          <a:blip r:embed="rId3"/>
          <a:stretch/>
        </p:blipFill>
        <p:spPr>
          <a:xfrm>
            <a:off x="0" y="0"/>
            <a:ext cx="9143640" cy="5143320"/>
          </a:xfrm>
          <a:prstGeom prst="rect">
            <a:avLst/>
          </a:prstGeom>
          <a:ln w="0">
            <a:noFill/>
          </a:ln>
        </p:spPr>
      </p:pic>
      <p:sp>
        <p:nvSpPr>
          <p:cNvPr id="214" name="PlaceHolder 1"/>
          <p:cNvSpPr>
            <a:spLocks noGrp="1"/>
          </p:cNvSpPr>
          <p:nvPr>
            <p:ph type="title"/>
          </p:nvPr>
        </p:nvSpPr>
        <p:spPr>
          <a:xfrm>
            <a:off x="1325520" y="2347200"/>
            <a:ext cx="1398600" cy="572400"/>
          </a:xfrm>
          <a:prstGeom prst="rect">
            <a:avLst/>
          </a:prstGeom>
          <a:noFill/>
          <a:ln w="0">
            <a:noFill/>
          </a:ln>
        </p:spPr>
        <p:txBody>
          <a:bodyPr lIns="91440" tIns="91440" rIns="91440" bIns="91440" anchor="b">
            <a:noAutofit/>
          </a:bodyPr>
          <a:lstStyle/>
          <a:p>
            <a:pPr indent="0" algn="ctr">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215" name="PlaceHolder 2"/>
          <p:cNvSpPr>
            <a:spLocks noGrp="1"/>
          </p:cNvSpPr>
          <p:nvPr>
            <p:ph type="title"/>
          </p:nvPr>
        </p:nvSpPr>
        <p:spPr>
          <a:xfrm>
            <a:off x="3873240" y="2347200"/>
            <a:ext cx="1397520" cy="572400"/>
          </a:xfrm>
          <a:prstGeom prst="rect">
            <a:avLst/>
          </a:prstGeom>
          <a:noFill/>
          <a:ln w="0">
            <a:noFill/>
          </a:ln>
        </p:spPr>
        <p:txBody>
          <a:bodyPr lIns="91440" tIns="91440" rIns="91440" bIns="91440" anchor="b">
            <a:noAutofit/>
          </a:bodyPr>
          <a:lstStyle/>
          <a:p>
            <a:pPr indent="0" algn="ctr">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216" name="PlaceHolder 3"/>
          <p:cNvSpPr>
            <a:spLocks noGrp="1"/>
          </p:cNvSpPr>
          <p:nvPr>
            <p:ph type="title"/>
          </p:nvPr>
        </p:nvSpPr>
        <p:spPr>
          <a:xfrm>
            <a:off x="6417720" y="2347200"/>
            <a:ext cx="1397520" cy="572400"/>
          </a:xfrm>
          <a:prstGeom prst="rect">
            <a:avLst/>
          </a:prstGeom>
          <a:noFill/>
          <a:ln w="0">
            <a:noFill/>
          </a:ln>
        </p:spPr>
        <p:txBody>
          <a:bodyPr lIns="91440" tIns="91440" rIns="91440" bIns="91440" anchor="b">
            <a:noAutofit/>
          </a:bodyPr>
          <a:lstStyle/>
          <a:p>
            <a:pPr indent="0" algn="ctr">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217" name="PlaceHolder 4"/>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grpSp>
        <p:nvGrpSpPr>
          <p:cNvPr id="218" name="Google Shape;375;p30"/>
          <p:cNvGrpSpPr/>
          <p:nvPr/>
        </p:nvGrpSpPr>
        <p:grpSpPr>
          <a:xfrm>
            <a:off x="169920" y="177480"/>
            <a:ext cx="8804160" cy="4788360"/>
            <a:chOff x="169920" y="177480"/>
            <a:chExt cx="8804160" cy="4788360"/>
          </a:xfrm>
        </p:grpSpPr>
        <p:grpSp>
          <p:nvGrpSpPr>
            <p:cNvPr id="219" name="Google Shape;376;p30"/>
            <p:cNvGrpSpPr/>
            <p:nvPr/>
          </p:nvGrpSpPr>
          <p:grpSpPr>
            <a:xfrm>
              <a:off x="8348400" y="177480"/>
              <a:ext cx="625680" cy="625680"/>
              <a:chOff x="8348400" y="177480"/>
              <a:chExt cx="625680" cy="625680"/>
            </a:xfrm>
          </p:grpSpPr>
          <p:sp>
            <p:nvSpPr>
              <p:cNvPr id="220" name="Google Shape;377;p30"/>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1" name="Google Shape;378;p30"/>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22" name="Google Shape;379;p30"/>
            <p:cNvGrpSpPr/>
            <p:nvPr/>
          </p:nvGrpSpPr>
          <p:grpSpPr>
            <a:xfrm>
              <a:off x="169920" y="4340160"/>
              <a:ext cx="625680" cy="625680"/>
              <a:chOff x="169920" y="4340160"/>
              <a:chExt cx="625680" cy="625680"/>
            </a:xfrm>
          </p:grpSpPr>
          <p:sp>
            <p:nvSpPr>
              <p:cNvPr id="223" name="Google Shape;380;p30"/>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24" name="Google Shape;381;p30"/>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25" name="Google Shape;382;p30"/>
          <p:cNvGrpSpPr/>
          <p:nvPr/>
        </p:nvGrpSpPr>
        <p:grpSpPr>
          <a:xfrm>
            <a:off x="182160" y="545400"/>
            <a:ext cx="8798040" cy="4058280"/>
            <a:chOff x="182160" y="545400"/>
            <a:chExt cx="8798040" cy="4058280"/>
          </a:xfrm>
        </p:grpSpPr>
        <p:cxnSp>
          <p:nvCxnSpPr>
            <p:cNvPr id="226" name="Google Shape;383;p30"/>
            <p:cNvCxnSpPr/>
            <p:nvPr/>
          </p:nvCxnSpPr>
          <p:spPr>
            <a:xfrm>
              <a:off x="182160" y="545400"/>
              <a:ext cx="8276760" cy="360"/>
            </a:xfrm>
            <a:prstGeom prst="straightConnector1">
              <a:avLst/>
            </a:prstGeom>
            <a:ln w="9525">
              <a:solidFill>
                <a:srgbClr val="E3B369"/>
              </a:solidFill>
              <a:round/>
            </a:ln>
          </p:spPr>
        </p:cxnSp>
        <p:cxnSp>
          <p:nvCxnSpPr>
            <p:cNvPr id="227" name="Google Shape;384;p30"/>
            <p:cNvCxnSpPr/>
            <p:nvPr/>
          </p:nvCxnSpPr>
          <p:spPr>
            <a:xfrm>
              <a:off x="684720" y="4603680"/>
              <a:ext cx="8295840" cy="360"/>
            </a:xfrm>
            <a:prstGeom prst="straightConnector1">
              <a:avLst/>
            </a:prstGeom>
            <a:ln w="9525">
              <a:solidFill>
                <a:srgbClr val="E3B369"/>
              </a:solidFill>
              <a:round/>
            </a:ln>
          </p:spPr>
        </p:cxnSp>
      </p:grpSp>
      <p:sp>
        <p:nvSpPr>
          <p:cNvPr id="228" name="Google Shape;385;p30"/>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9" name="Google Shape;18;p4"/>
          <p:cNvPicPr/>
          <p:nvPr/>
        </p:nvPicPr>
        <p:blipFill>
          <a:blip r:embed="rId3"/>
          <a:stretch/>
        </p:blipFill>
        <p:spPr>
          <a:xfrm flipH="1">
            <a:off x="360" y="0"/>
            <a:ext cx="9143640" cy="5143320"/>
          </a:xfrm>
          <a:prstGeom prst="rect">
            <a:avLst/>
          </a:prstGeom>
          <a:ln w="0">
            <a:noFill/>
          </a:ln>
        </p:spPr>
      </p:pic>
      <p:sp>
        <p:nvSpPr>
          <p:cNvPr id="230" name="PlaceHolder 1"/>
          <p:cNvSpPr>
            <a:spLocks noGrp="1"/>
          </p:cNvSpPr>
          <p:nvPr>
            <p:ph type="title"/>
          </p:nvPr>
        </p:nvSpPr>
        <p:spPr>
          <a:xfrm>
            <a:off x="720000" y="54216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31" name="PlaceHolder 2"/>
          <p:cNvSpPr>
            <a:spLocks noGrp="1"/>
          </p:cNvSpPr>
          <p:nvPr>
            <p:ph type="body"/>
          </p:nvPr>
        </p:nvSpPr>
        <p:spPr>
          <a:xfrm>
            <a:off x="720000" y="1233720"/>
            <a:ext cx="7703640" cy="341280"/>
          </a:xfrm>
          <a:prstGeom prst="rect">
            <a:avLst/>
          </a:prstGeom>
          <a:noFill/>
          <a:ln w="0">
            <a:noFill/>
          </a:ln>
        </p:spPr>
        <p:txBody>
          <a:bodyPr lIns="91440" tIns="91440" rIns="91440" bIns="91440" anchor="t">
            <a:no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4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4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400" b="0" strike="noStrike" spc="-1">
                <a:solidFill>
                  <a:srgbClr val="000000"/>
                </a:solidFill>
                <a:latin typeface="Arial"/>
              </a:rPr>
              <a:t>Seventh Outline Level</a:t>
            </a:r>
          </a:p>
        </p:txBody>
      </p:sp>
      <p:grpSp>
        <p:nvGrpSpPr>
          <p:cNvPr id="232" name="Google Shape;21;p4"/>
          <p:cNvGrpSpPr/>
          <p:nvPr/>
        </p:nvGrpSpPr>
        <p:grpSpPr>
          <a:xfrm>
            <a:off x="175680" y="177480"/>
            <a:ext cx="8804520" cy="4788000"/>
            <a:chOff x="175680" y="177480"/>
            <a:chExt cx="8804520" cy="4788000"/>
          </a:xfrm>
        </p:grpSpPr>
        <p:grpSp>
          <p:nvGrpSpPr>
            <p:cNvPr id="233" name="Google Shape;22;p4"/>
            <p:cNvGrpSpPr/>
            <p:nvPr/>
          </p:nvGrpSpPr>
          <p:grpSpPr>
            <a:xfrm>
              <a:off x="175680" y="177480"/>
              <a:ext cx="626040" cy="625680"/>
              <a:chOff x="175680" y="177480"/>
              <a:chExt cx="626040" cy="625680"/>
            </a:xfrm>
          </p:grpSpPr>
          <p:sp>
            <p:nvSpPr>
              <p:cNvPr id="234" name="Google Shape;23;p4"/>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5" name="Google Shape;24;p4"/>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36" name="Google Shape;25;p4"/>
            <p:cNvGrpSpPr/>
            <p:nvPr/>
          </p:nvGrpSpPr>
          <p:grpSpPr>
            <a:xfrm>
              <a:off x="8354520" y="4339800"/>
              <a:ext cx="625680" cy="625680"/>
              <a:chOff x="8354520" y="4339800"/>
              <a:chExt cx="625680" cy="625680"/>
            </a:xfrm>
          </p:grpSpPr>
          <p:sp>
            <p:nvSpPr>
              <p:cNvPr id="237" name="Google Shape;26;p4"/>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38" name="Google Shape;27;p4"/>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cxnSp>
        <p:nvCxnSpPr>
          <p:cNvPr id="239" name="Google Shape;28;p4"/>
          <p:cNvCxnSpPr/>
          <p:nvPr/>
        </p:nvCxnSpPr>
        <p:spPr>
          <a:xfrm flipH="1">
            <a:off x="685800" y="545400"/>
            <a:ext cx="8276760" cy="360"/>
          </a:xfrm>
          <a:prstGeom prst="straightConnector1">
            <a:avLst/>
          </a:prstGeom>
          <a:ln w="9525">
            <a:solidFill>
              <a:srgbClr val="E3B369"/>
            </a:solidFill>
            <a:round/>
          </a:ln>
        </p:spPr>
      </p:cxnSp>
      <p:sp>
        <p:nvSpPr>
          <p:cNvPr id="240" name="Google Shape;29;p4"/>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7" name="Google Shape;392;p32"/>
          <p:cNvPicPr/>
          <p:nvPr/>
        </p:nvPicPr>
        <p:blipFill>
          <a:blip r:embed="rId3"/>
          <a:stretch/>
        </p:blipFill>
        <p:spPr>
          <a:xfrm>
            <a:off x="0" y="0"/>
            <a:ext cx="9143640" cy="5143320"/>
          </a:xfrm>
          <a:prstGeom prst="rect">
            <a:avLst/>
          </a:prstGeom>
          <a:ln w="0">
            <a:noFill/>
          </a:ln>
        </p:spPr>
      </p:pic>
      <p:grpSp>
        <p:nvGrpSpPr>
          <p:cNvPr id="248" name="Google Shape;393;p32"/>
          <p:cNvGrpSpPr/>
          <p:nvPr/>
        </p:nvGrpSpPr>
        <p:grpSpPr>
          <a:xfrm>
            <a:off x="7293240" y="473040"/>
            <a:ext cx="1137240" cy="1137240"/>
            <a:chOff x="7293240" y="473040"/>
            <a:chExt cx="1137240" cy="1137240"/>
          </a:xfrm>
        </p:grpSpPr>
        <p:sp>
          <p:nvSpPr>
            <p:cNvPr id="249" name="Google Shape;394;p32"/>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0" name="Google Shape;395;p32"/>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1" name="Google Shape;396;p32"/>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2" name="Google Shape;397;p32"/>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3" name="Google Shape;398;p32"/>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4" name="Google Shape;399;p32"/>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5" name="Google Shape;400;p32"/>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6" name="Google Shape;401;p32"/>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57" name="Google Shape;402;p32"/>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58" name="Google Shape;403;p32"/>
          <p:cNvGrpSpPr/>
          <p:nvPr/>
        </p:nvGrpSpPr>
        <p:grpSpPr>
          <a:xfrm>
            <a:off x="7617600" y="3857040"/>
            <a:ext cx="812880" cy="812880"/>
            <a:chOff x="7617600" y="3857040"/>
            <a:chExt cx="812880" cy="812880"/>
          </a:xfrm>
        </p:grpSpPr>
        <p:sp>
          <p:nvSpPr>
            <p:cNvPr id="259" name="Google Shape;404;p32"/>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0" name="Google Shape;405;p32"/>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61" name="Google Shape;406;p32"/>
          <p:cNvGrpSpPr/>
          <p:nvPr/>
        </p:nvGrpSpPr>
        <p:grpSpPr>
          <a:xfrm>
            <a:off x="713160" y="3631320"/>
            <a:ext cx="1038240" cy="1038600"/>
            <a:chOff x="713160" y="3631320"/>
            <a:chExt cx="1038240" cy="1038600"/>
          </a:xfrm>
        </p:grpSpPr>
        <p:sp>
          <p:nvSpPr>
            <p:cNvPr id="262" name="Google Shape;407;p32"/>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3" name="Google Shape;408;p32"/>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4" name="Google Shape;409;p32"/>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5" name="Google Shape;410;p32"/>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6" name="Google Shape;411;p32"/>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7" name="Google Shape;412;p32"/>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8" name="Google Shape;413;p32"/>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69" name="Google Shape;414;p32"/>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0" name="Google Shape;415;p32"/>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71" name="Google Shape;416;p32"/>
          <p:cNvGrpSpPr/>
          <p:nvPr/>
        </p:nvGrpSpPr>
        <p:grpSpPr>
          <a:xfrm>
            <a:off x="713160" y="486360"/>
            <a:ext cx="812880" cy="812880"/>
            <a:chOff x="713160" y="486360"/>
            <a:chExt cx="812880" cy="812880"/>
          </a:xfrm>
        </p:grpSpPr>
        <p:sp>
          <p:nvSpPr>
            <p:cNvPr id="272" name="Google Shape;417;p32"/>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73" name="Google Shape;418;p32"/>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274" name="Google Shape;419;p32"/>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75" name="Google Shape;421;p33"/>
          <p:cNvPicPr/>
          <p:nvPr/>
        </p:nvPicPr>
        <p:blipFill>
          <a:blip r:embed="rId3"/>
          <a:stretch/>
        </p:blipFill>
        <p:spPr>
          <a:xfrm flipH="1">
            <a:off x="360" y="0"/>
            <a:ext cx="9143640" cy="5143320"/>
          </a:xfrm>
          <a:prstGeom prst="rect">
            <a:avLst/>
          </a:prstGeom>
          <a:ln w="0">
            <a:noFill/>
          </a:ln>
        </p:spPr>
      </p:pic>
      <p:sp>
        <p:nvSpPr>
          <p:cNvPr id="276" name="Google Shape;422;p33"/>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77" name="Google Shape;423;p33"/>
          <p:cNvGrpSpPr/>
          <p:nvPr/>
        </p:nvGrpSpPr>
        <p:grpSpPr>
          <a:xfrm>
            <a:off x="169920" y="177480"/>
            <a:ext cx="8804160" cy="4788360"/>
            <a:chOff x="169920" y="177480"/>
            <a:chExt cx="8804160" cy="4788360"/>
          </a:xfrm>
        </p:grpSpPr>
        <p:grpSp>
          <p:nvGrpSpPr>
            <p:cNvPr id="278" name="Google Shape;424;p33"/>
            <p:cNvGrpSpPr/>
            <p:nvPr/>
          </p:nvGrpSpPr>
          <p:grpSpPr>
            <a:xfrm>
              <a:off x="8348400" y="177480"/>
              <a:ext cx="625680" cy="625680"/>
              <a:chOff x="8348400" y="177480"/>
              <a:chExt cx="625680" cy="625680"/>
            </a:xfrm>
          </p:grpSpPr>
          <p:sp>
            <p:nvSpPr>
              <p:cNvPr id="279" name="Google Shape;425;p33"/>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0" name="Google Shape;426;p33"/>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81" name="Google Shape;427;p33"/>
            <p:cNvGrpSpPr/>
            <p:nvPr/>
          </p:nvGrpSpPr>
          <p:grpSpPr>
            <a:xfrm>
              <a:off x="169920" y="4340160"/>
              <a:ext cx="625680" cy="625680"/>
              <a:chOff x="169920" y="4340160"/>
              <a:chExt cx="625680" cy="625680"/>
            </a:xfrm>
          </p:grpSpPr>
          <p:sp>
            <p:nvSpPr>
              <p:cNvPr id="282" name="Google Shape;428;p33"/>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83" name="Google Shape;429;p33"/>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84" name="Google Shape;430;p33"/>
          <p:cNvGrpSpPr/>
          <p:nvPr/>
        </p:nvGrpSpPr>
        <p:grpSpPr>
          <a:xfrm>
            <a:off x="182160" y="545400"/>
            <a:ext cx="8798040" cy="4058280"/>
            <a:chOff x="182160" y="545400"/>
            <a:chExt cx="8798040" cy="4058280"/>
          </a:xfrm>
        </p:grpSpPr>
        <p:cxnSp>
          <p:nvCxnSpPr>
            <p:cNvPr id="285" name="Google Shape;431;p33"/>
            <p:cNvCxnSpPr/>
            <p:nvPr/>
          </p:nvCxnSpPr>
          <p:spPr>
            <a:xfrm>
              <a:off x="182160" y="545400"/>
              <a:ext cx="8276760" cy="360"/>
            </a:xfrm>
            <a:prstGeom prst="straightConnector1">
              <a:avLst/>
            </a:prstGeom>
            <a:ln w="9525">
              <a:solidFill>
                <a:srgbClr val="E3B369"/>
              </a:solidFill>
              <a:round/>
            </a:ln>
          </p:spPr>
        </p:cxnSp>
        <p:cxnSp>
          <p:nvCxnSpPr>
            <p:cNvPr id="286" name="Google Shape;432;p33"/>
            <p:cNvCxnSpPr/>
            <p:nvPr/>
          </p:nvCxnSpPr>
          <p:spPr>
            <a:xfrm>
              <a:off x="684720" y="4603680"/>
              <a:ext cx="8295840" cy="360"/>
            </a:xfrm>
            <a:prstGeom prst="straightConnector1">
              <a:avLst/>
            </a:prstGeom>
            <a:ln w="9525">
              <a:solidFill>
                <a:srgbClr val="E3B369"/>
              </a:solidFill>
              <a:round/>
            </a:ln>
          </p:spPr>
        </p:cxnSp>
      </p:grpSp>
    </p:spTree>
  </p:cSld>
  <p:clrMap bg1="lt1" tx1="dk1" bg2="lt2" tx2="dk2" accent1="accent1" accent2="accent2" accent3="accent3" accent4="accent4" accent5="accent5" accent6="accent6" hlink="hlink" folHlink="folHlink"/>
  <p:sldLayoutIdLst>
    <p:sldLayoutId id="214748369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87" name="Google Shape;31;p5"/>
          <p:cNvPicPr/>
          <p:nvPr/>
        </p:nvPicPr>
        <p:blipFill>
          <a:blip r:embed="rId3"/>
          <a:stretch/>
        </p:blipFill>
        <p:spPr>
          <a:xfrm flipH="1">
            <a:off x="360" y="0"/>
            <a:ext cx="9143640" cy="5143320"/>
          </a:xfrm>
          <a:prstGeom prst="rect">
            <a:avLst/>
          </a:prstGeom>
          <a:ln w="0">
            <a:noFill/>
          </a:ln>
        </p:spPr>
      </p:pic>
      <p:sp>
        <p:nvSpPr>
          <p:cNvPr id="28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89" name="Google Shape;37;p5"/>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90" name="Google Shape;38;p5"/>
          <p:cNvGrpSpPr/>
          <p:nvPr/>
        </p:nvGrpSpPr>
        <p:grpSpPr>
          <a:xfrm>
            <a:off x="175680" y="177480"/>
            <a:ext cx="8804520" cy="4788000"/>
            <a:chOff x="175680" y="177480"/>
            <a:chExt cx="8804520" cy="4788000"/>
          </a:xfrm>
        </p:grpSpPr>
        <p:grpSp>
          <p:nvGrpSpPr>
            <p:cNvPr id="291" name="Google Shape;39;p5"/>
            <p:cNvGrpSpPr/>
            <p:nvPr/>
          </p:nvGrpSpPr>
          <p:grpSpPr>
            <a:xfrm>
              <a:off x="175680" y="177480"/>
              <a:ext cx="626040" cy="625680"/>
              <a:chOff x="175680" y="177480"/>
              <a:chExt cx="626040" cy="625680"/>
            </a:xfrm>
          </p:grpSpPr>
          <p:sp>
            <p:nvSpPr>
              <p:cNvPr id="292" name="Google Shape;40;p5"/>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3" name="Google Shape;41;p5"/>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294" name="Google Shape;42;p5"/>
            <p:cNvGrpSpPr/>
            <p:nvPr/>
          </p:nvGrpSpPr>
          <p:grpSpPr>
            <a:xfrm>
              <a:off x="8354520" y="4339800"/>
              <a:ext cx="625680" cy="625680"/>
              <a:chOff x="8354520" y="4339800"/>
              <a:chExt cx="625680" cy="625680"/>
            </a:xfrm>
          </p:grpSpPr>
          <p:sp>
            <p:nvSpPr>
              <p:cNvPr id="295" name="Google Shape;43;p5"/>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96" name="Google Shape;44;p5"/>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97" name="Google Shape;45;p5"/>
          <p:cNvGrpSpPr/>
          <p:nvPr/>
        </p:nvGrpSpPr>
        <p:grpSpPr>
          <a:xfrm>
            <a:off x="169560" y="545400"/>
            <a:ext cx="8798040" cy="4058280"/>
            <a:chOff x="169560" y="545400"/>
            <a:chExt cx="8798040" cy="4058280"/>
          </a:xfrm>
        </p:grpSpPr>
        <p:cxnSp>
          <p:nvCxnSpPr>
            <p:cNvPr id="298" name="Google Shape;46;p5"/>
            <p:cNvCxnSpPr/>
            <p:nvPr/>
          </p:nvCxnSpPr>
          <p:spPr>
            <a:xfrm flipH="1">
              <a:off x="691560" y="545400"/>
              <a:ext cx="8276400" cy="360"/>
            </a:xfrm>
            <a:prstGeom prst="straightConnector1">
              <a:avLst/>
            </a:prstGeom>
            <a:ln w="9525">
              <a:solidFill>
                <a:srgbClr val="E3B369"/>
              </a:solidFill>
              <a:round/>
            </a:ln>
          </p:spPr>
        </p:cxnSp>
        <p:cxnSp>
          <p:nvCxnSpPr>
            <p:cNvPr id="299" name="Google Shape;47;p5"/>
            <p:cNvCxnSpPr/>
            <p:nvPr/>
          </p:nvCxnSpPr>
          <p:spPr>
            <a:xfrm flipH="1">
              <a:off x="169560" y="4603680"/>
              <a:ext cx="8295840" cy="360"/>
            </a:xfrm>
            <a:prstGeom prst="straightConnector1">
              <a:avLst/>
            </a:prstGeom>
            <a:ln w="9525">
              <a:solidFill>
                <a:srgbClr val="E3B369"/>
              </a:solidFill>
              <a:round/>
            </a:ln>
          </p:spPr>
        </p:cxnSp>
      </p:grpSp>
    </p:spTree>
  </p:cSld>
  <p:clrMap bg1="lt1" tx1="dk1" bg2="lt2" tx2="dk2" accent1="accent1" accent2="accent2" accent3="accent3" accent4="accent4" accent5="accent5" accent6="accent6" hlink="hlink" folHlink="folHlink"/>
  <p:sldLayoutIdLst>
    <p:sldLayoutId id="214748370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03" name="Google Shape;49;p6"/>
          <p:cNvPicPr/>
          <p:nvPr/>
        </p:nvPicPr>
        <p:blipFill>
          <a:blip r:embed="rId3"/>
          <a:stretch/>
        </p:blipFill>
        <p:spPr>
          <a:xfrm>
            <a:off x="0" y="0"/>
            <a:ext cx="9143640" cy="5143320"/>
          </a:xfrm>
          <a:prstGeom prst="rect">
            <a:avLst/>
          </a:prstGeom>
          <a:ln w="0">
            <a:noFill/>
          </a:ln>
        </p:spPr>
      </p:pic>
      <p:sp>
        <p:nvSpPr>
          <p:cNvPr id="304"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05" name="Google Shape;51;p6"/>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06" name="Google Shape;52;p6"/>
          <p:cNvGrpSpPr/>
          <p:nvPr/>
        </p:nvGrpSpPr>
        <p:grpSpPr>
          <a:xfrm>
            <a:off x="169920" y="177480"/>
            <a:ext cx="8804160" cy="4788360"/>
            <a:chOff x="169920" y="177480"/>
            <a:chExt cx="8804160" cy="4788360"/>
          </a:xfrm>
        </p:grpSpPr>
        <p:grpSp>
          <p:nvGrpSpPr>
            <p:cNvPr id="307" name="Google Shape;53;p6"/>
            <p:cNvGrpSpPr/>
            <p:nvPr/>
          </p:nvGrpSpPr>
          <p:grpSpPr>
            <a:xfrm>
              <a:off x="8348400" y="177480"/>
              <a:ext cx="625680" cy="625680"/>
              <a:chOff x="8348400" y="177480"/>
              <a:chExt cx="625680" cy="625680"/>
            </a:xfrm>
          </p:grpSpPr>
          <p:sp>
            <p:nvSpPr>
              <p:cNvPr id="308" name="Google Shape;54;p6"/>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9" name="Google Shape;55;p6"/>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10" name="Google Shape;56;p6"/>
            <p:cNvGrpSpPr/>
            <p:nvPr/>
          </p:nvGrpSpPr>
          <p:grpSpPr>
            <a:xfrm>
              <a:off x="169920" y="4340160"/>
              <a:ext cx="625680" cy="625680"/>
              <a:chOff x="169920" y="4340160"/>
              <a:chExt cx="625680" cy="625680"/>
            </a:xfrm>
          </p:grpSpPr>
          <p:sp>
            <p:nvSpPr>
              <p:cNvPr id="311" name="Google Shape;57;p6"/>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12" name="Google Shape;58;p6"/>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cxnSp>
        <p:nvCxnSpPr>
          <p:cNvPr id="313" name="Google Shape;59;p6"/>
          <p:cNvCxnSpPr/>
          <p:nvPr/>
        </p:nvCxnSpPr>
        <p:spPr>
          <a:xfrm>
            <a:off x="182160" y="545400"/>
            <a:ext cx="8276760" cy="360"/>
          </a:xfrm>
          <a:prstGeom prst="straightConnector1">
            <a:avLst/>
          </a:prstGeom>
          <a:ln w="9525">
            <a:solidFill>
              <a:srgbClr val="E3B369"/>
            </a:solidFill>
            <a:round/>
          </a:ln>
        </p:spPr>
      </p:cxnSp>
    </p:spTree>
  </p:cSld>
  <p:clrMap bg1="lt1" tx1="dk1" bg2="lt2" tx2="dk2" accent1="accent1" accent2="accent2" accent3="accent3" accent4="accent4" accent5="accent5" accent6="accent6" hlink="hlink" folHlink="folHlink"/>
  <p:sldLayoutIdLst>
    <p:sldLayoutId id="214748370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15" name="Google Shape;61;p7"/>
          <p:cNvPicPr/>
          <p:nvPr/>
        </p:nvPicPr>
        <p:blipFill>
          <a:blip r:embed="rId3"/>
          <a:stretch/>
        </p:blipFill>
        <p:spPr>
          <a:xfrm>
            <a:off x="0" y="0"/>
            <a:ext cx="9143640" cy="5143320"/>
          </a:xfrm>
          <a:prstGeom prst="rect">
            <a:avLst/>
          </a:prstGeom>
          <a:ln w="0">
            <a:noFill/>
          </a:ln>
        </p:spPr>
      </p:pic>
      <p:sp>
        <p:nvSpPr>
          <p:cNvPr id="316" name="PlaceHolder 1"/>
          <p:cNvSpPr>
            <a:spLocks noGrp="1"/>
          </p:cNvSpPr>
          <p:nvPr>
            <p:ph type="title"/>
          </p:nvPr>
        </p:nvSpPr>
        <p:spPr>
          <a:xfrm>
            <a:off x="720000" y="539640"/>
            <a:ext cx="771048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17" name="Google Shape;64;p7"/>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18" name="Google Shape;65;p7"/>
          <p:cNvGrpSpPr/>
          <p:nvPr/>
        </p:nvGrpSpPr>
        <p:grpSpPr>
          <a:xfrm>
            <a:off x="169920" y="177480"/>
            <a:ext cx="8804160" cy="4788360"/>
            <a:chOff x="169920" y="177480"/>
            <a:chExt cx="8804160" cy="4788360"/>
          </a:xfrm>
        </p:grpSpPr>
        <p:grpSp>
          <p:nvGrpSpPr>
            <p:cNvPr id="319" name="Google Shape;66;p7"/>
            <p:cNvGrpSpPr/>
            <p:nvPr/>
          </p:nvGrpSpPr>
          <p:grpSpPr>
            <a:xfrm>
              <a:off x="8348400" y="177480"/>
              <a:ext cx="625680" cy="625680"/>
              <a:chOff x="8348400" y="177480"/>
              <a:chExt cx="625680" cy="625680"/>
            </a:xfrm>
          </p:grpSpPr>
          <p:sp>
            <p:nvSpPr>
              <p:cNvPr id="320" name="Google Shape;67;p7"/>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1" name="Google Shape;68;p7"/>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22" name="Google Shape;69;p7"/>
            <p:cNvGrpSpPr/>
            <p:nvPr/>
          </p:nvGrpSpPr>
          <p:grpSpPr>
            <a:xfrm>
              <a:off x="169920" y="4340160"/>
              <a:ext cx="625680" cy="625680"/>
              <a:chOff x="169920" y="4340160"/>
              <a:chExt cx="625680" cy="625680"/>
            </a:xfrm>
          </p:grpSpPr>
          <p:sp>
            <p:nvSpPr>
              <p:cNvPr id="323" name="Google Shape;70;p7"/>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24" name="Google Shape;71;p7"/>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325" name="Google Shape;72;p7"/>
          <p:cNvGrpSpPr/>
          <p:nvPr/>
        </p:nvGrpSpPr>
        <p:grpSpPr>
          <a:xfrm>
            <a:off x="182160" y="545400"/>
            <a:ext cx="8798040" cy="4058280"/>
            <a:chOff x="182160" y="545400"/>
            <a:chExt cx="8798040" cy="4058280"/>
          </a:xfrm>
        </p:grpSpPr>
        <p:cxnSp>
          <p:nvCxnSpPr>
            <p:cNvPr id="326" name="Google Shape;73;p7"/>
            <p:cNvCxnSpPr/>
            <p:nvPr/>
          </p:nvCxnSpPr>
          <p:spPr>
            <a:xfrm>
              <a:off x="182160" y="545400"/>
              <a:ext cx="8276760" cy="360"/>
            </a:xfrm>
            <a:prstGeom prst="straightConnector1">
              <a:avLst/>
            </a:prstGeom>
            <a:ln w="9525">
              <a:solidFill>
                <a:srgbClr val="E3B369"/>
              </a:solidFill>
              <a:round/>
            </a:ln>
          </p:spPr>
        </p:cxnSp>
        <p:cxnSp>
          <p:nvCxnSpPr>
            <p:cNvPr id="327" name="Google Shape;74;p7"/>
            <p:cNvCxnSpPr/>
            <p:nvPr/>
          </p:nvCxnSpPr>
          <p:spPr>
            <a:xfrm>
              <a:off x="684720" y="4603680"/>
              <a:ext cx="8295840" cy="360"/>
            </a:xfrm>
            <a:prstGeom prst="straightConnector1">
              <a:avLst/>
            </a:prstGeom>
            <a:ln w="9525">
              <a:solidFill>
                <a:srgbClr val="E3B369"/>
              </a:solidFill>
              <a:round/>
            </a:ln>
          </p:spPr>
        </p:cxnSp>
      </p:grpSp>
    </p:spTree>
  </p:cSld>
  <p:clrMap bg1="lt1" tx1="dk1" bg2="lt2" tx2="dk2" accent1="accent1" accent2="accent2" accent3="accent3" accent4="accent4" accent5="accent5" accent6="accent6" hlink="hlink" folHlink="folHlink"/>
  <p:sldLayoutIdLst>
    <p:sldLayoutId id="214748370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28" name="Google Shape;76;p8"/>
          <p:cNvPicPr/>
          <p:nvPr/>
        </p:nvPicPr>
        <p:blipFill>
          <a:blip r:embed="rId3"/>
          <a:stretch/>
        </p:blipFill>
        <p:spPr>
          <a:xfrm flipH="1">
            <a:off x="360" y="0"/>
            <a:ext cx="9143640" cy="5143320"/>
          </a:xfrm>
          <a:prstGeom prst="rect">
            <a:avLst/>
          </a:prstGeom>
          <a:ln w="0">
            <a:noFill/>
          </a:ln>
        </p:spPr>
      </p:pic>
      <p:sp>
        <p:nvSpPr>
          <p:cNvPr id="329" name="PlaceHolder 1"/>
          <p:cNvSpPr>
            <a:spLocks noGrp="1"/>
          </p:cNvSpPr>
          <p:nvPr>
            <p:ph type="title"/>
          </p:nvPr>
        </p:nvSpPr>
        <p:spPr>
          <a:xfrm>
            <a:off x="2320200" y="1830960"/>
            <a:ext cx="4503240" cy="155088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0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30" name="Google Shape;79;p9"/>
          <p:cNvPicPr/>
          <p:nvPr/>
        </p:nvPicPr>
        <p:blipFill>
          <a:blip r:embed="rId3"/>
          <a:stretch/>
        </p:blipFill>
        <p:spPr>
          <a:xfrm flipH="1">
            <a:off x="360" y="0"/>
            <a:ext cx="9143640" cy="5143320"/>
          </a:xfrm>
          <a:prstGeom prst="rect">
            <a:avLst/>
          </a:prstGeom>
          <a:ln w="0">
            <a:noFill/>
          </a:ln>
        </p:spPr>
      </p:pic>
      <p:sp>
        <p:nvSpPr>
          <p:cNvPr id="331" name="PlaceHolder 1"/>
          <p:cNvSpPr>
            <a:spLocks noGrp="1"/>
          </p:cNvSpPr>
          <p:nvPr>
            <p:ph type="title"/>
          </p:nvPr>
        </p:nvSpPr>
        <p:spPr>
          <a:xfrm>
            <a:off x="2135520" y="1686960"/>
            <a:ext cx="4872600" cy="1316880"/>
          </a:xfrm>
          <a:prstGeom prst="rect">
            <a:avLst/>
          </a:prstGeom>
          <a:noFill/>
          <a:ln w="0">
            <a:noFill/>
          </a:ln>
        </p:spPr>
        <p:txBody>
          <a:bodyPr lIns="91440" tIns="91440" rIns="91440" bIns="91440" anchor="b">
            <a:noAutofit/>
          </a:bodyPr>
          <a:lstStyle/>
          <a:p>
            <a:pPr indent="0">
              <a:buNone/>
            </a:pPr>
            <a:r>
              <a:rPr lang="fr-FR" sz="9000" b="0" strike="noStrike" spc="-1">
                <a:solidFill>
                  <a:schemeClr val="dk1"/>
                </a:solidFill>
                <a:latin typeface="Arial"/>
              </a:rPr>
              <a:t>Click to edit the title text format</a:t>
            </a:r>
          </a:p>
        </p:txBody>
      </p:sp>
      <p:sp>
        <p:nvSpPr>
          <p:cNvPr id="332"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33" name="PlaceHolder 1"/>
          <p:cNvSpPr>
            <a:spLocks noGrp="1"/>
          </p:cNvSpPr>
          <p:nvPr>
            <p:ph type="body"/>
          </p:nvPr>
        </p:nvSpPr>
        <p:spPr>
          <a:xfrm>
            <a:off x="0" y="-1080"/>
            <a:ext cx="9143640" cy="5144400"/>
          </a:xfrm>
          <a:prstGeom prst="rect">
            <a:avLst/>
          </a:prstGeom>
          <a:noFill/>
          <a:ln w="0">
            <a:noFill/>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
        <p:nvSpPr>
          <p:cNvPr id="334" name="PlaceHolder 2"/>
          <p:cNvSpPr>
            <a:spLocks noGrp="1"/>
          </p:cNvSpPr>
          <p:nvPr>
            <p:ph type="title"/>
          </p:nvPr>
        </p:nvSpPr>
        <p:spPr>
          <a:xfrm>
            <a:off x="4772160" y="3343320"/>
            <a:ext cx="3651840" cy="967320"/>
          </a:xfrm>
          <a:prstGeom prst="rect">
            <a:avLst/>
          </a:prstGeom>
          <a:solidFill>
            <a:schemeClr val="dk2"/>
          </a:solidFill>
          <a:ln w="0">
            <a:noFill/>
          </a:ln>
        </p:spPr>
        <p:txBody>
          <a:bodyPr lIns="91440" tIns="91440" rIns="91440" bIns="91440" anchor="ctr">
            <a:noAutofit/>
          </a:bodyPr>
          <a:lstStyle/>
          <a:p>
            <a:pPr indent="0">
              <a:buNone/>
            </a:pPr>
            <a:r>
              <a:rPr lang="fr-FR" sz="3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1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335" name="PlaceHolder 1"/>
          <p:cNvSpPr>
            <a:spLocks noGrp="1"/>
          </p:cNvSpPr>
          <p:nvPr>
            <p:ph type="title"/>
          </p:nvPr>
        </p:nvSpPr>
        <p:spPr>
          <a:xfrm>
            <a:off x="716760" y="511200"/>
            <a:ext cx="7710120" cy="48204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71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 name="Google Shape;91;p13"/>
          <p:cNvPicPr/>
          <p:nvPr/>
        </p:nvPicPr>
        <p:blipFill>
          <a:blip r:embed="rId3"/>
          <a:stretch/>
        </p:blipFill>
        <p:spPr>
          <a:xfrm>
            <a:off x="0" y="0"/>
            <a:ext cx="9143640" cy="5143320"/>
          </a:xfrm>
          <a:prstGeom prst="rect">
            <a:avLst/>
          </a:prstGeom>
          <a:ln w="0">
            <a:noFill/>
          </a:ln>
        </p:spPr>
      </p:pic>
      <p:sp>
        <p:nvSpPr>
          <p:cNvPr id="8"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9" name="PlaceHolder 2"/>
          <p:cNvSpPr>
            <a:spLocks noGrp="1"/>
          </p:cNvSpPr>
          <p:nvPr>
            <p:ph type="title"/>
          </p:nvPr>
        </p:nvSpPr>
        <p:spPr>
          <a:xfrm>
            <a:off x="1326240" y="1520280"/>
            <a:ext cx="6930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10" name="PlaceHolder 3"/>
          <p:cNvSpPr>
            <a:spLocks noGrp="1"/>
          </p:cNvSpPr>
          <p:nvPr>
            <p:ph type="title"/>
          </p:nvPr>
        </p:nvSpPr>
        <p:spPr>
          <a:xfrm>
            <a:off x="1324440" y="3106080"/>
            <a:ext cx="6930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11" name="PlaceHolder 4"/>
          <p:cNvSpPr>
            <a:spLocks noGrp="1"/>
          </p:cNvSpPr>
          <p:nvPr>
            <p:ph type="title"/>
          </p:nvPr>
        </p:nvSpPr>
        <p:spPr>
          <a:xfrm>
            <a:off x="4861800" y="1520280"/>
            <a:ext cx="69444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dk1"/>
                </a:solidFill>
                <a:latin typeface="Work Sans"/>
                <a:ea typeface="Work Sans"/>
              </a:rPr>
              <a:t>xx%</a:t>
            </a:r>
            <a:endParaRPr lang="fr-FR" sz="3000" b="0" strike="noStrike" spc="-1">
              <a:solidFill>
                <a:schemeClr val="dk1"/>
              </a:solidFill>
              <a:latin typeface="Arial"/>
            </a:endParaRPr>
          </a:p>
        </p:txBody>
      </p:sp>
      <p:sp>
        <p:nvSpPr>
          <p:cNvPr id="12" name="PlaceHolder 5"/>
          <p:cNvSpPr>
            <a:spLocks noGrp="1"/>
          </p:cNvSpPr>
          <p:nvPr>
            <p:ph type="title"/>
          </p:nvPr>
        </p:nvSpPr>
        <p:spPr>
          <a:xfrm>
            <a:off x="4861800" y="3106080"/>
            <a:ext cx="693000" cy="447120"/>
          </a:xfrm>
          <a:prstGeom prst="rect">
            <a:avLst/>
          </a:prstGeom>
          <a:noFill/>
          <a:ln w="0">
            <a:noFill/>
          </a:ln>
        </p:spPr>
        <p:txBody>
          <a:bodyPr lIns="91440" tIns="91440" rIns="91440" bIns="91440" anchor="b">
            <a:noAutofit/>
          </a:bodyPr>
          <a:lstStyle/>
          <a:p>
            <a:pPr indent="0">
              <a:lnSpc>
                <a:spcPct val="100000"/>
              </a:lnSpc>
              <a:buNone/>
            </a:pPr>
            <a:r>
              <a:rPr lang="fr-FR" sz="3000" b="0" strike="noStrike" spc="-1">
                <a:solidFill>
                  <a:schemeClr val="lt1"/>
                </a:solidFill>
                <a:latin typeface="Work Sans"/>
                <a:ea typeface="Work Sans"/>
              </a:rPr>
              <a:t>xx%</a:t>
            </a:r>
            <a:endParaRPr lang="fr-FR" sz="3000" b="0" strike="noStrike" spc="-1">
              <a:solidFill>
                <a:schemeClr val="dk1"/>
              </a:solidFill>
              <a:latin typeface="Arial"/>
            </a:endParaRPr>
          </a:p>
        </p:txBody>
      </p:sp>
      <p:grpSp>
        <p:nvGrpSpPr>
          <p:cNvPr id="13" name="Google Shape;105;p13"/>
          <p:cNvGrpSpPr/>
          <p:nvPr/>
        </p:nvGrpSpPr>
        <p:grpSpPr>
          <a:xfrm>
            <a:off x="169920" y="177480"/>
            <a:ext cx="8804160" cy="4788360"/>
            <a:chOff x="169920" y="177480"/>
            <a:chExt cx="8804160" cy="4788360"/>
          </a:xfrm>
        </p:grpSpPr>
        <p:grpSp>
          <p:nvGrpSpPr>
            <p:cNvPr id="14" name="Google Shape;106;p13"/>
            <p:cNvGrpSpPr/>
            <p:nvPr/>
          </p:nvGrpSpPr>
          <p:grpSpPr>
            <a:xfrm>
              <a:off x="8348400" y="177480"/>
              <a:ext cx="625680" cy="625680"/>
              <a:chOff x="8348400" y="177480"/>
              <a:chExt cx="625680" cy="625680"/>
            </a:xfrm>
          </p:grpSpPr>
          <p:sp>
            <p:nvSpPr>
              <p:cNvPr id="15" name="Google Shape;107;p13"/>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6" name="Google Shape;108;p13"/>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17" name="Google Shape;109;p13"/>
            <p:cNvGrpSpPr/>
            <p:nvPr/>
          </p:nvGrpSpPr>
          <p:grpSpPr>
            <a:xfrm>
              <a:off x="169920" y="4340160"/>
              <a:ext cx="625680" cy="625680"/>
              <a:chOff x="169920" y="4340160"/>
              <a:chExt cx="625680" cy="625680"/>
            </a:xfrm>
          </p:grpSpPr>
          <p:sp>
            <p:nvSpPr>
              <p:cNvPr id="18" name="Google Shape;110;p13"/>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19" name="Google Shape;111;p13"/>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20" name="Google Shape;112;p13"/>
          <p:cNvGrpSpPr/>
          <p:nvPr/>
        </p:nvGrpSpPr>
        <p:grpSpPr>
          <a:xfrm>
            <a:off x="182160" y="545400"/>
            <a:ext cx="8798040" cy="4058280"/>
            <a:chOff x="182160" y="545400"/>
            <a:chExt cx="8798040" cy="4058280"/>
          </a:xfrm>
        </p:grpSpPr>
        <p:cxnSp>
          <p:nvCxnSpPr>
            <p:cNvPr id="21" name="Google Shape;113;p13"/>
            <p:cNvCxnSpPr/>
            <p:nvPr/>
          </p:nvCxnSpPr>
          <p:spPr>
            <a:xfrm>
              <a:off x="182160" y="545400"/>
              <a:ext cx="8276760" cy="360"/>
            </a:xfrm>
            <a:prstGeom prst="straightConnector1">
              <a:avLst/>
            </a:prstGeom>
            <a:ln w="9525">
              <a:solidFill>
                <a:srgbClr val="E3B369"/>
              </a:solidFill>
              <a:round/>
            </a:ln>
          </p:spPr>
        </p:cxnSp>
        <p:cxnSp>
          <p:nvCxnSpPr>
            <p:cNvPr id="22" name="Google Shape;114;p13"/>
            <p:cNvCxnSpPr/>
            <p:nvPr/>
          </p:nvCxnSpPr>
          <p:spPr>
            <a:xfrm>
              <a:off x="684720" y="4603680"/>
              <a:ext cx="8295840" cy="360"/>
            </a:xfrm>
            <a:prstGeom prst="straightConnector1">
              <a:avLst/>
            </a:prstGeom>
            <a:ln w="9525">
              <a:solidFill>
                <a:srgbClr val="E3B369"/>
              </a:solidFill>
              <a:round/>
            </a:ln>
          </p:spPr>
        </p:cxnSp>
      </p:grpSp>
      <p:sp>
        <p:nvSpPr>
          <p:cNvPr id="23" name="Google Shape;115;p13"/>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117;p14"/>
          <p:cNvPicPr/>
          <p:nvPr/>
        </p:nvPicPr>
        <p:blipFill>
          <a:blip r:embed="rId3"/>
          <a:stretch/>
        </p:blipFill>
        <p:spPr>
          <a:xfrm flipH="1">
            <a:off x="360" y="0"/>
            <a:ext cx="9143640" cy="5143320"/>
          </a:xfrm>
          <a:prstGeom prst="rect">
            <a:avLst/>
          </a:prstGeom>
          <a:ln w="0">
            <a:noFill/>
          </a:ln>
        </p:spPr>
      </p:pic>
      <p:sp>
        <p:nvSpPr>
          <p:cNvPr id="25"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26" name="Google Shape;119;p14"/>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27" name="Google Shape;120;p14"/>
          <p:cNvGrpSpPr/>
          <p:nvPr/>
        </p:nvGrpSpPr>
        <p:grpSpPr>
          <a:xfrm>
            <a:off x="175680" y="177480"/>
            <a:ext cx="8804520" cy="4788000"/>
            <a:chOff x="175680" y="177480"/>
            <a:chExt cx="8804520" cy="4788000"/>
          </a:xfrm>
        </p:grpSpPr>
        <p:grpSp>
          <p:nvGrpSpPr>
            <p:cNvPr id="28" name="Google Shape;121;p14"/>
            <p:cNvGrpSpPr/>
            <p:nvPr/>
          </p:nvGrpSpPr>
          <p:grpSpPr>
            <a:xfrm>
              <a:off x="175680" y="177480"/>
              <a:ext cx="626040" cy="625680"/>
              <a:chOff x="175680" y="177480"/>
              <a:chExt cx="626040" cy="625680"/>
            </a:xfrm>
          </p:grpSpPr>
          <p:sp>
            <p:nvSpPr>
              <p:cNvPr id="29" name="Google Shape;122;p14"/>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0" name="Google Shape;123;p14"/>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1" name="Google Shape;124;p14"/>
            <p:cNvGrpSpPr/>
            <p:nvPr/>
          </p:nvGrpSpPr>
          <p:grpSpPr>
            <a:xfrm>
              <a:off x="8354520" y="4339800"/>
              <a:ext cx="625680" cy="625680"/>
              <a:chOff x="8354520" y="4339800"/>
              <a:chExt cx="625680" cy="625680"/>
            </a:xfrm>
          </p:grpSpPr>
          <p:sp>
            <p:nvSpPr>
              <p:cNvPr id="32" name="Google Shape;125;p14"/>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3" name="Google Shape;126;p14"/>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cxnSp>
        <p:nvCxnSpPr>
          <p:cNvPr id="34" name="Google Shape;127;p14"/>
          <p:cNvCxnSpPr/>
          <p:nvPr/>
        </p:nvCxnSpPr>
        <p:spPr>
          <a:xfrm flipH="1">
            <a:off x="691560" y="545400"/>
            <a:ext cx="8276400" cy="360"/>
          </a:xfrm>
          <a:prstGeom prst="straightConnector1">
            <a:avLst/>
          </a:prstGeom>
          <a:ln w="9525">
            <a:solidFill>
              <a:srgbClr val="E3B369"/>
            </a:solidFill>
            <a:round/>
          </a:ln>
        </p:spPr>
      </p:cxn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5" name="Google Shape;129;p15"/>
          <p:cNvPicPr/>
          <p:nvPr/>
        </p:nvPicPr>
        <p:blipFill>
          <a:blip r:embed="rId3"/>
          <a:stretch/>
        </p:blipFill>
        <p:spPr>
          <a:xfrm>
            <a:off x="0" y="0"/>
            <a:ext cx="9143640" cy="5143320"/>
          </a:xfrm>
          <a:prstGeom prst="rect">
            <a:avLst/>
          </a:prstGeom>
          <a:ln w="0">
            <a:noFill/>
          </a:ln>
        </p:spPr>
      </p:pic>
      <p:sp>
        <p:nvSpPr>
          <p:cNvPr id="36" name="PlaceHolder 1"/>
          <p:cNvSpPr>
            <a:spLocks noGrp="1"/>
          </p:cNvSpPr>
          <p:nvPr>
            <p:ph type="title"/>
          </p:nvPr>
        </p:nvSpPr>
        <p:spPr>
          <a:xfrm>
            <a:off x="720000" y="539640"/>
            <a:ext cx="7703640" cy="572400"/>
          </a:xfrm>
          <a:prstGeom prst="rect">
            <a:avLst/>
          </a:prstGeom>
          <a:noFill/>
          <a:ln w="0">
            <a:noFill/>
          </a:ln>
        </p:spPr>
        <p:txBody>
          <a:bodyPr lIns="91440" tIns="91440" rIns="91440" bIns="91440" anchor="t">
            <a:noAutofit/>
          </a:bodyPr>
          <a:lstStyle/>
          <a:p>
            <a:pPr indent="0">
              <a:buNone/>
            </a:pPr>
            <a:r>
              <a:rPr lang="fr-FR" sz="3000" b="0" strike="noStrike" spc="-1">
                <a:solidFill>
                  <a:schemeClr val="dk1"/>
                </a:solidFill>
                <a:latin typeface="Arial"/>
              </a:rPr>
              <a:t>Click to edit the title text format</a:t>
            </a:r>
          </a:p>
        </p:txBody>
      </p:sp>
      <p:sp>
        <p:nvSpPr>
          <p:cNvPr id="37" name="Google Shape;131;p15"/>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nvGrpSpPr>
          <p:cNvPr id="38" name="Google Shape;132;p15"/>
          <p:cNvGrpSpPr/>
          <p:nvPr/>
        </p:nvGrpSpPr>
        <p:grpSpPr>
          <a:xfrm>
            <a:off x="169920" y="177480"/>
            <a:ext cx="8804160" cy="4788360"/>
            <a:chOff x="169920" y="177480"/>
            <a:chExt cx="8804160" cy="4788360"/>
          </a:xfrm>
        </p:grpSpPr>
        <p:grpSp>
          <p:nvGrpSpPr>
            <p:cNvPr id="39" name="Google Shape;133;p15"/>
            <p:cNvGrpSpPr/>
            <p:nvPr/>
          </p:nvGrpSpPr>
          <p:grpSpPr>
            <a:xfrm>
              <a:off x="8348400" y="177480"/>
              <a:ext cx="625680" cy="625680"/>
              <a:chOff x="8348400" y="177480"/>
              <a:chExt cx="625680" cy="625680"/>
            </a:xfrm>
          </p:grpSpPr>
          <p:sp>
            <p:nvSpPr>
              <p:cNvPr id="40" name="Google Shape;134;p15"/>
              <p:cNvSpPr/>
              <p:nvPr/>
            </p:nvSpPr>
            <p:spPr>
              <a:xfrm>
                <a:off x="8348400" y="17748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 name="Google Shape;135;p15"/>
              <p:cNvSpPr/>
              <p:nvPr/>
            </p:nvSpPr>
            <p:spPr>
              <a:xfrm>
                <a:off x="8568720" y="177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2" name="Google Shape;136;p15"/>
            <p:cNvGrpSpPr/>
            <p:nvPr/>
          </p:nvGrpSpPr>
          <p:grpSpPr>
            <a:xfrm>
              <a:off x="169920" y="4340160"/>
              <a:ext cx="625680" cy="625680"/>
              <a:chOff x="169920" y="4340160"/>
              <a:chExt cx="625680" cy="625680"/>
            </a:xfrm>
          </p:grpSpPr>
          <p:sp>
            <p:nvSpPr>
              <p:cNvPr id="43" name="Google Shape;137;p15"/>
              <p:cNvSpPr/>
              <p:nvPr/>
            </p:nvSpPr>
            <p:spPr>
              <a:xfrm rot="10800000">
                <a:off x="169920" y="4340160"/>
                <a:ext cx="625680" cy="625680"/>
              </a:xfrm>
              <a:custGeom>
                <a:avLst/>
                <a:gdLst>
                  <a:gd name="textAreaLeft" fmla="*/ 0 w 625680"/>
                  <a:gd name="textAreaRight" fmla="*/ 62604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 name="Google Shape;138;p15"/>
              <p:cNvSpPr/>
              <p:nvPr/>
            </p:nvSpPr>
            <p:spPr>
              <a:xfrm rot="10800000">
                <a:off x="169920" y="4560840"/>
                <a:ext cx="405000" cy="405000"/>
              </a:xfrm>
              <a:custGeom>
                <a:avLst/>
                <a:gdLst>
                  <a:gd name="textAreaLeft" fmla="*/ 0 w 405000"/>
                  <a:gd name="textAreaRight" fmla="*/ 40536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cxnSp>
        <p:nvCxnSpPr>
          <p:cNvPr id="45" name="Google Shape;139;p15"/>
          <p:cNvCxnSpPr/>
          <p:nvPr/>
        </p:nvCxnSpPr>
        <p:spPr>
          <a:xfrm>
            <a:off x="182160" y="545400"/>
            <a:ext cx="8276760" cy="360"/>
          </a:xfrm>
          <a:prstGeom prst="straightConnector1">
            <a:avLst/>
          </a:prstGeom>
          <a:ln w="9525">
            <a:solidFill>
              <a:srgbClr val="E3B369"/>
            </a:solidFill>
            <a:round/>
          </a:ln>
        </p:spPr>
      </p:cxn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41;p16"/>
          <p:cNvPicPr/>
          <p:nvPr/>
        </p:nvPicPr>
        <p:blipFill>
          <a:blip r:embed="rId3"/>
          <a:stretch/>
        </p:blipFill>
        <p:spPr>
          <a:xfrm>
            <a:off x="0" y="0"/>
            <a:ext cx="9143640" cy="5143320"/>
          </a:xfrm>
          <a:prstGeom prst="rect">
            <a:avLst/>
          </a:prstGeom>
          <a:ln w="0">
            <a:noFill/>
          </a:ln>
        </p:spPr>
      </p:pic>
      <p:sp>
        <p:nvSpPr>
          <p:cNvPr id="47" name="PlaceHolder 1"/>
          <p:cNvSpPr>
            <a:spLocks noGrp="1"/>
          </p:cNvSpPr>
          <p:nvPr>
            <p:ph type="title"/>
          </p:nvPr>
        </p:nvSpPr>
        <p:spPr>
          <a:xfrm>
            <a:off x="2391840" y="3080880"/>
            <a:ext cx="4359960" cy="502920"/>
          </a:xfrm>
          <a:prstGeom prst="rect">
            <a:avLst/>
          </a:prstGeom>
          <a:noFill/>
          <a:ln w="0">
            <a:noFill/>
          </a:ln>
        </p:spPr>
        <p:txBody>
          <a:bodyPr lIns="91440" tIns="91440" rIns="91440" bIns="91440" anchor="t">
            <a:noAutofit/>
          </a:bodyPr>
          <a:lstStyle/>
          <a:p>
            <a:pPr indent="0">
              <a:buNone/>
            </a:pPr>
            <a:r>
              <a:rPr lang="fr-FR" sz="24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8" name="Google Shape;145;p17"/>
          <p:cNvPicPr/>
          <p:nvPr/>
        </p:nvPicPr>
        <p:blipFill>
          <a:blip r:embed="rId3"/>
          <a:stretch/>
        </p:blipFill>
        <p:spPr>
          <a:xfrm flipH="1">
            <a:off x="360" y="0"/>
            <a:ext cx="9143640" cy="5143320"/>
          </a:xfrm>
          <a:prstGeom prst="rect">
            <a:avLst/>
          </a:prstGeom>
          <a:ln w="0">
            <a:noFill/>
          </a:ln>
        </p:spPr>
      </p:pic>
      <p:sp>
        <p:nvSpPr>
          <p:cNvPr id="49" name="PlaceHolder 1"/>
          <p:cNvSpPr>
            <a:spLocks noGrp="1"/>
          </p:cNvSpPr>
          <p:nvPr>
            <p:ph type="title"/>
          </p:nvPr>
        </p:nvSpPr>
        <p:spPr>
          <a:xfrm>
            <a:off x="4890960" y="1230120"/>
            <a:ext cx="3291120" cy="14983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sp>
        <p:nvSpPr>
          <p:cNvPr id="50" name="PlaceHolder 2"/>
          <p:cNvSpPr>
            <a:spLocks noGrp="1"/>
          </p:cNvSpPr>
          <p:nvPr>
            <p:ph type="body"/>
          </p:nvPr>
        </p:nvSpPr>
        <p:spPr>
          <a:xfrm>
            <a:off x="1036080" y="970920"/>
            <a:ext cx="3203280" cy="3201480"/>
          </a:xfrm>
          <a:prstGeom prst="rect">
            <a:avLst/>
          </a:prstGeom>
          <a:noFill/>
          <a:ln w="0">
            <a:noFill/>
          </a:ln>
        </p:spPr>
        <p:txBody>
          <a:bodyPr lIns="90000" tIns="45000" rIns="90000" bIns="45000" anchor="t">
            <a:normAutofit fontScale="50000" lnSpcReduction="10000"/>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grpSp>
        <p:nvGrpSpPr>
          <p:cNvPr id="51" name="Google Shape;149;p17"/>
          <p:cNvGrpSpPr/>
          <p:nvPr/>
        </p:nvGrpSpPr>
        <p:grpSpPr>
          <a:xfrm>
            <a:off x="175680" y="177480"/>
            <a:ext cx="8804520" cy="4788000"/>
            <a:chOff x="175680" y="177480"/>
            <a:chExt cx="8804520" cy="4788000"/>
          </a:xfrm>
        </p:grpSpPr>
        <p:grpSp>
          <p:nvGrpSpPr>
            <p:cNvPr id="52" name="Google Shape;150;p17"/>
            <p:cNvGrpSpPr/>
            <p:nvPr/>
          </p:nvGrpSpPr>
          <p:grpSpPr>
            <a:xfrm>
              <a:off x="175680" y="177480"/>
              <a:ext cx="626040" cy="625680"/>
              <a:chOff x="175680" y="177480"/>
              <a:chExt cx="626040" cy="625680"/>
            </a:xfrm>
          </p:grpSpPr>
          <p:sp>
            <p:nvSpPr>
              <p:cNvPr id="53" name="Google Shape;151;p17"/>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4" name="Google Shape;152;p17"/>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5" name="Google Shape;153;p17"/>
            <p:cNvGrpSpPr/>
            <p:nvPr/>
          </p:nvGrpSpPr>
          <p:grpSpPr>
            <a:xfrm>
              <a:off x="8354520" y="4339800"/>
              <a:ext cx="625680" cy="625680"/>
              <a:chOff x="8354520" y="4339800"/>
              <a:chExt cx="625680" cy="625680"/>
            </a:xfrm>
          </p:grpSpPr>
          <p:sp>
            <p:nvSpPr>
              <p:cNvPr id="56" name="Google Shape;154;p17"/>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 name="Google Shape;155;p17"/>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58" name="Google Shape;156;p17"/>
          <p:cNvGrpSpPr/>
          <p:nvPr/>
        </p:nvGrpSpPr>
        <p:grpSpPr>
          <a:xfrm>
            <a:off x="169560" y="545400"/>
            <a:ext cx="8798040" cy="4058280"/>
            <a:chOff x="169560" y="545400"/>
            <a:chExt cx="8798040" cy="4058280"/>
          </a:xfrm>
        </p:grpSpPr>
        <p:cxnSp>
          <p:nvCxnSpPr>
            <p:cNvPr id="59" name="Google Shape;157;p17"/>
            <p:cNvCxnSpPr/>
            <p:nvPr/>
          </p:nvCxnSpPr>
          <p:spPr>
            <a:xfrm flipH="1">
              <a:off x="691560" y="545400"/>
              <a:ext cx="8276400" cy="360"/>
            </a:xfrm>
            <a:prstGeom prst="straightConnector1">
              <a:avLst/>
            </a:prstGeom>
            <a:ln w="9525">
              <a:solidFill>
                <a:srgbClr val="E3B369"/>
              </a:solidFill>
              <a:round/>
            </a:ln>
          </p:spPr>
        </p:cxnSp>
        <p:cxnSp>
          <p:nvCxnSpPr>
            <p:cNvPr id="60" name="Google Shape;158;p17"/>
            <p:cNvCxnSpPr/>
            <p:nvPr/>
          </p:nvCxnSpPr>
          <p:spPr>
            <a:xfrm flipH="1">
              <a:off x="169560" y="4603680"/>
              <a:ext cx="8295840" cy="360"/>
            </a:xfrm>
            <a:prstGeom prst="straightConnector1">
              <a:avLst/>
            </a:prstGeom>
            <a:ln w="9525">
              <a:solidFill>
                <a:srgbClr val="E3B369"/>
              </a:solidFill>
              <a:round/>
            </a:ln>
          </p:spPr>
        </p:cxnSp>
      </p:grpSp>
      <p:sp>
        <p:nvSpPr>
          <p:cNvPr id="61" name="Google Shape;159;p17"/>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2" name="Google Shape;161;p18"/>
          <p:cNvPicPr/>
          <p:nvPr/>
        </p:nvPicPr>
        <p:blipFill>
          <a:blip r:embed="rId3"/>
          <a:stretch/>
        </p:blipFill>
        <p:spPr>
          <a:xfrm flipH="1">
            <a:off x="360" y="0"/>
            <a:ext cx="9143640" cy="5143320"/>
          </a:xfrm>
          <a:prstGeom prst="rect">
            <a:avLst/>
          </a:prstGeom>
          <a:ln w="0">
            <a:noFill/>
          </a:ln>
        </p:spPr>
      </p:pic>
      <p:sp>
        <p:nvSpPr>
          <p:cNvPr id="63" name="PlaceHolder 1"/>
          <p:cNvSpPr>
            <a:spLocks noGrp="1"/>
          </p:cNvSpPr>
          <p:nvPr>
            <p:ph type="title"/>
          </p:nvPr>
        </p:nvSpPr>
        <p:spPr>
          <a:xfrm>
            <a:off x="1027080" y="1416960"/>
            <a:ext cx="2885760" cy="996120"/>
          </a:xfrm>
          <a:prstGeom prst="rect">
            <a:avLst/>
          </a:prstGeom>
          <a:noFill/>
          <a:ln w="0">
            <a:noFill/>
          </a:ln>
        </p:spPr>
        <p:txBody>
          <a:bodyPr lIns="91440" tIns="91440" rIns="91440" bIns="91440" anchor="b">
            <a:noAutofit/>
          </a:bodyPr>
          <a:lstStyle/>
          <a:p>
            <a:pPr indent="0">
              <a:buNone/>
            </a:pPr>
            <a:r>
              <a:rPr lang="fr-FR" sz="3000" b="0" strike="noStrike" spc="-1">
                <a:solidFill>
                  <a:schemeClr val="dk1"/>
                </a:solidFill>
                <a:latin typeface="Arial"/>
              </a:rPr>
              <a:t>Click to edit the title text format</a:t>
            </a:r>
          </a:p>
        </p:txBody>
      </p:sp>
      <p:grpSp>
        <p:nvGrpSpPr>
          <p:cNvPr id="64" name="Google Shape;164;p18"/>
          <p:cNvGrpSpPr/>
          <p:nvPr/>
        </p:nvGrpSpPr>
        <p:grpSpPr>
          <a:xfrm>
            <a:off x="175680" y="177480"/>
            <a:ext cx="8804520" cy="4788000"/>
            <a:chOff x="175680" y="177480"/>
            <a:chExt cx="8804520" cy="4788000"/>
          </a:xfrm>
        </p:grpSpPr>
        <p:grpSp>
          <p:nvGrpSpPr>
            <p:cNvPr id="65" name="Google Shape;165;p18"/>
            <p:cNvGrpSpPr/>
            <p:nvPr/>
          </p:nvGrpSpPr>
          <p:grpSpPr>
            <a:xfrm>
              <a:off x="175680" y="177480"/>
              <a:ext cx="626040" cy="625680"/>
              <a:chOff x="175680" y="177480"/>
              <a:chExt cx="626040" cy="625680"/>
            </a:xfrm>
          </p:grpSpPr>
          <p:sp>
            <p:nvSpPr>
              <p:cNvPr id="66" name="Google Shape;166;p18"/>
              <p:cNvSpPr/>
              <p:nvPr/>
            </p:nvSpPr>
            <p:spPr>
              <a:xfrm flipH="1">
                <a:off x="176040" y="177480"/>
                <a:ext cx="625680" cy="625680"/>
              </a:xfrm>
              <a:custGeom>
                <a:avLst/>
                <a:gdLst>
                  <a:gd name="textAreaLeft" fmla="*/ 360 w 625680"/>
                  <a:gd name="textAreaRight" fmla="*/ 626400 w 625680"/>
                  <a:gd name="textAreaTop" fmla="*/ 0 h 625680"/>
                  <a:gd name="textAreaBottom" fmla="*/ 62604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7" name="Google Shape;167;p18"/>
              <p:cNvSpPr/>
              <p:nvPr/>
            </p:nvSpPr>
            <p:spPr>
              <a:xfrm flipH="1">
                <a:off x="175320" y="177840"/>
                <a:ext cx="405000" cy="405000"/>
              </a:xfrm>
              <a:custGeom>
                <a:avLst/>
                <a:gdLst>
                  <a:gd name="textAreaLeft" fmla="*/ -360 w 405000"/>
                  <a:gd name="textAreaRight" fmla="*/ 405000 w 405000"/>
                  <a:gd name="textAreaTop" fmla="*/ 0 h 405000"/>
                  <a:gd name="textAreaBottom" fmla="*/ 40536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68" name="Google Shape;168;p18"/>
            <p:cNvGrpSpPr/>
            <p:nvPr/>
          </p:nvGrpSpPr>
          <p:grpSpPr>
            <a:xfrm>
              <a:off x="8354520" y="4339800"/>
              <a:ext cx="625680" cy="625680"/>
              <a:chOff x="8354520" y="4339800"/>
              <a:chExt cx="625680" cy="625680"/>
            </a:xfrm>
          </p:grpSpPr>
          <p:sp>
            <p:nvSpPr>
              <p:cNvPr id="69" name="Google Shape;169;p18"/>
              <p:cNvSpPr/>
              <p:nvPr/>
            </p:nvSpPr>
            <p:spPr>
              <a:xfrm flipV="1">
                <a:off x="8354520" y="4339800"/>
                <a:ext cx="625680" cy="625680"/>
              </a:xfrm>
              <a:custGeom>
                <a:avLst/>
                <a:gdLst>
                  <a:gd name="textAreaLeft" fmla="*/ 0 w 625680"/>
                  <a:gd name="textAreaRight" fmla="*/ 626040 w 625680"/>
                  <a:gd name="textAreaTop" fmla="*/ 360 h 625680"/>
                  <a:gd name="textAreaBottom" fmla="*/ 626400 h 6256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70" name="Google Shape;170;p18"/>
              <p:cNvSpPr/>
              <p:nvPr/>
            </p:nvSpPr>
            <p:spPr>
              <a:xfrm flipV="1">
                <a:off x="8575200" y="4559760"/>
                <a:ext cx="405000" cy="405000"/>
              </a:xfrm>
              <a:custGeom>
                <a:avLst/>
                <a:gdLst>
                  <a:gd name="textAreaLeft" fmla="*/ 0 w 405000"/>
                  <a:gd name="textAreaRight" fmla="*/ 405360 w 405000"/>
                  <a:gd name="textAreaTop" fmla="*/ -360 h 405000"/>
                  <a:gd name="textAreaBottom" fmla="*/ 405000 h 40500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grpSp>
        <p:nvGrpSpPr>
          <p:cNvPr id="71" name="Google Shape;171;p18"/>
          <p:cNvGrpSpPr/>
          <p:nvPr/>
        </p:nvGrpSpPr>
        <p:grpSpPr>
          <a:xfrm>
            <a:off x="169560" y="545400"/>
            <a:ext cx="8798040" cy="4058280"/>
            <a:chOff x="169560" y="545400"/>
            <a:chExt cx="8798040" cy="4058280"/>
          </a:xfrm>
        </p:grpSpPr>
        <p:cxnSp>
          <p:nvCxnSpPr>
            <p:cNvPr id="72" name="Google Shape;172;p18"/>
            <p:cNvCxnSpPr/>
            <p:nvPr/>
          </p:nvCxnSpPr>
          <p:spPr>
            <a:xfrm flipH="1">
              <a:off x="691560" y="545400"/>
              <a:ext cx="8276400" cy="360"/>
            </a:xfrm>
            <a:prstGeom prst="straightConnector1">
              <a:avLst/>
            </a:prstGeom>
            <a:ln w="9525">
              <a:solidFill>
                <a:srgbClr val="E3B369"/>
              </a:solidFill>
              <a:round/>
            </a:ln>
          </p:spPr>
        </p:cxnSp>
        <p:cxnSp>
          <p:nvCxnSpPr>
            <p:cNvPr id="73" name="Google Shape;173;p18"/>
            <p:cNvCxnSpPr/>
            <p:nvPr/>
          </p:nvCxnSpPr>
          <p:spPr>
            <a:xfrm flipH="1">
              <a:off x="169560" y="4603680"/>
              <a:ext cx="8295840" cy="360"/>
            </a:xfrm>
            <a:prstGeom prst="straightConnector1">
              <a:avLst/>
            </a:prstGeom>
            <a:ln w="9525">
              <a:solidFill>
                <a:srgbClr val="E3B369"/>
              </a:solidFill>
              <a:round/>
            </a:ln>
          </p:spPr>
        </p:cxnSp>
      </p:grpSp>
      <p:sp>
        <p:nvSpPr>
          <p:cNvPr id="74" name="Google Shape;174;p18"/>
          <p:cNvSpPr/>
          <p:nvPr/>
        </p:nvSpPr>
        <p:spPr>
          <a:xfrm>
            <a:off x="169560" y="177840"/>
            <a:ext cx="8804160" cy="4787640"/>
          </a:xfrm>
          <a:custGeom>
            <a:avLst/>
            <a:gdLst>
              <a:gd name="textAreaLeft" fmla="*/ 0 w 8804160"/>
              <a:gd name="textAreaRight" fmla="*/ 8804520 w 8804160"/>
              <a:gd name="textAreaTop" fmla="*/ 0 h 4787640"/>
              <a:gd name="textAreaBottom" fmla="*/ 4788000 h 478764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2" Type="http://schemas.openxmlformats.org/officeDocument/2006/relationships/hyperlink" Target="https://www.researchgate.net/publication/333935132_TO_STUDY_DEVELOPMENT_OF_GUJARAT_TOURISM_INDUSTRY" TargetMode="External"/><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3" Type="http://schemas.openxmlformats.org/officeDocument/2006/relationships/hyperlink" Target="https://www.rawpixel.com/image/517813/free-illustration-vector-coming-soon-opening-soon-announcement" TargetMode="External"/><Relationship Id="rId2" Type="http://schemas.openxmlformats.org/officeDocument/2006/relationships/image" Target="../media/image5.1"/><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PlaceHolder 1"/>
          <p:cNvSpPr>
            <a:spLocks noGrp="1"/>
          </p:cNvSpPr>
          <p:nvPr>
            <p:ph type="title"/>
          </p:nvPr>
        </p:nvSpPr>
        <p:spPr>
          <a:xfrm>
            <a:off x="1578060" y="1738800"/>
            <a:ext cx="5895720" cy="1228320"/>
          </a:xfrm>
          <a:prstGeom prst="rect">
            <a:avLst/>
          </a:prstGeom>
          <a:noFill/>
          <a:ln w="0">
            <a:noFill/>
          </a:ln>
        </p:spPr>
        <p:txBody>
          <a:bodyPr lIns="91440" tIns="91440" rIns="91440" bIns="91440" anchor="b">
            <a:normAutofit/>
          </a:bodyPr>
          <a:lstStyle/>
          <a:p>
            <a:pPr indent="0" algn="ctr">
              <a:lnSpc>
                <a:spcPct val="100000"/>
              </a:lnSpc>
              <a:buNone/>
              <a:tabLst>
                <a:tab pos="0" algn="l"/>
              </a:tabLst>
            </a:pPr>
            <a:r>
              <a:rPr lang="en" sz="3700" b="0" strike="noStrike" spc="-1" dirty="0">
                <a:solidFill>
                  <a:schemeClr val="dk1"/>
                </a:solidFill>
                <a:latin typeface="Work Sans"/>
                <a:ea typeface="Work Sans"/>
              </a:rPr>
              <a:t>Gujarat Tourism </a:t>
            </a:r>
            <a:endParaRPr lang="fr-FR" sz="3700" b="0" strike="noStrike" spc="-1" dirty="0">
              <a:solidFill>
                <a:schemeClr val="dk1"/>
              </a:solidFill>
              <a:latin typeface="Arial"/>
            </a:endParaRPr>
          </a:p>
        </p:txBody>
      </p:sp>
      <p:sp>
        <p:nvSpPr>
          <p:cNvPr id="337" name="PlaceHolder 2"/>
          <p:cNvSpPr>
            <a:spLocks noGrp="1"/>
          </p:cNvSpPr>
          <p:nvPr>
            <p:ph type="subTitle"/>
          </p:nvPr>
        </p:nvSpPr>
        <p:spPr>
          <a:xfrm>
            <a:off x="2610000" y="3162240"/>
            <a:ext cx="3924000" cy="43776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1400" b="0" strike="noStrike" spc="-1">
                <a:solidFill>
                  <a:schemeClr val="dk1"/>
                </a:solidFill>
                <a:latin typeface="Albert Sans"/>
                <a:ea typeface="Albert Sans"/>
              </a:rPr>
              <a:t>Enhancing Tourist Experience in Gujarat</a:t>
            </a:r>
            <a:endParaRPr lang="en-US" sz="1400" b="0" strike="noStrike" spc="-1">
              <a:solidFill>
                <a:srgbClr val="FFFFFF"/>
              </a:solidFill>
              <a:latin typeface="OpenSymbol"/>
            </a:endParaRPr>
          </a:p>
        </p:txBody>
      </p:sp>
      <p:grpSp>
        <p:nvGrpSpPr>
          <p:cNvPr id="338" name="Google Shape;445;p37"/>
          <p:cNvGrpSpPr/>
          <p:nvPr/>
        </p:nvGrpSpPr>
        <p:grpSpPr>
          <a:xfrm>
            <a:off x="713520" y="473400"/>
            <a:ext cx="1137240" cy="1137600"/>
            <a:chOff x="713520" y="473400"/>
            <a:chExt cx="1137240" cy="1137600"/>
          </a:xfrm>
        </p:grpSpPr>
        <p:sp>
          <p:nvSpPr>
            <p:cNvPr id="339" name="Google Shape;446;p37"/>
            <p:cNvSpPr/>
            <p:nvPr/>
          </p:nvSpPr>
          <p:spPr>
            <a:xfrm rot="10800000">
              <a:off x="713520" y="473400"/>
              <a:ext cx="612000" cy="612000"/>
            </a:xfrm>
            <a:custGeom>
              <a:avLst/>
              <a:gdLst>
                <a:gd name="textAreaLeft" fmla="*/ 0 w 612000"/>
                <a:gd name="textAreaRight" fmla="*/ 612360 w 612000"/>
                <a:gd name="textAreaTop" fmla="*/ 0 h 612000"/>
                <a:gd name="textAreaBottom" fmla="*/ 61236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0" name="Google Shape;447;p37"/>
            <p:cNvSpPr/>
            <p:nvPr/>
          </p:nvSpPr>
          <p:spPr>
            <a:xfrm rot="10800000">
              <a:off x="810720" y="1078200"/>
              <a:ext cx="83160" cy="518400"/>
            </a:xfrm>
            <a:custGeom>
              <a:avLst/>
              <a:gdLst>
                <a:gd name="textAreaLeft" fmla="*/ 0 w 83160"/>
                <a:gd name="textAreaRight" fmla="*/ 83520 w 83160"/>
                <a:gd name="textAreaTop" fmla="*/ 0 h 518400"/>
                <a:gd name="textAreaBottom" fmla="*/ 51876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1" name="Google Shape;448;p37"/>
            <p:cNvSpPr/>
            <p:nvPr/>
          </p:nvSpPr>
          <p:spPr>
            <a:xfrm rot="10800000">
              <a:off x="934560" y="1045080"/>
              <a:ext cx="189000" cy="489600"/>
            </a:xfrm>
            <a:custGeom>
              <a:avLst/>
              <a:gdLst>
                <a:gd name="textAreaLeft" fmla="*/ 0 w 189000"/>
                <a:gd name="textAreaRight" fmla="*/ 189360 w 189000"/>
                <a:gd name="textAreaTop" fmla="*/ 0 h 489600"/>
                <a:gd name="textAreaBottom" fmla="*/ 48996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2" name="Google Shape;449;p37"/>
            <p:cNvSpPr/>
            <p:nvPr/>
          </p:nvSpPr>
          <p:spPr>
            <a:xfrm rot="10800000">
              <a:off x="1047960" y="986760"/>
              <a:ext cx="286920" cy="439560"/>
            </a:xfrm>
            <a:custGeom>
              <a:avLst/>
              <a:gdLst>
                <a:gd name="textAreaLeft" fmla="*/ 0 w 286920"/>
                <a:gd name="textAreaRight" fmla="*/ 287280 w 286920"/>
                <a:gd name="textAreaTop" fmla="*/ 0 h 439560"/>
                <a:gd name="textAreaBottom" fmla="*/ 43992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3" name="Google Shape;450;p37"/>
            <p:cNvSpPr/>
            <p:nvPr/>
          </p:nvSpPr>
          <p:spPr>
            <a:xfrm rot="10800000">
              <a:off x="1147680" y="905400"/>
              <a:ext cx="371880" cy="370440"/>
            </a:xfrm>
            <a:custGeom>
              <a:avLst/>
              <a:gdLst>
                <a:gd name="textAreaLeft" fmla="*/ 0 w 371880"/>
                <a:gd name="textAreaRight" fmla="*/ 372240 w 371880"/>
                <a:gd name="textAreaTop" fmla="*/ 0 h 370440"/>
                <a:gd name="textAreaBottom" fmla="*/ 37080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4" name="Google Shape;451;p37"/>
            <p:cNvSpPr/>
            <p:nvPr/>
          </p:nvSpPr>
          <p:spPr>
            <a:xfrm rot="10800000">
              <a:off x="1227960" y="806040"/>
              <a:ext cx="441000" cy="284760"/>
            </a:xfrm>
            <a:custGeom>
              <a:avLst/>
              <a:gdLst>
                <a:gd name="textAreaLeft" fmla="*/ 0 w 441000"/>
                <a:gd name="textAreaRight" fmla="*/ 441360 w 441000"/>
                <a:gd name="textAreaTop" fmla="*/ 0 h 284760"/>
                <a:gd name="textAreaBottom" fmla="*/ 28512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5" name="Google Shape;452;p37"/>
            <p:cNvSpPr/>
            <p:nvPr/>
          </p:nvSpPr>
          <p:spPr>
            <a:xfrm rot="10800000">
              <a:off x="1285920" y="691920"/>
              <a:ext cx="490680" cy="186840"/>
            </a:xfrm>
            <a:custGeom>
              <a:avLst/>
              <a:gdLst>
                <a:gd name="textAreaLeft" fmla="*/ 0 w 490680"/>
                <a:gd name="textAreaRight" fmla="*/ 491040 w 490680"/>
                <a:gd name="textAreaTop" fmla="*/ 0 h 186840"/>
                <a:gd name="textAreaBottom" fmla="*/ 18720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6" name="Google Shape;453;p37"/>
            <p:cNvSpPr/>
            <p:nvPr/>
          </p:nvSpPr>
          <p:spPr>
            <a:xfrm rot="10800000">
              <a:off x="1318680" y="568080"/>
              <a:ext cx="518760" cy="80640"/>
            </a:xfrm>
            <a:custGeom>
              <a:avLst/>
              <a:gdLst>
                <a:gd name="textAreaLeft" fmla="*/ 0 w 518760"/>
                <a:gd name="textAreaRight" fmla="*/ 519120 w 518760"/>
                <a:gd name="textAreaTop" fmla="*/ 0 h 80640"/>
                <a:gd name="textAreaBottom" fmla="*/ 8100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47" name="Google Shape;454;p37"/>
            <p:cNvSpPr/>
            <p:nvPr/>
          </p:nvSpPr>
          <p:spPr>
            <a:xfrm rot="10800000">
              <a:off x="713880" y="473760"/>
              <a:ext cx="1136880" cy="1137240"/>
            </a:xfrm>
            <a:custGeom>
              <a:avLst/>
              <a:gdLst>
                <a:gd name="textAreaLeft" fmla="*/ 0 w 1136880"/>
                <a:gd name="textAreaRight" fmla="*/ 1137240 w 1136880"/>
                <a:gd name="textAreaTop" fmla="*/ 0 h 1137240"/>
                <a:gd name="textAreaBottom" fmla="*/ 113760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348" name="Google Shape;455;p37"/>
          <p:cNvCxnSpPr/>
          <p:nvPr/>
        </p:nvCxnSpPr>
        <p:spPr>
          <a:xfrm>
            <a:off x="712800" y="3129120"/>
            <a:ext cx="7718400" cy="360"/>
          </a:xfrm>
          <a:prstGeom prst="straightConnector1">
            <a:avLst/>
          </a:prstGeom>
          <a:ln w="9525">
            <a:solidFill>
              <a:srgbClr val="E3B369"/>
            </a:solidFill>
            <a:round/>
          </a:ln>
        </p:spPr>
      </p:cxnSp>
      <p:grpSp>
        <p:nvGrpSpPr>
          <p:cNvPr id="349" name="Google Shape;456;p37"/>
          <p:cNvGrpSpPr/>
          <p:nvPr/>
        </p:nvGrpSpPr>
        <p:grpSpPr>
          <a:xfrm>
            <a:off x="713520" y="3857400"/>
            <a:ext cx="812880" cy="812880"/>
            <a:chOff x="713520" y="3857400"/>
            <a:chExt cx="812880" cy="812880"/>
          </a:xfrm>
        </p:grpSpPr>
        <p:sp>
          <p:nvSpPr>
            <p:cNvPr id="350" name="Google Shape;457;p37"/>
            <p:cNvSpPr/>
            <p:nvPr/>
          </p:nvSpPr>
          <p:spPr>
            <a:xfrm rot="10800000">
              <a:off x="713520" y="385740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1" name="Google Shape;458;p37"/>
            <p:cNvSpPr/>
            <p:nvPr/>
          </p:nvSpPr>
          <p:spPr>
            <a:xfrm rot="10800000">
              <a:off x="713520" y="41439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352" name="Google Shape;459;p37"/>
          <p:cNvCxnSpPr/>
          <p:nvPr/>
        </p:nvCxnSpPr>
        <p:spPr>
          <a:xfrm>
            <a:off x="712800" y="3637440"/>
            <a:ext cx="7718400" cy="360"/>
          </a:xfrm>
          <a:prstGeom prst="straightConnector1">
            <a:avLst/>
          </a:prstGeom>
          <a:ln w="9525">
            <a:solidFill>
              <a:srgbClr val="E3B369"/>
            </a:solidFill>
            <a:round/>
          </a:ln>
        </p:spPr>
      </p:cxnSp>
      <p:grpSp>
        <p:nvGrpSpPr>
          <p:cNvPr id="353" name="Google Shape;460;p37"/>
          <p:cNvGrpSpPr/>
          <p:nvPr/>
        </p:nvGrpSpPr>
        <p:grpSpPr>
          <a:xfrm>
            <a:off x="7392240" y="3631320"/>
            <a:ext cx="1038240" cy="1038600"/>
            <a:chOff x="7392240" y="3631320"/>
            <a:chExt cx="1038240" cy="1038600"/>
          </a:xfrm>
        </p:grpSpPr>
        <p:sp>
          <p:nvSpPr>
            <p:cNvPr id="354" name="Google Shape;461;p37"/>
            <p:cNvSpPr/>
            <p:nvPr/>
          </p:nvSpPr>
          <p:spPr>
            <a:xfrm>
              <a:off x="7871760" y="4110840"/>
              <a:ext cx="558720" cy="558720"/>
            </a:xfrm>
            <a:custGeom>
              <a:avLst/>
              <a:gdLst>
                <a:gd name="textAreaLeft" fmla="*/ 0 w 558720"/>
                <a:gd name="textAreaRight" fmla="*/ 55908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5" name="Google Shape;462;p37"/>
            <p:cNvSpPr/>
            <p:nvPr/>
          </p:nvSpPr>
          <p:spPr>
            <a:xfrm>
              <a:off x="8266320" y="3644280"/>
              <a:ext cx="75600" cy="473400"/>
            </a:xfrm>
            <a:custGeom>
              <a:avLst/>
              <a:gdLst>
                <a:gd name="textAreaLeft" fmla="*/ 0 w 75600"/>
                <a:gd name="textAreaRight" fmla="*/ 7596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6" name="Google Shape;463;p37"/>
            <p:cNvSpPr/>
            <p:nvPr/>
          </p:nvSpPr>
          <p:spPr>
            <a:xfrm>
              <a:off x="8056440" y="3700800"/>
              <a:ext cx="172800" cy="447120"/>
            </a:xfrm>
            <a:custGeom>
              <a:avLst/>
              <a:gdLst>
                <a:gd name="textAreaLeft" fmla="*/ 0 w 172800"/>
                <a:gd name="textAreaRight" fmla="*/ 17316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7" name="Google Shape;464;p37"/>
            <p:cNvSpPr/>
            <p:nvPr/>
          </p:nvSpPr>
          <p:spPr>
            <a:xfrm>
              <a:off x="7863120" y="3799800"/>
              <a:ext cx="261720" cy="401400"/>
            </a:xfrm>
            <a:custGeom>
              <a:avLst/>
              <a:gdLst>
                <a:gd name="textAreaLeft" fmla="*/ 0 w 261720"/>
                <a:gd name="textAreaRight" fmla="*/ 26208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8" name="Google Shape;465;p37"/>
            <p:cNvSpPr/>
            <p:nvPr/>
          </p:nvSpPr>
          <p:spPr>
            <a:xfrm>
              <a:off x="7695000" y="3936960"/>
              <a:ext cx="339480" cy="338040"/>
            </a:xfrm>
            <a:custGeom>
              <a:avLst/>
              <a:gdLst>
                <a:gd name="textAreaLeft" fmla="*/ 0 w 339480"/>
                <a:gd name="textAreaRight" fmla="*/ 33984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59" name="Google Shape;466;p37"/>
            <p:cNvSpPr/>
            <p:nvPr/>
          </p:nvSpPr>
          <p:spPr>
            <a:xfrm>
              <a:off x="7558560" y="4106160"/>
              <a:ext cx="402480" cy="260280"/>
            </a:xfrm>
            <a:custGeom>
              <a:avLst/>
              <a:gdLst>
                <a:gd name="textAreaLeft" fmla="*/ 0 w 402480"/>
                <a:gd name="textAreaRight" fmla="*/ 40284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0" name="Google Shape;467;p37"/>
            <p:cNvSpPr/>
            <p:nvPr/>
          </p:nvSpPr>
          <p:spPr>
            <a:xfrm>
              <a:off x="7460280" y="4299840"/>
              <a:ext cx="447840" cy="170640"/>
            </a:xfrm>
            <a:custGeom>
              <a:avLst/>
              <a:gdLst>
                <a:gd name="textAreaLeft" fmla="*/ 0 w 447840"/>
                <a:gd name="textAreaRight" fmla="*/ 44820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1" name="Google Shape;468;p37"/>
            <p:cNvSpPr/>
            <p:nvPr/>
          </p:nvSpPr>
          <p:spPr>
            <a:xfrm>
              <a:off x="7404480" y="4509720"/>
              <a:ext cx="473760" cy="73800"/>
            </a:xfrm>
            <a:custGeom>
              <a:avLst/>
              <a:gdLst>
                <a:gd name="textAreaLeft" fmla="*/ 0 w 473760"/>
                <a:gd name="textAreaRight" fmla="*/ 47412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2" name="Google Shape;469;p37"/>
            <p:cNvSpPr/>
            <p:nvPr/>
          </p:nvSpPr>
          <p:spPr>
            <a:xfrm>
              <a:off x="7392240" y="3631320"/>
              <a:ext cx="1038240" cy="1038600"/>
            </a:xfrm>
            <a:custGeom>
              <a:avLst/>
              <a:gdLst>
                <a:gd name="textAreaLeft" fmla="*/ 0 w 1038240"/>
                <a:gd name="textAreaRight" fmla="*/ 103860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63" name="Google Shape;470;p37"/>
          <p:cNvGrpSpPr/>
          <p:nvPr/>
        </p:nvGrpSpPr>
        <p:grpSpPr>
          <a:xfrm>
            <a:off x="7617960" y="486360"/>
            <a:ext cx="812880" cy="812880"/>
            <a:chOff x="7617960" y="486360"/>
            <a:chExt cx="812880" cy="812880"/>
          </a:xfrm>
        </p:grpSpPr>
        <p:sp>
          <p:nvSpPr>
            <p:cNvPr id="364" name="Google Shape;471;p37"/>
            <p:cNvSpPr/>
            <p:nvPr/>
          </p:nvSpPr>
          <p:spPr>
            <a:xfrm>
              <a:off x="7617960" y="48636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65" name="Google Shape;472;p37"/>
            <p:cNvSpPr/>
            <p:nvPr/>
          </p:nvSpPr>
          <p:spPr>
            <a:xfrm>
              <a:off x="7904520" y="4863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366" name="Google Shape;473;p37"/>
          <p:cNvCxnSpPr/>
          <p:nvPr/>
        </p:nvCxnSpPr>
        <p:spPr>
          <a:xfrm>
            <a:off x="712800" y="1603080"/>
            <a:ext cx="7718400" cy="360"/>
          </a:xfrm>
          <a:prstGeom prst="straightConnector1">
            <a:avLst/>
          </a:prstGeom>
          <a:ln w="9525">
            <a:solidFill>
              <a:srgbClr val="E3B369"/>
            </a:solidFill>
            <a:round/>
          </a:ln>
        </p:spPr>
      </p:cxnSp>
      <p:sp>
        <p:nvSpPr>
          <p:cNvPr id="367" name="Google Shape;474;p37"/>
          <p:cNvSpPr/>
          <p:nvPr/>
        </p:nvSpPr>
        <p:spPr>
          <a:xfrm>
            <a:off x="713160" y="473400"/>
            <a:ext cx="7717320" cy="4196520"/>
          </a:xfrm>
          <a:custGeom>
            <a:avLst/>
            <a:gdLst>
              <a:gd name="textAreaLeft" fmla="*/ 0 w 7717320"/>
              <a:gd name="textAreaRight" fmla="*/ 771768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1028" name="Picture 4" descr="Gujarat Tourism, Government of Gujarat | LinkedIn">
            <a:extLst>
              <a:ext uri="{FF2B5EF4-FFF2-40B4-BE49-F238E27FC236}">
                <a16:creationId xmlns:a16="http://schemas.microsoft.com/office/drawing/2014/main" id="{220A80C5-E8D5-DE97-E737-6A6F3A838F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5030" y="2044389"/>
            <a:ext cx="853305" cy="8533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2" name="PlaceHolder 1"/>
          <p:cNvSpPr>
            <a:spLocks noGrp="1"/>
          </p:cNvSpPr>
          <p:nvPr>
            <p:ph type="title"/>
          </p:nvPr>
        </p:nvSpPr>
        <p:spPr>
          <a:xfrm>
            <a:off x="2120400" y="246600"/>
            <a:ext cx="4876560" cy="1314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4000" b="0" strike="noStrike" spc="-1" dirty="0">
                <a:solidFill>
                  <a:schemeClr val="dk1"/>
                </a:solidFill>
                <a:latin typeface="Albert Sans"/>
                <a:ea typeface="Work Sans"/>
              </a:rPr>
              <a:t>Conclusions</a:t>
            </a:r>
            <a:endParaRPr lang="fr-FR" sz="4000" b="0" strike="noStrike" spc="-1" dirty="0">
              <a:solidFill>
                <a:schemeClr val="dk1"/>
              </a:solidFill>
              <a:latin typeface="Albert Sans"/>
            </a:endParaRPr>
          </a:p>
        </p:txBody>
      </p:sp>
      <p:grpSp>
        <p:nvGrpSpPr>
          <p:cNvPr id="574" name="Google Shape;507;p40"/>
          <p:cNvGrpSpPr/>
          <p:nvPr/>
        </p:nvGrpSpPr>
        <p:grpSpPr>
          <a:xfrm>
            <a:off x="7293240" y="473040"/>
            <a:ext cx="1137240" cy="1137240"/>
            <a:chOff x="7293240" y="473040"/>
            <a:chExt cx="1137240" cy="1137240"/>
          </a:xfrm>
        </p:grpSpPr>
        <p:sp>
          <p:nvSpPr>
            <p:cNvPr id="575" name="Google Shape;508;p40"/>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6" name="Google Shape;509;p40"/>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7" name="Google Shape;510;p40"/>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8" name="Google Shape;511;p40"/>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9" name="Google Shape;512;p40"/>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0" name="Google Shape;513;p40"/>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1" name="Google Shape;514;p40"/>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2" name="Google Shape;515;p40"/>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3" name="Google Shape;516;p40"/>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85" name="Google Shape;518;p40"/>
          <p:cNvGrpSpPr/>
          <p:nvPr/>
        </p:nvGrpSpPr>
        <p:grpSpPr>
          <a:xfrm>
            <a:off x="7617600" y="3857040"/>
            <a:ext cx="812880" cy="812880"/>
            <a:chOff x="7617600" y="3857040"/>
            <a:chExt cx="812880" cy="812880"/>
          </a:xfrm>
        </p:grpSpPr>
        <p:sp>
          <p:nvSpPr>
            <p:cNvPr id="586" name="Google Shape;519;p40"/>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7" name="Google Shape;520;p40"/>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88" name="Google Shape;521;p40"/>
          <p:cNvCxnSpPr/>
          <p:nvPr/>
        </p:nvCxnSpPr>
        <p:spPr>
          <a:xfrm flipH="1">
            <a:off x="713160" y="3637440"/>
            <a:ext cx="7718040" cy="360"/>
          </a:xfrm>
          <a:prstGeom prst="straightConnector1">
            <a:avLst/>
          </a:prstGeom>
          <a:ln w="9525">
            <a:solidFill>
              <a:srgbClr val="E3B369"/>
            </a:solidFill>
            <a:round/>
          </a:ln>
        </p:spPr>
      </p:cxnSp>
      <p:grpSp>
        <p:nvGrpSpPr>
          <p:cNvPr id="589" name="Google Shape;522;p40"/>
          <p:cNvGrpSpPr/>
          <p:nvPr/>
        </p:nvGrpSpPr>
        <p:grpSpPr>
          <a:xfrm>
            <a:off x="713160" y="3631320"/>
            <a:ext cx="1038240" cy="1038600"/>
            <a:chOff x="713160" y="3631320"/>
            <a:chExt cx="1038240" cy="1038600"/>
          </a:xfrm>
        </p:grpSpPr>
        <p:sp>
          <p:nvSpPr>
            <p:cNvPr id="590" name="Google Shape;523;p40"/>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1" name="Google Shape;524;p40"/>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2" name="Google Shape;525;p40"/>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3" name="Google Shape;526;p40"/>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4" name="Google Shape;527;p40"/>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5" name="Google Shape;528;p40"/>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6" name="Google Shape;529;p40"/>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7" name="Google Shape;530;p40"/>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8" name="Google Shape;531;p40"/>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99" name="Google Shape;532;p40"/>
          <p:cNvGrpSpPr/>
          <p:nvPr/>
        </p:nvGrpSpPr>
        <p:grpSpPr>
          <a:xfrm>
            <a:off x="713160" y="486360"/>
            <a:ext cx="812880" cy="812880"/>
            <a:chOff x="713160" y="486360"/>
            <a:chExt cx="812880" cy="812880"/>
          </a:xfrm>
        </p:grpSpPr>
        <p:sp>
          <p:nvSpPr>
            <p:cNvPr id="600" name="Google Shape;533;p40"/>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1" name="Google Shape;534;p40"/>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602" name="Google Shape;535;p40"/>
          <p:cNvCxnSpPr/>
          <p:nvPr/>
        </p:nvCxnSpPr>
        <p:spPr>
          <a:xfrm flipH="1">
            <a:off x="713160" y="1603080"/>
            <a:ext cx="7718040" cy="360"/>
          </a:xfrm>
          <a:prstGeom prst="straightConnector1">
            <a:avLst/>
          </a:prstGeom>
          <a:ln w="9525">
            <a:solidFill>
              <a:srgbClr val="E3B369"/>
            </a:solidFill>
            <a:round/>
          </a:ln>
        </p:spPr>
      </p:cxnSp>
      <p:sp>
        <p:nvSpPr>
          <p:cNvPr id="603" name="Google Shape;536;p40"/>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81D1A72B-CA04-9520-0718-8C8625CBF0A6}"/>
              </a:ext>
            </a:extLst>
          </p:cNvPr>
          <p:cNvSpPr txBox="1"/>
          <p:nvPr/>
        </p:nvSpPr>
        <p:spPr>
          <a:xfrm>
            <a:off x="914760" y="1732816"/>
            <a:ext cx="7141680" cy="1938992"/>
          </a:xfrm>
          <a:prstGeom prst="rect">
            <a:avLst/>
          </a:prstGeom>
          <a:noFill/>
        </p:spPr>
        <p:txBody>
          <a:bodyPr wrap="square" rtlCol="0">
            <a:spAutoFit/>
          </a:bodyPr>
          <a:lstStyle/>
          <a:p>
            <a:pPr marL="342900" indent="-342900" algn="just">
              <a:buFont typeface="Wingdings" panose="05000000000000000000" pitchFamily="2" charset="2"/>
              <a:buChar char="v"/>
            </a:pPr>
            <a:r>
              <a:rPr lang="en-US" sz="1200" dirty="0">
                <a:latin typeface="Albert Sans"/>
                <a:cs typeface="Times New Roman" panose="02020603050405020304" pitchFamily="18" charset="0"/>
              </a:rPr>
              <a:t>The Gujarat Tourism website project aims to promote the rich cultural heritage, natural beauty, and historical significance of the state, making it accessible to both domestic and international tourists. </a:t>
            </a:r>
          </a:p>
          <a:p>
            <a:pPr marL="342900" indent="-342900" algn="just">
              <a:buFont typeface="Wingdings" panose="05000000000000000000" pitchFamily="2" charset="2"/>
              <a:buChar char="v"/>
            </a:pPr>
            <a:r>
              <a:rPr lang="en-US" sz="1200" dirty="0">
                <a:latin typeface="Albert Sans"/>
                <a:cs typeface="Times New Roman" panose="02020603050405020304" pitchFamily="18" charset="0"/>
              </a:rPr>
              <a:t>By integrating modern features like virtual tours, personalized itineraries, multilingual support, and real-time updates, the platform can significantly enhance the travel experience. With Gujarat's diverse offerings, from historical landmarks and wildlife sanctuaries to vibrant festivals and unique local experiences, the website will serve as a comprehensive guide. </a:t>
            </a:r>
          </a:p>
          <a:p>
            <a:pPr marL="342900" indent="-342900" algn="just">
              <a:buFont typeface="Wingdings" panose="05000000000000000000" pitchFamily="2" charset="2"/>
              <a:buChar char="v"/>
            </a:pPr>
            <a:r>
              <a:rPr lang="en-US" sz="1200" dirty="0">
                <a:latin typeface="Albert Sans"/>
                <a:cs typeface="Times New Roman" panose="02020603050405020304" pitchFamily="18" charset="0"/>
              </a:rPr>
              <a:t>It will not only boost tourism but also support local businesses and promote sustainable travel. In the long run, the website can position Gujarat as a premier destination, contributing to the state's economic growth and global tourism appeal.</a:t>
            </a:r>
            <a:endParaRPr lang="en-IN" sz="1200" dirty="0">
              <a:latin typeface="Albert Sans"/>
              <a:cs typeface="Times New Roman" panose="02020603050405020304" pitchFamily="18" charset="0"/>
            </a:endParaRPr>
          </a:p>
          <a:p>
            <a:endParaRPr lang="en-IN" sz="1200" dirty="0">
              <a:latin typeface="Albert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ECC35-C3B4-B188-C074-9279901C4B36}"/>
            </a:ext>
          </a:extLst>
        </p:cNvPr>
        <p:cNvGrpSpPr/>
        <p:nvPr/>
      </p:nvGrpSpPr>
      <p:grpSpPr>
        <a:xfrm>
          <a:off x="0" y="0"/>
          <a:ext cx="0" cy="0"/>
          <a:chOff x="0" y="0"/>
          <a:chExt cx="0" cy="0"/>
        </a:xfrm>
      </p:grpSpPr>
      <p:sp>
        <p:nvSpPr>
          <p:cNvPr id="572" name="PlaceHolder 1">
            <a:extLst>
              <a:ext uri="{FF2B5EF4-FFF2-40B4-BE49-F238E27FC236}">
                <a16:creationId xmlns:a16="http://schemas.microsoft.com/office/drawing/2014/main" id="{2F3EE0D2-D8F0-816C-D0BB-582933908447}"/>
              </a:ext>
            </a:extLst>
          </p:cNvPr>
          <p:cNvSpPr>
            <a:spLocks noGrp="1"/>
          </p:cNvSpPr>
          <p:nvPr>
            <p:ph type="title"/>
          </p:nvPr>
        </p:nvSpPr>
        <p:spPr>
          <a:xfrm>
            <a:off x="1997280" y="632160"/>
            <a:ext cx="4876560" cy="1314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IN" sz="3200" b="1" dirty="0">
                <a:latin typeface="Albert Sans"/>
                <a:cs typeface="Times New Roman" panose="02020603050405020304" pitchFamily="18" charset="0"/>
              </a:rPr>
              <a:t>REFERENCE</a:t>
            </a:r>
            <a:br>
              <a:rPr lang="en-IN" sz="3200" b="1" dirty="0">
                <a:latin typeface="Albert Sans"/>
                <a:cs typeface="Times New Roman" panose="02020603050405020304" pitchFamily="18" charset="0"/>
              </a:rPr>
            </a:br>
            <a:endParaRPr lang="fr-FR" sz="3200" b="1" strike="noStrike" spc="-1" dirty="0">
              <a:solidFill>
                <a:schemeClr val="dk1"/>
              </a:solidFill>
              <a:latin typeface="Albert Sans"/>
            </a:endParaRPr>
          </a:p>
        </p:txBody>
      </p:sp>
      <p:grpSp>
        <p:nvGrpSpPr>
          <p:cNvPr id="574" name="Google Shape;507;p40">
            <a:extLst>
              <a:ext uri="{FF2B5EF4-FFF2-40B4-BE49-F238E27FC236}">
                <a16:creationId xmlns:a16="http://schemas.microsoft.com/office/drawing/2014/main" id="{9B283F66-E6AA-DAB2-187A-CD87162DE113}"/>
              </a:ext>
            </a:extLst>
          </p:cNvPr>
          <p:cNvGrpSpPr/>
          <p:nvPr/>
        </p:nvGrpSpPr>
        <p:grpSpPr>
          <a:xfrm>
            <a:off x="7293240" y="473040"/>
            <a:ext cx="1137240" cy="1137240"/>
            <a:chOff x="7293240" y="473040"/>
            <a:chExt cx="1137240" cy="1137240"/>
          </a:xfrm>
        </p:grpSpPr>
        <p:sp>
          <p:nvSpPr>
            <p:cNvPr id="575" name="Google Shape;508;p40">
              <a:extLst>
                <a:ext uri="{FF2B5EF4-FFF2-40B4-BE49-F238E27FC236}">
                  <a16:creationId xmlns:a16="http://schemas.microsoft.com/office/drawing/2014/main" id="{DEE8D778-49B7-8761-7C66-998E8AE64BAB}"/>
                </a:ext>
              </a:extLst>
            </p:cNvPr>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6" name="Google Shape;509;p40">
              <a:extLst>
                <a:ext uri="{FF2B5EF4-FFF2-40B4-BE49-F238E27FC236}">
                  <a16:creationId xmlns:a16="http://schemas.microsoft.com/office/drawing/2014/main" id="{60E7DFF0-D0B7-51AB-AEE6-F00651D995B6}"/>
                </a:ext>
              </a:extLst>
            </p:cNvPr>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7" name="Google Shape;510;p40">
              <a:extLst>
                <a:ext uri="{FF2B5EF4-FFF2-40B4-BE49-F238E27FC236}">
                  <a16:creationId xmlns:a16="http://schemas.microsoft.com/office/drawing/2014/main" id="{E996E232-7C52-9F6A-D59B-5E19CA578ECF}"/>
                </a:ext>
              </a:extLst>
            </p:cNvPr>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8" name="Google Shape;511;p40">
              <a:extLst>
                <a:ext uri="{FF2B5EF4-FFF2-40B4-BE49-F238E27FC236}">
                  <a16:creationId xmlns:a16="http://schemas.microsoft.com/office/drawing/2014/main" id="{6FE43AE5-581D-DE13-BABD-9BB7B6354E40}"/>
                </a:ext>
              </a:extLst>
            </p:cNvPr>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9" name="Google Shape;512;p40">
              <a:extLst>
                <a:ext uri="{FF2B5EF4-FFF2-40B4-BE49-F238E27FC236}">
                  <a16:creationId xmlns:a16="http://schemas.microsoft.com/office/drawing/2014/main" id="{9055D16D-876D-4D55-55E8-54280FA3F58B}"/>
                </a:ext>
              </a:extLst>
            </p:cNvPr>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0" name="Google Shape;513;p40">
              <a:extLst>
                <a:ext uri="{FF2B5EF4-FFF2-40B4-BE49-F238E27FC236}">
                  <a16:creationId xmlns:a16="http://schemas.microsoft.com/office/drawing/2014/main" id="{2EB6739A-8E27-4615-149F-70E1A50D238D}"/>
                </a:ext>
              </a:extLst>
            </p:cNvPr>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1" name="Google Shape;514;p40">
              <a:extLst>
                <a:ext uri="{FF2B5EF4-FFF2-40B4-BE49-F238E27FC236}">
                  <a16:creationId xmlns:a16="http://schemas.microsoft.com/office/drawing/2014/main" id="{556E73DA-4520-9AA2-5510-B15FFB464B03}"/>
                </a:ext>
              </a:extLst>
            </p:cNvPr>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2" name="Google Shape;515;p40">
              <a:extLst>
                <a:ext uri="{FF2B5EF4-FFF2-40B4-BE49-F238E27FC236}">
                  <a16:creationId xmlns:a16="http://schemas.microsoft.com/office/drawing/2014/main" id="{8562059C-78CD-2743-4458-400939E0D9D8}"/>
                </a:ext>
              </a:extLst>
            </p:cNvPr>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3" name="Google Shape;516;p40">
              <a:extLst>
                <a:ext uri="{FF2B5EF4-FFF2-40B4-BE49-F238E27FC236}">
                  <a16:creationId xmlns:a16="http://schemas.microsoft.com/office/drawing/2014/main" id="{7F129B9C-2893-7BBA-C09B-50F54CFAC0F8}"/>
                </a:ext>
              </a:extLst>
            </p:cNvPr>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85" name="Google Shape;518;p40">
            <a:extLst>
              <a:ext uri="{FF2B5EF4-FFF2-40B4-BE49-F238E27FC236}">
                <a16:creationId xmlns:a16="http://schemas.microsoft.com/office/drawing/2014/main" id="{BE562015-494C-10FC-9830-425CCCB0AD9D}"/>
              </a:ext>
            </a:extLst>
          </p:cNvPr>
          <p:cNvGrpSpPr/>
          <p:nvPr/>
        </p:nvGrpSpPr>
        <p:grpSpPr>
          <a:xfrm>
            <a:off x="7617600" y="3857040"/>
            <a:ext cx="812880" cy="812880"/>
            <a:chOff x="7617600" y="3857040"/>
            <a:chExt cx="812880" cy="812880"/>
          </a:xfrm>
        </p:grpSpPr>
        <p:sp>
          <p:nvSpPr>
            <p:cNvPr id="586" name="Google Shape;519;p40">
              <a:extLst>
                <a:ext uri="{FF2B5EF4-FFF2-40B4-BE49-F238E27FC236}">
                  <a16:creationId xmlns:a16="http://schemas.microsoft.com/office/drawing/2014/main" id="{9D58D2C5-84DA-90B6-7325-A109A7ADA895}"/>
                </a:ext>
              </a:extLst>
            </p:cNvPr>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7" name="Google Shape;520;p40">
              <a:extLst>
                <a:ext uri="{FF2B5EF4-FFF2-40B4-BE49-F238E27FC236}">
                  <a16:creationId xmlns:a16="http://schemas.microsoft.com/office/drawing/2014/main" id="{219AD376-AEC0-7262-BA25-9C4160CD1AFC}"/>
                </a:ext>
              </a:extLst>
            </p:cNvPr>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88" name="Google Shape;521;p40">
            <a:extLst>
              <a:ext uri="{FF2B5EF4-FFF2-40B4-BE49-F238E27FC236}">
                <a16:creationId xmlns:a16="http://schemas.microsoft.com/office/drawing/2014/main" id="{485A708C-38AA-38B3-0899-8FCD7B57D17B}"/>
              </a:ext>
            </a:extLst>
          </p:cNvPr>
          <p:cNvCxnSpPr/>
          <p:nvPr/>
        </p:nvCxnSpPr>
        <p:spPr>
          <a:xfrm flipH="1">
            <a:off x="713160" y="3637440"/>
            <a:ext cx="7718040" cy="360"/>
          </a:xfrm>
          <a:prstGeom prst="straightConnector1">
            <a:avLst/>
          </a:prstGeom>
          <a:ln w="9525">
            <a:solidFill>
              <a:srgbClr val="E3B369"/>
            </a:solidFill>
            <a:round/>
          </a:ln>
        </p:spPr>
      </p:cxnSp>
      <p:grpSp>
        <p:nvGrpSpPr>
          <p:cNvPr id="589" name="Google Shape;522;p40">
            <a:extLst>
              <a:ext uri="{FF2B5EF4-FFF2-40B4-BE49-F238E27FC236}">
                <a16:creationId xmlns:a16="http://schemas.microsoft.com/office/drawing/2014/main" id="{65C9E9BA-B121-2D1F-EA23-11A770DE0EE4}"/>
              </a:ext>
            </a:extLst>
          </p:cNvPr>
          <p:cNvGrpSpPr/>
          <p:nvPr/>
        </p:nvGrpSpPr>
        <p:grpSpPr>
          <a:xfrm>
            <a:off x="713160" y="3631320"/>
            <a:ext cx="1038240" cy="1038600"/>
            <a:chOff x="713160" y="3631320"/>
            <a:chExt cx="1038240" cy="1038600"/>
          </a:xfrm>
        </p:grpSpPr>
        <p:sp>
          <p:nvSpPr>
            <p:cNvPr id="590" name="Google Shape;523;p40">
              <a:extLst>
                <a:ext uri="{FF2B5EF4-FFF2-40B4-BE49-F238E27FC236}">
                  <a16:creationId xmlns:a16="http://schemas.microsoft.com/office/drawing/2014/main" id="{63CEA058-88E8-E753-0680-0F77B369B397}"/>
                </a:ext>
              </a:extLst>
            </p:cNvPr>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1" name="Google Shape;524;p40">
              <a:extLst>
                <a:ext uri="{FF2B5EF4-FFF2-40B4-BE49-F238E27FC236}">
                  <a16:creationId xmlns:a16="http://schemas.microsoft.com/office/drawing/2014/main" id="{64AB187C-F792-354A-CB53-AFFD3495835D}"/>
                </a:ext>
              </a:extLst>
            </p:cNvPr>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2" name="Google Shape;525;p40">
              <a:extLst>
                <a:ext uri="{FF2B5EF4-FFF2-40B4-BE49-F238E27FC236}">
                  <a16:creationId xmlns:a16="http://schemas.microsoft.com/office/drawing/2014/main" id="{3870B2EA-A4D9-BCA5-656D-5BC46FA16C3B}"/>
                </a:ext>
              </a:extLst>
            </p:cNvPr>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3" name="Google Shape;526;p40">
              <a:extLst>
                <a:ext uri="{FF2B5EF4-FFF2-40B4-BE49-F238E27FC236}">
                  <a16:creationId xmlns:a16="http://schemas.microsoft.com/office/drawing/2014/main" id="{E5AC08BC-014C-7D83-2DE6-1F9252F60543}"/>
                </a:ext>
              </a:extLst>
            </p:cNvPr>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4" name="Google Shape;527;p40">
              <a:extLst>
                <a:ext uri="{FF2B5EF4-FFF2-40B4-BE49-F238E27FC236}">
                  <a16:creationId xmlns:a16="http://schemas.microsoft.com/office/drawing/2014/main" id="{999C277C-2B4C-D8F8-A46F-5CE4F6700D23}"/>
                </a:ext>
              </a:extLst>
            </p:cNvPr>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5" name="Google Shape;528;p40">
              <a:extLst>
                <a:ext uri="{FF2B5EF4-FFF2-40B4-BE49-F238E27FC236}">
                  <a16:creationId xmlns:a16="http://schemas.microsoft.com/office/drawing/2014/main" id="{A68706E8-3FD2-AB0D-3863-A670AFE1EEED}"/>
                </a:ext>
              </a:extLst>
            </p:cNvPr>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6" name="Google Shape;529;p40">
              <a:extLst>
                <a:ext uri="{FF2B5EF4-FFF2-40B4-BE49-F238E27FC236}">
                  <a16:creationId xmlns:a16="http://schemas.microsoft.com/office/drawing/2014/main" id="{EBD10D0F-3A94-F794-C857-9AA5744B8470}"/>
                </a:ext>
              </a:extLst>
            </p:cNvPr>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7" name="Google Shape;530;p40">
              <a:extLst>
                <a:ext uri="{FF2B5EF4-FFF2-40B4-BE49-F238E27FC236}">
                  <a16:creationId xmlns:a16="http://schemas.microsoft.com/office/drawing/2014/main" id="{AF8BA697-2254-4E18-3DCD-DA1A82FBD88F}"/>
                </a:ext>
              </a:extLst>
            </p:cNvPr>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8" name="Google Shape;531;p40">
              <a:extLst>
                <a:ext uri="{FF2B5EF4-FFF2-40B4-BE49-F238E27FC236}">
                  <a16:creationId xmlns:a16="http://schemas.microsoft.com/office/drawing/2014/main" id="{1649ED3D-FDD9-7325-C07B-CDFA5E7E9BEE}"/>
                </a:ext>
              </a:extLst>
            </p:cNvPr>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99" name="Google Shape;532;p40">
            <a:extLst>
              <a:ext uri="{FF2B5EF4-FFF2-40B4-BE49-F238E27FC236}">
                <a16:creationId xmlns:a16="http://schemas.microsoft.com/office/drawing/2014/main" id="{46571808-E9DD-AC72-7412-6388328A7DA4}"/>
              </a:ext>
            </a:extLst>
          </p:cNvPr>
          <p:cNvGrpSpPr/>
          <p:nvPr/>
        </p:nvGrpSpPr>
        <p:grpSpPr>
          <a:xfrm>
            <a:off x="713160" y="486360"/>
            <a:ext cx="812880" cy="812880"/>
            <a:chOff x="713160" y="486360"/>
            <a:chExt cx="812880" cy="812880"/>
          </a:xfrm>
        </p:grpSpPr>
        <p:sp>
          <p:nvSpPr>
            <p:cNvPr id="600" name="Google Shape;533;p40">
              <a:extLst>
                <a:ext uri="{FF2B5EF4-FFF2-40B4-BE49-F238E27FC236}">
                  <a16:creationId xmlns:a16="http://schemas.microsoft.com/office/drawing/2014/main" id="{7009DD64-ACA4-5E68-9738-5020F7365C78}"/>
                </a:ext>
              </a:extLst>
            </p:cNvPr>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1" name="Google Shape;534;p40">
              <a:extLst>
                <a:ext uri="{FF2B5EF4-FFF2-40B4-BE49-F238E27FC236}">
                  <a16:creationId xmlns:a16="http://schemas.microsoft.com/office/drawing/2014/main" id="{696A1E42-3BFA-A5D9-4029-E0587EAAC3CA}"/>
                </a:ext>
              </a:extLst>
            </p:cNvPr>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602" name="Google Shape;535;p40">
            <a:extLst>
              <a:ext uri="{FF2B5EF4-FFF2-40B4-BE49-F238E27FC236}">
                <a16:creationId xmlns:a16="http://schemas.microsoft.com/office/drawing/2014/main" id="{7296BD5B-503D-06C5-05B0-30620EEA734C}"/>
              </a:ext>
            </a:extLst>
          </p:cNvPr>
          <p:cNvCxnSpPr/>
          <p:nvPr/>
        </p:nvCxnSpPr>
        <p:spPr>
          <a:xfrm flipH="1">
            <a:off x="713160" y="1603080"/>
            <a:ext cx="7718040" cy="360"/>
          </a:xfrm>
          <a:prstGeom prst="straightConnector1">
            <a:avLst/>
          </a:prstGeom>
          <a:ln w="9525">
            <a:solidFill>
              <a:srgbClr val="E3B369"/>
            </a:solidFill>
            <a:round/>
          </a:ln>
        </p:spPr>
      </p:cxnSp>
      <p:sp>
        <p:nvSpPr>
          <p:cNvPr id="603" name="Google Shape;536;p40">
            <a:extLst>
              <a:ext uri="{FF2B5EF4-FFF2-40B4-BE49-F238E27FC236}">
                <a16:creationId xmlns:a16="http://schemas.microsoft.com/office/drawing/2014/main" id="{C44D60D2-1125-F71C-9D9B-90F12A3F582C}"/>
              </a:ext>
            </a:extLst>
          </p:cNvPr>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7B0F7948-CE54-D387-EA5E-090AC0BB4625}"/>
              </a:ext>
            </a:extLst>
          </p:cNvPr>
          <p:cNvSpPr txBox="1"/>
          <p:nvPr/>
        </p:nvSpPr>
        <p:spPr>
          <a:xfrm>
            <a:off x="914760" y="1770134"/>
            <a:ext cx="7141680" cy="1754326"/>
          </a:xfrm>
          <a:prstGeom prst="rect">
            <a:avLst/>
          </a:prstGeom>
          <a:noFill/>
        </p:spPr>
        <p:txBody>
          <a:bodyPr wrap="square" rtlCol="0">
            <a:spAutoFit/>
          </a:bodyPr>
          <a:lstStyle/>
          <a:p>
            <a:pPr marL="342900" indent="-342900">
              <a:buFont typeface="Wingdings" panose="05000000000000000000" pitchFamily="2" charset="2"/>
              <a:buChar char="v"/>
            </a:pPr>
            <a:r>
              <a:rPr lang="en-IN" sz="1200" dirty="0">
                <a:solidFill>
                  <a:srgbClr val="0070C0"/>
                </a:solidFill>
                <a:latin typeface="Albert Sans"/>
                <a:cs typeface="Times New Roman" panose="02020603050405020304" pitchFamily="18" charset="0"/>
              </a:rPr>
              <a:t>bing.com/ck/a?!&amp;p=b52f84db0ceb60021814114fcb15325ef307f8f41faef8fd5b24f52da3b96c52JmltdHM9MTcyOTAzNjgwMA&amp;ptn=3&amp;ver=2&amp;hsh=4&amp;fclid=0ad07160-0135-6ed7-1cfe-626b00516f39&amp;psq=</a:t>
            </a:r>
            <a:r>
              <a:rPr lang="en-IN" sz="1200" dirty="0" err="1">
                <a:solidFill>
                  <a:srgbClr val="0070C0"/>
                </a:solidFill>
                <a:latin typeface="Albert Sans"/>
                <a:cs typeface="Times New Roman" panose="02020603050405020304" pitchFamily="18" charset="0"/>
              </a:rPr>
              <a:t>GUJARAT+TORISUM&amp;u</a:t>
            </a:r>
            <a:r>
              <a:rPr lang="en-IN" sz="1200" dirty="0">
                <a:solidFill>
                  <a:srgbClr val="0070C0"/>
                </a:solidFill>
                <a:latin typeface="Albert Sans"/>
                <a:cs typeface="Times New Roman" panose="02020603050405020304" pitchFamily="18" charset="0"/>
              </a:rPr>
              <a:t>=a1aHR0cHM6Ly90b3VyaXNtLmd1amFyYXQUZ292LmLuL0hvbWUvUWsW5kZXg&amp;ntb=1</a:t>
            </a:r>
          </a:p>
          <a:p>
            <a:pPr marL="342900" indent="-342900">
              <a:buFont typeface="Wingdings" panose="05000000000000000000" pitchFamily="2" charset="2"/>
              <a:buChar char="v"/>
            </a:pPr>
            <a:r>
              <a:rPr lang="en-IN" sz="1200" dirty="0">
                <a:solidFill>
                  <a:srgbClr val="0070C0"/>
                </a:solidFill>
                <a:latin typeface="Albert Sans"/>
                <a:cs typeface="Times New Roman" panose="02020603050405020304" pitchFamily="18" charset="0"/>
              </a:rPr>
              <a:t>Tourism in Gujarat – Wikipedia</a:t>
            </a:r>
          </a:p>
          <a:p>
            <a:pPr marL="342900" indent="-342900">
              <a:buFont typeface="Wingdings" panose="05000000000000000000" pitchFamily="2" charset="2"/>
              <a:buChar char="v"/>
            </a:pPr>
            <a:r>
              <a:rPr lang="en-IN" sz="1200" dirty="0">
                <a:solidFill>
                  <a:srgbClr val="0070C0"/>
                </a:solidFill>
                <a:latin typeface="Albert Sans"/>
                <a:cs typeface="Times New Roman" panose="02020603050405020304" pitchFamily="18" charset="0"/>
                <a:hlinkClick r:id="rId2">
                  <a:extLst>
                    <a:ext uri="{A12FA001-AC4F-418D-AE19-62706E023703}">
                      <ahyp:hlinkClr xmlns:ahyp="http://schemas.microsoft.com/office/drawing/2018/hyperlinkcolor" val="tx"/>
                    </a:ext>
                  </a:extLst>
                </a:hlinkClick>
              </a:rPr>
              <a:t>https://www.researchgate.net/publication/333935132_TO_STUDY_DEVELOPMENT_OF_GUJARAT_TOURISM_INDUSTRY</a:t>
            </a:r>
            <a:endParaRPr lang="en-IN" sz="1200" dirty="0">
              <a:solidFill>
                <a:srgbClr val="0070C0"/>
              </a:solidFill>
              <a:latin typeface="Albert Sans"/>
              <a:cs typeface="Times New Roman" panose="02020603050405020304" pitchFamily="18" charset="0"/>
            </a:endParaRPr>
          </a:p>
          <a:p>
            <a:pPr marL="342900" indent="-342900">
              <a:buFont typeface="Wingdings" panose="05000000000000000000" pitchFamily="2" charset="2"/>
              <a:buChar char="v"/>
            </a:pPr>
            <a:r>
              <a:rPr lang="en-IN" sz="1200" dirty="0">
                <a:solidFill>
                  <a:srgbClr val="0070C0"/>
                </a:solidFill>
                <a:latin typeface="Albert Sans"/>
                <a:cs typeface="Times New Roman" panose="02020603050405020304" pitchFamily="18" charset="0"/>
              </a:rPr>
              <a:t>https://www.researchgate.net/publication/372975289_Rural_Tourism_Development_in_Gujaratviews_of_the_Stakeholders</a:t>
            </a:r>
          </a:p>
        </p:txBody>
      </p:sp>
    </p:spTree>
    <p:extLst>
      <p:ext uri="{BB962C8B-B14F-4D97-AF65-F5344CB8AC3E}">
        <p14:creationId xmlns:p14="http://schemas.microsoft.com/office/powerpoint/2010/main" val="22102569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FF604E-C0B2-A10D-2F67-E87A2A1EA3D4}"/>
            </a:ext>
          </a:extLst>
        </p:cNvPr>
        <p:cNvGrpSpPr/>
        <p:nvPr/>
      </p:nvGrpSpPr>
      <p:grpSpPr>
        <a:xfrm>
          <a:off x="0" y="0"/>
          <a:ext cx="0" cy="0"/>
          <a:chOff x="0" y="0"/>
          <a:chExt cx="0" cy="0"/>
        </a:xfrm>
      </p:grpSpPr>
      <p:grpSp>
        <p:nvGrpSpPr>
          <p:cNvPr id="574" name="Google Shape;507;p40">
            <a:extLst>
              <a:ext uri="{FF2B5EF4-FFF2-40B4-BE49-F238E27FC236}">
                <a16:creationId xmlns:a16="http://schemas.microsoft.com/office/drawing/2014/main" id="{5D80D788-8A9F-A688-D915-017358CB4A99}"/>
              </a:ext>
            </a:extLst>
          </p:cNvPr>
          <p:cNvGrpSpPr/>
          <p:nvPr/>
        </p:nvGrpSpPr>
        <p:grpSpPr>
          <a:xfrm>
            <a:off x="7293240" y="473040"/>
            <a:ext cx="1137240" cy="1137240"/>
            <a:chOff x="7293240" y="473040"/>
            <a:chExt cx="1137240" cy="1137240"/>
          </a:xfrm>
        </p:grpSpPr>
        <p:sp>
          <p:nvSpPr>
            <p:cNvPr id="575" name="Google Shape;508;p40">
              <a:extLst>
                <a:ext uri="{FF2B5EF4-FFF2-40B4-BE49-F238E27FC236}">
                  <a16:creationId xmlns:a16="http://schemas.microsoft.com/office/drawing/2014/main" id="{BCC93DD3-491A-68E1-E258-9D4265066BD2}"/>
                </a:ext>
              </a:extLst>
            </p:cNvPr>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6" name="Google Shape;509;p40">
              <a:extLst>
                <a:ext uri="{FF2B5EF4-FFF2-40B4-BE49-F238E27FC236}">
                  <a16:creationId xmlns:a16="http://schemas.microsoft.com/office/drawing/2014/main" id="{B6BB201F-D4EA-5621-2B3A-41090C938DB3}"/>
                </a:ext>
              </a:extLst>
            </p:cNvPr>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7" name="Google Shape;510;p40">
              <a:extLst>
                <a:ext uri="{FF2B5EF4-FFF2-40B4-BE49-F238E27FC236}">
                  <a16:creationId xmlns:a16="http://schemas.microsoft.com/office/drawing/2014/main" id="{FC99CE0A-572D-DAD6-D91A-AC225BB33F19}"/>
                </a:ext>
              </a:extLst>
            </p:cNvPr>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8" name="Google Shape;511;p40">
              <a:extLst>
                <a:ext uri="{FF2B5EF4-FFF2-40B4-BE49-F238E27FC236}">
                  <a16:creationId xmlns:a16="http://schemas.microsoft.com/office/drawing/2014/main" id="{CE41F647-95EB-6905-A3F5-A46917287076}"/>
                </a:ext>
              </a:extLst>
            </p:cNvPr>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79" name="Google Shape;512;p40">
              <a:extLst>
                <a:ext uri="{FF2B5EF4-FFF2-40B4-BE49-F238E27FC236}">
                  <a16:creationId xmlns:a16="http://schemas.microsoft.com/office/drawing/2014/main" id="{B571F376-05F7-72E2-CC3E-0FC3F0950A3E}"/>
                </a:ext>
              </a:extLst>
            </p:cNvPr>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0" name="Google Shape;513;p40">
              <a:extLst>
                <a:ext uri="{FF2B5EF4-FFF2-40B4-BE49-F238E27FC236}">
                  <a16:creationId xmlns:a16="http://schemas.microsoft.com/office/drawing/2014/main" id="{3C4FA918-C3C1-C195-E102-354E06D84CD6}"/>
                </a:ext>
              </a:extLst>
            </p:cNvPr>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1" name="Google Shape;514;p40">
              <a:extLst>
                <a:ext uri="{FF2B5EF4-FFF2-40B4-BE49-F238E27FC236}">
                  <a16:creationId xmlns:a16="http://schemas.microsoft.com/office/drawing/2014/main" id="{6B97DFD1-396E-5987-E490-57F0CAE48F7B}"/>
                </a:ext>
              </a:extLst>
            </p:cNvPr>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2" name="Google Shape;515;p40">
              <a:extLst>
                <a:ext uri="{FF2B5EF4-FFF2-40B4-BE49-F238E27FC236}">
                  <a16:creationId xmlns:a16="http://schemas.microsoft.com/office/drawing/2014/main" id="{582D5BCB-E7C6-F1A5-E74F-C2BCFAF8D085}"/>
                </a:ext>
              </a:extLst>
            </p:cNvPr>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3" name="Google Shape;516;p40">
              <a:extLst>
                <a:ext uri="{FF2B5EF4-FFF2-40B4-BE49-F238E27FC236}">
                  <a16:creationId xmlns:a16="http://schemas.microsoft.com/office/drawing/2014/main" id="{664093AC-C428-1063-9660-8A1945EDE6AB}"/>
                </a:ext>
              </a:extLst>
            </p:cNvPr>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85" name="Google Shape;518;p40">
            <a:extLst>
              <a:ext uri="{FF2B5EF4-FFF2-40B4-BE49-F238E27FC236}">
                <a16:creationId xmlns:a16="http://schemas.microsoft.com/office/drawing/2014/main" id="{0A399AAF-7FBD-A242-9415-0D98B1CAAA87}"/>
              </a:ext>
            </a:extLst>
          </p:cNvPr>
          <p:cNvGrpSpPr/>
          <p:nvPr/>
        </p:nvGrpSpPr>
        <p:grpSpPr>
          <a:xfrm>
            <a:off x="7617600" y="3857040"/>
            <a:ext cx="812880" cy="812880"/>
            <a:chOff x="7617600" y="3857040"/>
            <a:chExt cx="812880" cy="812880"/>
          </a:xfrm>
        </p:grpSpPr>
        <p:sp>
          <p:nvSpPr>
            <p:cNvPr id="586" name="Google Shape;519;p40">
              <a:extLst>
                <a:ext uri="{FF2B5EF4-FFF2-40B4-BE49-F238E27FC236}">
                  <a16:creationId xmlns:a16="http://schemas.microsoft.com/office/drawing/2014/main" id="{77CD7533-3A00-952B-0320-0DF174A7871F}"/>
                </a:ext>
              </a:extLst>
            </p:cNvPr>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87" name="Google Shape;520;p40">
              <a:extLst>
                <a:ext uri="{FF2B5EF4-FFF2-40B4-BE49-F238E27FC236}">
                  <a16:creationId xmlns:a16="http://schemas.microsoft.com/office/drawing/2014/main" id="{C75360B8-F5CD-05AA-329B-9A9FA66241C0}"/>
                </a:ext>
              </a:extLst>
            </p:cNvPr>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89" name="Google Shape;522;p40">
            <a:extLst>
              <a:ext uri="{FF2B5EF4-FFF2-40B4-BE49-F238E27FC236}">
                <a16:creationId xmlns:a16="http://schemas.microsoft.com/office/drawing/2014/main" id="{738B27EC-E8AB-470C-D10F-0DA5CC6701B7}"/>
              </a:ext>
            </a:extLst>
          </p:cNvPr>
          <p:cNvGrpSpPr/>
          <p:nvPr/>
        </p:nvGrpSpPr>
        <p:grpSpPr>
          <a:xfrm>
            <a:off x="713160" y="3631320"/>
            <a:ext cx="1038240" cy="1038600"/>
            <a:chOff x="713160" y="3631320"/>
            <a:chExt cx="1038240" cy="1038600"/>
          </a:xfrm>
        </p:grpSpPr>
        <p:sp>
          <p:nvSpPr>
            <p:cNvPr id="590" name="Google Shape;523;p40">
              <a:extLst>
                <a:ext uri="{FF2B5EF4-FFF2-40B4-BE49-F238E27FC236}">
                  <a16:creationId xmlns:a16="http://schemas.microsoft.com/office/drawing/2014/main" id="{E8ED55E1-6A10-DB3C-AAED-192D0F37CB67}"/>
                </a:ext>
              </a:extLst>
            </p:cNvPr>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1" name="Google Shape;524;p40">
              <a:extLst>
                <a:ext uri="{FF2B5EF4-FFF2-40B4-BE49-F238E27FC236}">
                  <a16:creationId xmlns:a16="http://schemas.microsoft.com/office/drawing/2014/main" id="{3162A2F6-AEAC-1049-0583-02A26B180A6B}"/>
                </a:ext>
              </a:extLst>
            </p:cNvPr>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2" name="Google Shape;525;p40">
              <a:extLst>
                <a:ext uri="{FF2B5EF4-FFF2-40B4-BE49-F238E27FC236}">
                  <a16:creationId xmlns:a16="http://schemas.microsoft.com/office/drawing/2014/main" id="{0024EC8B-4A2B-244A-6868-970F02B95F7D}"/>
                </a:ext>
              </a:extLst>
            </p:cNvPr>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3" name="Google Shape;526;p40">
              <a:extLst>
                <a:ext uri="{FF2B5EF4-FFF2-40B4-BE49-F238E27FC236}">
                  <a16:creationId xmlns:a16="http://schemas.microsoft.com/office/drawing/2014/main" id="{766D9DB8-9EFB-194C-DC97-F7F493DC5009}"/>
                </a:ext>
              </a:extLst>
            </p:cNvPr>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4" name="Google Shape;527;p40">
              <a:extLst>
                <a:ext uri="{FF2B5EF4-FFF2-40B4-BE49-F238E27FC236}">
                  <a16:creationId xmlns:a16="http://schemas.microsoft.com/office/drawing/2014/main" id="{F3B98369-DDBD-EFD4-F1E5-1F2632D244BA}"/>
                </a:ext>
              </a:extLst>
            </p:cNvPr>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5" name="Google Shape;528;p40">
              <a:extLst>
                <a:ext uri="{FF2B5EF4-FFF2-40B4-BE49-F238E27FC236}">
                  <a16:creationId xmlns:a16="http://schemas.microsoft.com/office/drawing/2014/main" id="{2385139B-08E4-7ABE-4951-A2D69ABD8A52}"/>
                </a:ext>
              </a:extLst>
            </p:cNvPr>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6" name="Google Shape;529;p40">
              <a:extLst>
                <a:ext uri="{FF2B5EF4-FFF2-40B4-BE49-F238E27FC236}">
                  <a16:creationId xmlns:a16="http://schemas.microsoft.com/office/drawing/2014/main" id="{85019A89-5F7C-9557-D825-B716BC3E6FC6}"/>
                </a:ext>
              </a:extLst>
            </p:cNvPr>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7" name="Google Shape;530;p40">
              <a:extLst>
                <a:ext uri="{FF2B5EF4-FFF2-40B4-BE49-F238E27FC236}">
                  <a16:creationId xmlns:a16="http://schemas.microsoft.com/office/drawing/2014/main" id="{941D2E77-9217-88EC-048C-D388C3C793FE}"/>
                </a:ext>
              </a:extLst>
            </p:cNvPr>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98" name="Google Shape;531;p40">
              <a:extLst>
                <a:ext uri="{FF2B5EF4-FFF2-40B4-BE49-F238E27FC236}">
                  <a16:creationId xmlns:a16="http://schemas.microsoft.com/office/drawing/2014/main" id="{60726892-D831-984F-05E0-65B796DECBBE}"/>
                </a:ext>
              </a:extLst>
            </p:cNvPr>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99" name="Google Shape;532;p40">
            <a:extLst>
              <a:ext uri="{FF2B5EF4-FFF2-40B4-BE49-F238E27FC236}">
                <a16:creationId xmlns:a16="http://schemas.microsoft.com/office/drawing/2014/main" id="{28650780-8157-8526-6C96-8D281D2031BE}"/>
              </a:ext>
            </a:extLst>
          </p:cNvPr>
          <p:cNvGrpSpPr/>
          <p:nvPr/>
        </p:nvGrpSpPr>
        <p:grpSpPr>
          <a:xfrm>
            <a:off x="713160" y="486360"/>
            <a:ext cx="812880" cy="812880"/>
            <a:chOff x="713160" y="486360"/>
            <a:chExt cx="812880" cy="812880"/>
          </a:xfrm>
        </p:grpSpPr>
        <p:sp>
          <p:nvSpPr>
            <p:cNvPr id="600" name="Google Shape;533;p40">
              <a:extLst>
                <a:ext uri="{FF2B5EF4-FFF2-40B4-BE49-F238E27FC236}">
                  <a16:creationId xmlns:a16="http://schemas.microsoft.com/office/drawing/2014/main" id="{CCAFDA7A-2EB1-0524-3121-4038D27E7DB2}"/>
                </a:ext>
              </a:extLst>
            </p:cNvPr>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601" name="Google Shape;534;p40">
              <a:extLst>
                <a:ext uri="{FF2B5EF4-FFF2-40B4-BE49-F238E27FC236}">
                  <a16:creationId xmlns:a16="http://schemas.microsoft.com/office/drawing/2014/main" id="{A11BC8EE-AA0A-0C71-2E20-3733E5CB5E82}"/>
                </a:ext>
              </a:extLst>
            </p:cNvPr>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sp>
        <p:nvSpPr>
          <p:cNvPr id="603" name="Google Shape;536;p40">
            <a:extLst>
              <a:ext uri="{FF2B5EF4-FFF2-40B4-BE49-F238E27FC236}">
                <a16:creationId xmlns:a16="http://schemas.microsoft.com/office/drawing/2014/main" id="{B113289C-FC65-CF76-3367-029C39B79E41}"/>
              </a:ext>
            </a:extLst>
          </p:cNvPr>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pic>
        <p:nvPicPr>
          <p:cNvPr id="4" name="Picture 3">
            <a:extLst>
              <a:ext uri="{FF2B5EF4-FFF2-40B4-BE49-F238E27FC236}">
                <a16:creationId xmlns:a16="http://schemas.microsoft.com/office/drawing/2014/main" id="{8DFF0421-D781-CFA4-95CD-930F4B6F2AA0}"/>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365640" y="1243260"/>
            <a:ext cx="2637720" cy="2637720"/>
          </a:xfrm>
          <a:prstGeom prst="rect">
            <a:avLst/>
          </a:prstGeom>
        </p:spPr>
      </p:pic>
    </p:spTree>
    <p:extLst>
      <p:ext uri="{BB962C8B-B14F-4D97-AF65-F5344CB8AC3E}">
        <p14:creationId xmlns:p14="http://schemas.microsoft.com/office/powerpoint/2010/main" val="1091103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9" name="PlaceHolder 1"/>
          <p:cNvSpPr>
            <a:spLocks noGrp="1"/>
          </p:cNvSpPr>
          <p:nvPr>
            <p:ph type="title"/>
          </p:nvPr>
        </p:nvSpPr>
        <p:spPr>
          <a:xfrm>
            <a:off x="4232692" y="480675"/>
            <a:ext cx="3295440" cy="1495080"/>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Work Sans"/>
                <a:ea typeface="Work Sans"/>
              </a:rPr>
              <a:t>Introduction</a:t>
            </a:r>
            <a:endParaRPr lang="fr-FR" sz="3000" b="0" strike="noStrike" spc="-1" dirty="0">
              <a:solidFill>
                <a:schemeClr val="dk1"/>
              </a:solidFill>
              <a:latin typeface="Arial"/>
            </a:endParaRPr>
          </a:p>
        </p:txBody>
      </p:sp>
      <p:sp>
        <p:nvSpPr>
          <p:cNvPr id="370" name="PlaceHolder 2"/>
          <p:cNvSpPr>
            <a:spLocks noGrp="1"/>
          </p:cNvSpPr>
          <p:nvPr>
            <p:ph type="subTitle"/>
          </p:nvPr>
        </p:nvSpPr>
        <p:spPr>
          <a:xfrm>
            <a:off x="4120562" y="2150821"/>
            <a:ext cx="3407569" cy="1319294"/>
          </a:xfrm>
          <a:prstGeom prst="rect">
            <a:avLst/>
          </a:prstGeom>
          <a:noFill/>
          <a:ln w="0">
            <a:noFill/>
          </a:ln>
        </p:spPr>
        <p:txBody>
          <a:bodyPr lIns="91440" tIns="91440" rIns="91440" bIns="91440" anchor="t">
            <a:normAutofit fontScale="97835"/>
          </a:bodyPr>
          <a:lstStyle/>
          <a:p>
            <a:pPr indent="0">
              <a:lnSpc>
                <a:spcPct val="100000"/>
              </a:lnSpc>
              <a:spcAft>
                <a:spcPts val="1599"/>
              </a:spcAft>
              <a:buNone/>
              <a:tabLst>
                <a:tab pos="0" algn="l"/>
              </a:tabLst>
            </a:pPr>
            <a:r>
              <a:rPr lang="en" sz="1400" b="0" strike="noStrike" spc="-1" dirty="0">
                <a:solidFill>
                  <a:schemeClr val="dk1"/>
                </a:solidFill>
                <a:latin typeface="Albert Sans"/>
                <a:ea typeface="Albert Sans"/>
              </a:rPr>
              <a:t>This presentation explores the initiatives aimed at improving the tourism experience in Gujarat by addressing specific problems faced by tourists and promoting various attractions.</a:t>
            </a:r>
            <a:endParaRPr lang="en-US" sz="1400" b="0" strike="noStrike" spc="-1" dirty="0">
              <a:solidFill>
                <a:srgbClr val="FFFFFF"/>
              </a:solidFill>
              <a:latin typeface="OpenSymbol"/>
            </a:endParaRPr>
          </a:p>
        </p:txBody>
      </p:sp>
      <p:cxnSp>
        <p:nvCxnSpPr>
          <p:cNvPr id="371" name="Google Shape;776;p51"/>
          <p:cNvCxnSpPr/>
          <p:nvPr/>
        </p:nvCxnSpPr>
        <p:spPr>
          <a:xfrm>
            <a:off x="4289260" y="1975755"/>
            <a:ext cx="3997080" cy="360"/>
          </a:xfrm>
          <a:prstGeom prst="straightConnector1">
            <a:avLst/>
          </a:prstGeom>
          <a:ln w="9525">
            <a:solidFill>
              <a:srgbClr val="E3B369"/>
            </a:solidFill>
            <a:round/>
          </a:ln>
        </p:spPr>
      </p:cxnSp>
      <p:pic>
        <p:nvPicPr>
          <p:cNvPr id="2" name="Picture 1">
            <a:extLst>
              <a:ext uri="{FF2B5EF4-FFF2-40B4-BE49-F238E27FC236}">
                <a16:creationId xmlns:a16="http://schemas.microsoft.com/office/drawing/2014/main" id="{28958C8F-52C5-CBA5-0758-D8765AD101B8}"/>
              </a:ext>
            </a:extLst>
          </p:cNvPr>
          <p:cNvPicPr>
            <a:picLocks noChangeAspect="1"/>
          </p:cNvPicPr>
          <p:nvPr/>
        </p:nvPicPr>
        <p:blipFill>
          <a:blip r:embed="rId2"/>
          <a:stretch>
            <a:fillRect/>
          </a:stretch>
        </p:blipFill>
        <p:spPr>
          <a:xfrm>
            <a:off x="466291" y="1540281"/>
            <a:ext cx="3446132" cy="192983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2" name="PlaceHolder 1"/>
          <p:cNvSpPr>
            <a:spLocks noGrp="1"/>
          </p:cNvSpPr>
          <p:nvPr>
            <p:ph type="title"/>
          </p:nvPr>
        </p:nvSpPr>
        <p:spPr>
          <a:xfrm>
            <a:off x="1282319" y="1383003"/>
            <a:ext cx="5848228" cy="1742040"/>
          </a:xfrm>
          <a:prstGeom prst="rect">
            <a:avLst/>
          </a:prstGeom>
          <a:noFill/>
          <a:ln w="0">
            <a:noFill/>
          </a:ln>
        </p:spPr>
        <p:txBody>
          <a:bodyPr lIns="91440" tIns="91440" rIns="91440" bIns="91440" anchor="b">
            <a:normAutofit/>
          </a:bodyPr>
          <a:lstStyle/>
          <a:p>
            <a:pPr marL="285750" indent="-285750">
              <a:buFont typeface="Wingdings" panose="05000000000000000000" pitchFamily="2" charset="2"/>
              <a:buChar char="v"/>
            </a:pPr>
            <a:r>
              <a:rPr lang="en-US" sz="1600" dirty="0">
                <a:latin typeface="Albert Sans"/>
                <a:cs typeface="Times New Roman" panose="02020603050405020304" pitchFamily="18" charset="0"/>
              </a:rPr>
              <a:t>In a </a:t>
            </a:r>
            <a:r>
              <a:rPr lang="en-US" sz="1600" dirty="0">
                <a:solidFill>
                  <a:srgbClr val="FF0000"/>
                </a:solidFill>
                <a:latin typeface="Albert Sans"/>
                <a:cs typeface="Times New Roman" panose="02020603050405020304" pitchFamily="18" charset="0"/>
              </a:rPr>
              <a:t>Gujarat Tourism</a:t>
            </a:r>
            <a:r>
              <a:rPr lang="en-US" sz="1600" dirty="0">
                <a:latin typeface="Albert Sans"/>
                <a:cs typeface="Times New Roman" panose="02020603050405020304" pitchFamily="18" charset="0"/>
              </a:rPr>
              <a:t> help to Tourists in Gujarat often face problems like difficulty in finding places that match their interests, navigation issues, lack of real-time updates, and limited digital assistance. </a:t>
            </a:r>
            <a:br>
              <a:rPr lang="en-US" sz="1600" dirty="0">
                <a:latin typeface="Albert Sans"/>
                <a:cs typeface="Times New Roman" panose="02020603050405020304" pitchFamily="18" charset="0"/>
              </a:rPr>
            </a:br>
            <a:endParaRPr lang="fr-FR" sz="1600" b="0" strike="noStrike" spc="-1" dirty="0">
              <a:solidFill>
                <a:schemeClr val="dk1"/>
              </a:solidFill>
              <a:latin typeface="Albert Sans"/>
            </a:endParaRPr>
          </a:p>
        </p:txBody>
      </p:sp>
      <p:sp>
        <p:nvSpPr>
          <p:cNvPr id="373" name="PlaceHolder 2"/>
          <p:cNvSpPr>
            <a:spLocks noGrp="1"/>
          </p:cNvSpPr>
          <p:nvPr>
            <p:ph type="title"/>
          </p:nvPr>
        </p:nvSpPr>
        <p:spPr>
          <a:xfrm>
            <a:off x="2481030" y="867060"/>
            <a:ext cx="4805730" cy="837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2800" b="1" dirty="0">
                <a:effectLst>
                  <a:outerShdw blurRad="38100" dist="38100" dir="2700000" algn="tl">
                    <a:srgbClr val="000000">
                      <a:alpha val="43137"/>
                    </a:srgbClr>
                  </a:outerShdw>
                </a:effectLst>
                <a:latin typeface="Albert Sans"/>
                <a:cs typeface="Times New Roman" pitchFamily="18" charset="0"/>
              </a:rPr>
              <a:t>PROBLEM STATEMENT</a:t>
            </a:r>
            <a:br>
              <a:rPr lang="en-US" sz="2800" b="1" dirty="0">
                <a:effectLst>
                  <a:outerShdw blurRad="38100" dist="38100" dir="2700000" algn="tl">
                    <a:srgbClr val="000000">
                      <a:alpha val="43137"/>
                    </a:srgbClr>
                  </a:outerShdw>
                </a:effectLst>
                <a:latin typeface="Albert Sans"/>
                <a:cs typeface="Times New Roman" pitchFamily="18" charset="0"/>
              </a:rPr>
            </a:br>
            <a:endParaRPr lang="fr-FR" sz="2800" b="0" strike="noStrike" spc="-1" dirty="0">
              <a:solidFill>
                <a:schemeClr val="dk1"/>
              </a:solidFill>
              <a:latin typeface="Albert Sans"/>
            </a:endParaRPr>
          </a:p>
        </p:txBody>
      </p:sp>
      <p:grpSp>
        <p:nvGrpSpPr>
          <p:cNvPr id="375" name="Google Shape;544;p41"/>
          <p:cNvGrpSpPr/>
          <p:nvPr/>
        </p:nvGrpSpPr>
        <p:grpSpPr>
          <a:xfrm>
            <a:off x="713520" y="473400"/>
            <a:ext cx="1137240" cy="1137600"/>
            <a:chOff x="713520" y="473400"/>
            <a:chExt cx="1137240" cy="1137600"/>
          </a:xfrm>
        </p:grpSpPr>
        <p:sp>
          <p:nvSpPr>
            <p:cNvPr id="376" name="Google Shape;545;p41"/>
            <p:cNvSpPr/>
            <p:nvPr/>
          </p:nvSpPr>
          <p:spPr>
            <a:xfrm rot="10800000">
              <a:off x="713520" y="473400"/>
              <a:ext cx="612000" cy="612000"/>
            </a:xfrm>
            <a:custGeom>
              <a:avLst/>
              <a:gdLst>
                <a:gd name="textAreaLeft" fmla="*/ 0 w 612000"/>
                <a:gd name="textAreaRight" fmla="*/ 612360 w 612000"/>
                <a:gd name="textAreaTop" fmla="*/ 0 h 612000"/>
                <a:gd name="textAreaBottom" fmla="*/ 61236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7" name="Google Shape;546;p41"/>
            <p:cNvSpPr/>
            <p:nvPr/>
          </p:nvSpPr>
          <p:spPr>
            <a:xfrm rot="10800000">
              <a:off x="810720" y="1078200"/>
              <a:ext cx="83160" cy="518400"/>
            </a:xfrm>
            <a:custGeom>
              <a:avLst/>
              <a:gdLst>
                <a:gd name="textAreaLeft" fmla="*/ 0 w 83160"/>
                <a:gd name="textAreaRight" fmla="*/ 83520 w 83160"/>
                <a:gd name="textAreaTop" fmla="*/ 0 h 518400"/>
                <a:gd name="textAreaBottom" fmla="*/ 51876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547;p41"/>
            <p:cNvSpPr/>
            <p:nvPr/>
          </p:nvSpPr>
          <p:spPr>
            <a:xfrm rot="10800000">
              <a:off x="934560" y="1045080"/>
              <a:ext cx="189000" cy="489600"/>
            </a:xfrm>
            <a:custGeom>
              <a:avLst/>
              <a:gdLst>
                <a:gd name="textAreaLeft" fmla="*/ 0 w 189000"/>
                <a:gd name="textAreaRight" fmla="*/ 189360 w 189000"/>
                <a:gd name="textAreaTop" fmla="*/ 0 h 489600"/>
                <a:gd name="textAreaBottom" fmla="*/ 48996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9" name="Google Shape;548;p41"/>
            <p:cNvSpPr/>
            <p:nvPr/>
          </p:nvSpPr>
          <p:spPr>
            <a:xfrm rot="10800000">
              <a:off x="1047960" y="986760"/>
              <a:ext cx="286920" cy="439560"/>
            </a:xfrm>
            <a:custGeom>
              <a:avLst/>
              <a:gdLst>
                <a:gd name="textAreaLeft" fmla="*/ 0 w 286920"/>
                <a:gd name="textAreaRight" fmla="*/ 287280 w 286920"/>
                <a:gd name="textAreaTop" fmla="*/ 0 h 439560"/>
                <a:gd name="textAreaBottom" fmla="*/ 43992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0" name="Google Shape;549;p41"/>
            <p:cNvSpPr/>
            <p:nvPr/>
          </p:nvSpPr>
          <p:spPr>
            <a:xfrm rot="10800000">
              <a:off x="1147680" y="905400"/>
              <a:ext cx="371880" cy="370440"/>
            </a:xfrm>
            <a:custGeom>
              <a:avLst/>
              <a:gdLst>
                <a:gd name="textAreaLeft" fmla="*/ 0 w 371880"/>
                <a:gd name="textAreaRight" fmla="*/ 372240 w 371880"/>
                <a:gd name="textAreaTop" fmla="*/ 0 h 370440"/>
                <a:gd name="textAreaBottom" fmla="*/ 37080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1" name="Google Shape;550;p41"/>
            <p:cNvSpPr/>
            <p:nvPr/>
          </p:nvSpPr>
          <p:spPr>
            <a:xfrm rot="10800000">
              <a:off x="1227960" y="806040"/>
              <a:ext cx="441000" cy="284760"/>
            </a:xfrm>
            <a:custGeom>
              <a:avLst/>
              <a:gdLst>
                <a:gd name="textAreaLeft" fmla="*/ 0 w 441000"/>
                <a:gd name="textAreaRight" fmla="*/ 441360 w 441000"/>
                <a:gd name="textAreaTop" fmla="*/ 0 h 284760"/>
                <a:gd name="textAreaBottom" fmla="*/ 28512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2" name="Google Shape;551;p41"/>
            <p:cNvSpPr/>
            <p:nvPr/>
          </p:nvSpPr>
          <p:spPr>
            <a:xfrm rot="10800000">
              <a:off x="1285920" y="691920"/>
              <a:ext cx="490680" cy="186840"/>
            </a:xfrm>
            <a:custGeom>
              <a:avLst/>
              <a:gdLst>
                <a:gd name="textAreaLeft" fmla="*/ 0 w 490680"/>
                <a:gd name="textAreaRight" fmla="*/ 491040 w 490680"/>
                <a:gd name="textAreaTop" fmla="*/ 0 h 186840"/>
                <a:gd name="textAreaBottom" fmla="*/ 18720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3" name="Google Shape;552;p41"/>
            <p:cNvSpPr/>
            <p:nvPr/>
          </p:nvSpPr>
          <p:spPr>
            <a:xfrm rot="10800000">
              <a:off x="1318680" y="568080"/>
              <a:ext cx="518760" cy="80640"/>
            </a:xfrm>
            <a:custGeom>
              <a:avLst/>
              <a:gdLst>
                <a:gd name="textAreaLeft" fmla="*/ 0 w 518760"/>
                <a:gd name="textAreaRight" fmla="*/ 519120 w 518760"/>
                <a:gd name="textAreaTop" fmla="*/ 0 h 80640"/>
                <a:gd name="textAreaBottom" fmla="*/ 8100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4" name="Google Shape;553;p41"/>
            <p:cNvSpPr/>
            <p:nvPr/>
          </p:nvSpPr>
          <p:spPr>
            <a:xfrm rot="10800000">
              <a:off x="713880" y="473760"/>
              <a:ext cx="1136880" cy="1137240"/>
            </a:xfrm>
            <a:custGeom>
              <a:avLst/>
              <a:gdLst>
                <a:gd name="textAreaLeft" fmla="*/ 0 w 1136880"/>
                <a:gd name="textAreaRight" fmla="*/ 1137240 w 1136880"/>
                <a:gd name="textAreaTop" fmla="*/ 0 h 1137240"/>
                <a:gd name="textAreaBottom" fmla="*/ 113760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85" name="Google Shape;554;p41"/>
          <p:cNvGrpSpPr/>
          <p:nvPr/>
        </p:nvGrpSpPr>
        <p:grpSpPr>
          <a:xfrm>
            <a:off x="713520" y="3857400"/>
            <a:ext cx="812880" cy="812880"/>
            <a:chOff x="713520" y="3857400"/>
            <a:chExt cx="812880" cy="812880"/>
          </a:xfrm>
        </p:grpSpPr>
        <p:sp>
          <p:nvSpPr>
            <p:cNvPr id="386" name="Google Shape;555;p41"/>
            <p:cNvSpPr/>
            <p:nvPr/>
          </p:nvSpPr>
          <p:spPr>
            <a:xfrm rot="10800000">
              <a:off x="713520" y="385740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7" name="Google Shape;556;p41"/>
            <p:cNvSpPr/>
            <p:nvPr/>
          </p:nvSpPr>
          <p:spPr>
            <a:xfrm rot="10800000">
              <a:off x="713520" y="41439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88" name="Google Shape;557;p41"/>
          <p:cNvGrpSpPr/>
          <p:nvPr/>
        </p:nvGrpSpPr>
        <p:grpSpPr>
          <a:xfrm>
            <a:off x="7392240" y="3631320"/>
            <a:ext cx="1038240" cy="1038600"/>
            <a:chOff x="7392240" y="3631320"/>
            <a:chExt cx="1038240" cy="1038600"/>
          </a:xfrm>
        </p:grpSpPr>
        <p:sp>
          <p:nvSpPr>
            <p:cNvPr id="389" name="Google Shape;558;p41"/>
            <p:cNvSpPr/>
            <p:nvPr/>
          </p:nvSpPr>
          <p:spPr>
            <a:xfrm>
              <a:off x="7871760" y="4110840"/>
              <a:ext cx="558720" cy="558720"/>
            </a:xfrm>
            <a:custGeom>
              <a:avLst/>
              <a:gdLst>
                <a:gd name="textAreaLeft" fmla="*/ 0 w 558720"/>
                <a:gd name="textAreaRight" fmla="*/ 55908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0" name="Google Shape;559;p41"/>
            <p:cNvSpPr/>
            <p:nvPr/>
          </p:nvSpPr>
          <p:spPr>
            <a:xfrm>
              <a:off x="8266320" y="3644280"/>
              <a:ext cx="75600" cy="473400"/>
            </a:xfrm>
            <a:custGeom>
              <a:avLst/>
              <a:gdLst>
                <a:gd name="textAreaLeft" fmla="*/ 0 w 75600"/>
                <a:gd name="textAreaRight" fmla="*/ 7596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1" name="Google Shape;560;p41"/>
            <p:cNvSpPr/>
            <p:nvPr/>
          </p:nvSpPr>
          <p:spPr>
            <a:xfrm>
              <a:off x="8056440" y="3700800"/>
              <a:ext cx="172800" cy="447120"/>
            </a:xfrm>
            <a:custGeom>
              <a:avLst/>
              <a:gdLst>
                <a:gd name="textAreaLeft" fmla="*/ 0 w 172800"/>
                <a:gd name="textAreaRight" fmla="*/ 17316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2" name="Google Shape;561;p41"/>
            <p:cNvSpPr/>
            <p:nvPr/>
          </p:nvSpPr>
          <p:spPr>
            <a:xfrm>
              <a:off x="7863120" y="3799800"/>
              <a:ext cx="261720" cy="401400"/>
            </a:xfrm>
            <a:custGeom>
              <a:avLst/>
              <a:gdLst>
                <a:gd name="textAreaLeft" fmla="*/ 0 w 261720"/>
                <a:gd name="textAreaRight" fmla="*/ 26208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3" name="Google Shape;562;p41"/>
            <p:cNvSpPr/>
            <p:nvPr/>
          </p:nvSpPr>
          <p:spPr>
            <a:xfrm>
              <a:off x="7695000" y="3936960"/>
              <a:ext cx="339480" cy="338040"/>
            </a:xfrm>
            <a:custGeom>
              <a:avLst/>
              <a:gdLst>
                <a:gd name="textAreaLeft" fmla="*/ 0 w 339480"/>
                <a:gd name="textAreaRight" fmla="*/ 33984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4" name="Google Shape;563;p41"/>
            <p:cNvSpPr/>
            <p:nvPr/>
          </p:nvSpPr>
          <p:spPr>
            <a:xfrm>
              <a:off x="7558560" y="4106160"/>
              <a:ext cx="402480" cy="260280"/>
            </a:xfrm>
            <a:custGeom>
              <a:avLst/>
              <a:gdLst>
                <a:gd name="textAreaLeft" fmla="*/ 0 w 402480"/>
                <a:gd name="textAreaRight" fmla="*/ 40284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5" name="Google Shape;564;p41"/>
            <p:cNvSpPr/>
            <p:nvPr/>
          </p:nvSpPr>
          <p:spPr>
            <a:xfrm>
              <a:off x="7460280" y="4299840"/>
              <a:ext cx="447840" cy="170640"/>
            </a:xfrm>
            <a:custGeom>
              <a:avLst/>
              <a:gdLst>
                <a:gd name="textAreaLeft" fmla="*/ 0 w 447840"/>
                <a:gd name="textAreaRight" fmla="*/ 44820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6" name="Google Shape;565;p41"/>
            <p:cNvSpPr/>
            <p:nvPr/>
          </p:nvSpPr>
          <p:spPr>
            <a:xfrm>
              <a:off x="7404480" y="4509720"/>
              <a:ext cx="473760" cy="73800"/>
            </a:xfrm>
            <a:custGeom>
              <a:avLst/>
              <a:gdLst>
                <a:gd name="textAreaLeft" fmla="*/ 0 w 473760"/>
                <a:gd name="textAreaRight" fmla="*/ 47412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7" name="Google Shape;566;p41"/>
            <p:cNvSpPr/>
            <p:nvPr/>
          </p:nvSpPr>
          <p:spPr>
            <a:xfrm>
              <a:off x="7392240" y="3631320"/>
              <a:ext cx="1038240" cy="1038600"/>
            </a:xfrm>
            <a:custGeom>
              <a:avLst/>
              <a:gdLst>
                <a:gd name="textAreaLeft" fmla="*/ 0 w 1038240"/>
                <a:gd name="textAreaRight" fmla="*/ 103860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98" name="Google Shape;567;p41"/>
          <p:cNvGrpSpPr/>
          <p:nvPr/>
        </p:nvGrpSpPr>
        <p:grpSpPr>
          <a:xfrm>
            <a:off x="7617960" y="486360"/>
            <a:ext cx="812880" cy="812880"/>
            <a:chOff x="7617960" y="486360"/>
            <a:chExt cx="812880" cy="812880"/>
          </a:xfrm>
        </p:grpSpPr>
        <p:sp>
          <p:nvSpPr>
            <p:cNvPr id="399" name="Google Shape;568;p41"/>
            <p:cNvSpPr/>
            <p:nvPr/>
          </p:nvSpPr>
          <p:spPr>
            <a:xfrm>
              <a:off x="7617960" y="48636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0" name="Google Shape;569;p41"/>
            <p:cNvSpPr/>
            <p:nvPr/>
          </p:nvSpPr>
          <p:spPr>
            <a:xfrm>
              <a:off x="7904520" y="4863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401" name="Google Shape;570;p41"/>
          <p:cNvCxnSpPr/>
          <p:nvPr/>
        </p:nvCxnSpPr>
        <p:spPr>
          <a:xfrm>
            <a:off x="713160" y="3561840"/>
            <a:ext cx="7718400" cy="360"/>
          </a:xfrm>
          <a:prstGeom prst="straightConnector1">
            <a:avLst/>
          </a:prstGeom>
          <a:ln w="9525">
            <a:solidFill>
              <a:srgbClr val="E3B369"/>
            </a:solidFill>
            <a:round/>
          </a:ln>
        </p:spPr>
      </p:cxnSp>
      <p:cxnSp>
        <p:nvCxnSpPr>
          <p:cNvPr id="402" name="Google Shape;571;p41"/>
          <p:cNvCxnSpPr>
            <a:cxnSpLocks/>
          </p:cNvCxnSpPr>
          <p:nvPr/>
        </p:nvCxnSpPr>
        <p:spPr>
          <a:xfrm flipV="1">
            <a:off x="2038320" y="1272600"/>
            <a:ext cx="5579640" cy="26640"/>
          </a:xfrm>
          <a:prstGeom prst="straightConnector1">
            <a:avLst/>
          </a:prstGeom>
          <a:ln w="9525">
            <a:solidFill>
              <a:srgbClr val="E3B369"/>
            </a:solidFill>
            <a:round/>
          </a:ln>
        </p:spPr>
      </p:cxnSp>
      <p:sp>
        <p:nvSpPr>
          <p:cNvPr id="403" name="Google Shape;572;p41"/>
          <p:cNvSpPr/>
          <p:nvPr/>
        </p:nvSpPr>
        <p:spPr>
          <a:xfrm>
            <a:off x="713160" y="473400"/>
            <a:ext cx="7717320" cy="4196520"/>
          </a:xfrm>
          <a:custGeom>
            <a:avLst/>
            <a:gdLst>
              <a:gd name="textAreaLeft" fmla="*/ 0 w 7717320"/>
              <a:gd name="textAreaRight" fmla="*/ 771768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570A9-EBF0-6F0B-42AF-944730218598}"/>
            </a:ext>
          </a:extLst>
        </p:cNvPr>
        <p:cNvGrpSpPr/>
        <p:nvPr/>
      </p:nvGrpSpPr>
      <p:grpSpPr>
        <a:xfrm>
          <a:off x="0" y="0"/>
          <a:ext cx="0" cy="0"/>
          <a:chOff x="0" y="0"/>
          <a:chExt cx="0" cy="0"/>
        </a:xfrm>
      </p:grpSpPr>
      <p:sp>
        <p:nvSpPr>
          <p:cNvPr id="373" name="PlaceHolder 2">
            <a:extLst>
              <a:ext uri="{FF2B5EF4-FFF2-40B4-BE49-F238E27FC236}">
                <a16:creationId xmlns:a16="http://schemas.microsoft.com/office/drawing/2014/main" id="{B2417814-F070-963D-9E6A-148C37FCB27F}"/>
              </a:ext>
            </a:extLst>
          </p:cNvPr>
          <p:cNvSpPr>
            <a:spLocks noGrp="1"/>
          </p:cNvSpPr>
          <p:nvPr>
            <p:ph type="title"/>
          </p:nvPr>
        </p:nvSpPr>
        <p:spPr>
          <a:xfrm>
            <a:off x="2543580" y="417513"/>
            <a:ext cx="4159620" cy="837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2400" b="1" dirty="0">
                <a:latin typeface="Albert Sans"/>
                <a:cs typeface="Times New Roman" pitchFamily="18" charset="0"/>
              </a:rPr>
              <a:t>PURPOSE OF PROJECT</a:t>
            </a:r>
            <a:endParaRPr lang="fr-FR" sz="2400" b="0" strike="noStrike" spc="-1" dirty="0">
              <a:solidFill>
                <a:schemeClr val="dk1"/>
              </a:solidFill>
              <a:latin typeface="Albert Sans"/>
            </a:endParaRPr>
          </a:p>
        </p:txBody>
      </p:sp>
      <p:grpSp>
        <p:nvGrpSpPr>
          <p:cNvPr id="375" name="Google Shape;544;p41">
            <a:extLst>
              <a:ext uri="{FF2B5EF4-FFF2-40B4-BE49-F238E27FC236}">
                <a16:creationId xmlns:a16="http://schemas.microsoft.com/office/drawing/2014/main" id="{C055964E-03A3-7E27-F188-47036698F6C2}"/>
              </a:ext>
            </a:extLst>
          </p:cNvPr>
          <p:cNvGrpSpPr/>
          <p:nvPr/>
        </p:nvGrpSpPr>
        <p:grpSpPr>
          <a:xfrm>
            <a:off x="713520" y="473400"/>
            <a:ext cx="1137240" cy="1137600"/>
            <a:chOff x="713520" y="473400"/>
            <a:chExt cx="1137240" cy="1137600"/>
          </a:xfrm>
        </p:grpSpPr>
        <p:sp>
          <p:nvSpPr>
            <p:cNvPr id="376" name="Google Shape;545;p41">
              <a:extLst>
                <a:ext uri="{FF2B5EF4-FFF2-40B4-BE49-F238E27FC236}">
                  <a16:creationId xmlns:a16="http://schemas.microsoft.com/office/drawing/2014/main" id="{92773EF6-20B7-B69D-F7CC-C680002BB6F6}"/>
                </a:ext>
              </a:extLst>
            </p:cNvPr>
            <p:cNvSpPr/>
            <p:nvPr/>
          </p:nvSpPr>
          <p:spPr>
            <a:xfrm rot="10800000">
              <a:off x="713520" y="473400"/>
              <a:ext cx="612000" cy="612000"/>
            </a:xfrm>
            <a:custGeom>
              <a:avLst/>
              <a:gdLst>
                <a:gd name="textAreaLeft" fmla="*/ 0 w 612000"/>
                <a:gd name="textAreaRight" fmla="*/ 612360 w 612000"/>
                <a:gd name="textAreaTop" fmla="*/ 0 h 612000"/>
                <a:gd name="textAreaBottom" fmla="*/ 61236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7" name="Google Shape;546;p41">
              <a:extLst>
                <a:ext uri="{FF2B5EF4-FFF2-40B4-BE49-F238E27FC236}">
                  <a16:creationId xmlns:a16="http://schemas.microsoft.com/office/drawing/2014/main" id="{B2351DDF-024D-0E00-5E40-CB66B34AA738}"/>
                </a:ext>
              </a:extLst>
            </p:cNvPr>
            <p:cNvSpPr/>
            <p:nvPr/>
          </p:nvSpPr>
          <p:spPr>
            <a:xfrm rot="10800000">
              <a:off x="810720" y="1078200"/>
              <a:ext cx="83160" cy="518400"/>
            </a:xfrm>
            <a:custGeom>
              <a:avLst/>
              <a:gdLst>
                <a:gd name="textAreaLeft" fmla="*/ 0 w 83160"/>
                <a:gd name="textAreaRight" fmla="*/ 83520 w 83160"/>
                <a:gd name="textAreaTop" fmla="*/ 0 h 518400"/>
                <a:gd name="textAreaBottom" fmla="*/ 51876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8" name="Google Shape;547;p41">
              <a:extLst>
                <a:ext uri="{FF2B5EF4-FFF2-40B4-BE49-F238E27FC236}">
                  <a16:creationId xmlns:a16="http://schemas.microsoft.com/office/drawing/2014/main" id="{C67EFCC0-A991-1ADD-771D-ECDE9D7CD98A}"/>
                </a:ext>
              </a:extLst>
            </p:cNvPr>
            <p:cNvSpPr/>
            <p:nvPr/>
          </p:nvSpPr>
          <p:spPr>
            <a:xfrm rot="10800000">
              <a:off x="934560" y="1045080"/>
              <a:ext cx="189000" cy="489600"/>
            </a:xfrm>
            <a:custGeom>
              <a:avLst/>
              <a:gdLst>
                <a:gd name="textAreaLeft" fmla="*/ 0 w 189000"/>
                <a:gd name="textAreaRight" fmla="*/ 189360 w 189000"/>
                <a:gd name="textAreaTop" fmla="*/ 0 h 489600"/>
                <a:gd name="textAreaBottom" fmla="*/ 48996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79" name="Google Shape;548;p41">
              <a:extLst>
                <a:ext uri="{FF2B5EF4-FFF2-40B4-BE49-F238E27FC236}">
                  <a16:creationId xmlns:a16="http://schemas.microsoft.com/office/drawing/2014/main" id="{3A12820B-C8B2-546A-14FA-521D2FA0FD73}"/>
                </a:ext>
              </a:extLst>
            </p:cNvPr>
            <p:cNvSpPr/>
            <p:nvPr/>
          </p:nvSpPr>
          <p:spPr>
            <a:xfrm rot="10800000">
              <a:off x="1047960" y="986760"/>
              <a:ext cx="286920" cy="439560"/>
            </a:xfrm>
            <a:custGeom>
              <a:avLst/>
              <a:gdLst>
                <a:gd name="textAreaLeft" fmla="*/ 0 w 286920"/>
                <a:gd name="textAreaRight" fmla="*/ 287280 w 286920"/>
                <a:gd name="textAreaTop" fmla="*/ 0 h 439560"/>
                <a:gd name="textAreaBottom" fmla="*/ 43992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0" name="Google Shape;549;p41">
              <a:extLst>
                <a:ext uri="{FF2B5EF4-FFF2-40B4-BE49-F238E27FC236}">
                  <a16:creationId xmlns:a16="http://schemas.microsoft.com/office/drawing/2014/main" id="{51E1C7E8-8C6B-4CD6-0B3B-3D3E28F38458}"/>
                </a:ext>
              </a:extLst>
            </p:cNvPr>
            <p:cNvSpPr/>
            <p:nvPr/>
          </p:nvSpPr>
          <p:spPr>
            <a:xfrm rot="10800000">
              <a:off x="1147680" y="905400"/>
              <a:ext cx="371880" cy="370440"/>
            </a:xfrm>
            <a:custGeom>
              <a:avLst/>
              <a:gdLst>
                <a:gd name="textAreaLeft" fmla="*/ 0 w 371880"/>
                <a:gd name="textAreaRight" fmla="*/ 372240 w 371880"/>
                <a:gd name="textAreaTop" fmla="*/ 0 h 370440"/>
                <a:gd name="textAreaBottom" fmla="*/ 37080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1" name="Google Shape;550;p41">
              <a:extLst>
                <a:ext uri="{FF2B5EF4-FFF2-40B4-BE49-F238E27FC236}">
                  <a16:creationId xmlns:a16="http://schemas.microsoft.com/office/drawing/2014/main" id="{FCC0AD05-EF94-E8EF-C974-571964AF1370}"/>
                </a:ext>
              </a:extLst>
            </p:cNvPr>
            <p:cNvSpPr/>
            <p:nvPr/>
          </p:nvSpPr>
          <p:spPr>
            <a:xfrm rot="10800000">
              <a:off x="1227960" y="806040"/>
              <a:ext cx="441000" cy="284760"/>
            </a:xfrm>
            <a:custGeom>
              <a:avLst/>
              <a:gdLst>
                <a:gd name="textAreaLeft" fmla="*/ 0 w 441000"/>
                <a:gd name="textAreaRight" fmla="*/ 441360 w 441000"/>
                <a:gd name="textAreaTop" fmla="*/ 0 h 284760"/>
                <a:gd name="textAreaBottom" fmla="*/ 28512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2" name="Google Shape;551;p41">
              <a:extLst>
                <a:ext uri="{FF2B5EF4-FFF2-40B4-BE49-F238E27FC236}">
                  <a16:creationId xmlns:a16="http://schemas.microsoft.com/office/drawing/2014/main" id="{7F417D0E-C46D-63AE-9123-593846EA18B6}"/>
                </a:ext>
              </a:extLst>
            </p:cNvPr>
            <p:cNvSpPr/>
            <p:nvPr/>
          </p:nvSpPr>
          <p:spPr>
            <a:xfrm rot="10800000">
              <a:off x="1285920" y="691920"/>
              <a:ext cx="490680" cy="186840"/>
            </a:xfrm>
            <a:custGeom>
              <a:avLst/>
              <a:gdLst>
                <a:gd name="textAreaLeft" fmla="*/ 0 w 490680"/>
                <a:gd name="textAreaRight" fmla="*/ 491040 w 490680"/>
                <a:gd name="textAreaTop" fmla="*/ 0 h 186840"/>
                <a:gd name="textAreaBottom" fmla="*/ 18720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3" name="Google Shape;552;p41">
              <a:extLst>
                <a:ext uri="{FF2B5EF4-FFF2-40B4-BE49-F238E27FC236}">
                  <a16:creationId xmlns:a16="http://schemas.microsoft.com/office/drawing/2014/main" id="{221DA9B2-DC57-4908-FF7F-B16F3518E3F2}"/>
                </a:ext>
              </a:extLst>
            </p:cNvPr>
            <p:cNvSpPr/>
            <p:nvPr/>
          </p:nvSpPr>
          <p:spPr>
            <a:xfrm rot="10800000">
              <a:off x="1318680" y="568080"/>
              <a:ext cx="518760" cy="80640"/>
            </a:xfrm>
            <a:custGeom>
              <a:avLst/>
              <a:gdLst>
                <a:gd name="textAreaLeft" fmla="*/ 0 w 518760"/>
                <a:gd name="textAreaRight" fmla="*/ 519120 w 518760"/>
                <a:gd name="textAreaTop" fmla="*/ 0 h 80640"/>
                <a:gd name="textAreaBottom" fmla="*/ 8100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4" name="Google Shape;553;p41">
              <a:extLst>
                <a:ext uri="{FF2B5EF4-FFF2-40B4-BE49-F238E27FC236}">
                  <a16:creationId xmlns:a16="http://schemas.microsoft.com/office/drawing/2014/main" id="{8585641F-5F5B-E50A-7E62-0EC5FD5AC883}"/>
                </a:ext>
              </a:extLst>
            </p:cNvPr>
            <p:cNvSpPr/>
            <p:nvPr/>
          </p:nvSpPr>
          <p:spPr>
            <a:xfrm rot="10800000">
              <a:off x="713880" y="473760"/>
              <a:ext cx="1136880" cy="1137240"/>
            </a:xfrm>
            <a:custGeom>
              <a:avLst/>
              <a:gdLst>
                <a:gd name="textAreaLeft" fmla="*/ 0 w 1136880"/>
                <a:gd name="textAreaRight" fmla="*/ 1137240 w 1136880"/>
                <a:gd name="textAreaTop" fmla="*/ 0 h 1137240"/>
                <a:gd name="textAreaBottom" fmla="*/ 113760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85" name="Google Shape;554;p41">
            <a:extLst>
              <a:ext uri="{FF2B5EF4-FFF2-40B4-BE49-F238E27FC236}">
                <a16:creationId xmlns:a16="http://schemas.microsoft.com/office/drawing/2014/main" id="{B2DE8A9E-4FD2-CA21-B55A-2D0234B9779E}"/>
              </a:ext>
            </a:extLst>
          </p:cNvPr>
          <p:cNvGrpSpPr/>
          <p:nvPr/>
        </p:nvGrpSpPr>
        <p:grpSpPr>
          <a:xfrm>
            <a:off x="713520" y="3857400"/>
            <a:ext cx="812880" cy="812880"/>
            <a:chOff x="713520" y="3857400"/>
            <a:chExt cx="812880" cy="812880"/>
          </a:xfrm>
        </p:grpSpPr>
        <p:sp>
          <p:nvSpPr>
            <p:cNvPr id="386" name="Google Shape;555;p41">
              <a:extLst>
                <a:ext uri="{FF2B5EF4-FFF2-40B4-BE49-F238E27FC236}">
                  <a16:creationId xmlns:a16="http://schemas.microsoft.com/office/drawing/2014/main" id="{BDB4ED2B-2850-4195-FB2A-7C567BAB972E}"/>
                </a:ext>
              </a:extLst>
            </p:cNvPr>
            <p:cNvSpPr/>
            <p:nvPr/>
          </p:nvSpPr>
          <p:spPr>
            <a:xfrm rot="10800000">
              <a:off x="713520" y="385740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87" name="Google Shape;556;p41">
              <a:extLst>
                <a:ext uri="{FF2B5EF4-FFF2-40B4-BE49-F238E27FC236}">
                  <a16:creationId xmlns:a16="http://schemas.microsoft.com/office/drawing/2014/main" id="{8022C2ED-0448-4E1D-8D7A-FA4A9A343BED}"/>
                </a:ext>
              </a:extLst>
            </p:cNvPr>
            <p:cNvSpPr/>
            <p:nvPr/>
          </p:nvSpPr>
          <p:spPr>
            <a:xfrm rot="10800000">
              <a:off x="713520" y="41439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88" name="Google Shape;557;p41">
            <a:extLst>
              <a:ext uri="{FF2B5EF4-FFF2-40B4-BE49-F238E27FC236}">
                <a16:creationId xmlns:a16="http://schemas.microsoft.com/office/drawing/2014/main" id="{B7C5FA87-362B-2284-EE0F-E085D8217A0A}"/>
              </a:ext>
            </a:extLst>
          </p:cNvPr>
          <p:cNvGrpSpPr/>
          <p:nvPr/>
        </p:nvGrpSpPr>
        <p:grpSpPr>
          <a:xfrm>
            <a:off x="7392240" y="3631320"/>
            <a:ext cx="1038240" cy="1038600"/>
            <a:chOff x="7392240" y="3631320"/>
            <a:chExt cx="1038240" cy="1038600"/>
          </a:xfrm>
        </p:grpSpPr>
        <p:sp>
          <p:nvSpPr>
            <p:cNvPr id="389" name="Google Shape;558;p41">
              <a:extLst>
                <a:ext uri="{FF2B5EF4-FFF2-40B4-BE49-F238E27FC236}">
                  <a16:creationId xmlns:a16="http://schemas.microsoft.com/office/drawing/2014/main" id="{BEDADA90-9E0A-8590-0197-CFE48482F075}"/>
                </a:ext>
              </a:extLst>
            </p:cNvPr>
            <p:cNvSpPr/>
            <p:nvPr/>
          </p:nvSpPr>
          <p:spPr>
            <a:xfrm>
              <a:off x="7871760" y="4110840"/>
              <a:ext cx="558720" cy="558720"/>
            </a:xfrm>
            <a:custGeom>
              <a:avLst/>
              <a:gdLst>
                <a:gd name="textAreaLeft" fmla="*/ 0 w 558720"/>
                <a:gd name="textAreaRight" fmla="*/ 55908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0" name="Google Shape;559;p41">
              <a:extLst>
                <a:ext uri="{FF2B5EF4-FFF2-40B4-BE49-F238E27FC236}">
                  <a16:creationId xmlns:a16="http://schemas.microsoft.com/office/drawing/2014/main" id="{13BA7739-3231-7D86-ACC0-BC5B97E3B332}"/>
                </a:ext>
              </a:extLst>
            </p:cNvPr>
            <p:cNvSpPr/>
            <p:nvPr/>
          </p:nvSpPr>
          <p:spPr>
            <a:xfrm>
              <a:off x="8266320" y="3644280"/>
              <a:ext cx="75600" cy="473400"/>
            </a:xfrm>
            <a:custGeom>
              <a:avLst/>
              <a:gdLst>
                <a:gd name="textAreaLeft" fmla="*/ 0 w 75600"/>
                <a:gd name="textAreaRight" fmla="*/ 7596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1" name="Google Shape;560;p41">
              <a:extLst>
                <a:ext uri="{FF2B5EF4-FFF2-40B4-BE49-F238E27FC236}">
                  <a16:creationId xmlns:a16="http://schemas.microsoft.com/office/drawing/2014/main" id="{634E42B0-A706-3C02-AC4F-B0EDD9E25D24}"/>
                </a:ext>
              </a:extLst>
            </p:cNvPr>
            <p:cNvSpPr/>
            <p:nvPr/>
          </p:nvSpPr>
          <p:spPr>
            <a:xfrm>
              <a:off x="8056440" y="3700800"/>
              <a:ext cx="172800" cy="447120"/>
            </a:xfrm>
            <a:custGeom>
              <a:avLst/>
              <a:gdLst>
                <a:gd name="textAreaLeft" fmla="*/ 0 w 172800"/>
                <a:gd name="textAreaRight" fmla="*/ 17316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2" name="Google Shape;561;p41">
              <a:extLst>
                <a:ext uri="{FF2B5EF4-FFF2-40B4-BE49-F238E27FC236}">
                  <a16:creationId xmlns:a16="http://schemas.microsoft.com/office/drawing/2014/main" id="{4C191B18-A6F6-B828-17BF-24827DD342C7}"/>
                </a:ext>
              </a:extLst>
            </p:cNvPr>
            <p:cNvSpPr/>
            <p:nvPr/>
          </p:nvSpPr>
          <p:spPr>
            <a:xfrm>
              <a:off x="7863120" y="3799800"/>
              <a:ext cx="261720" cy="401400"/>
            </a:xfrm>
            <a:custGeom>
              <a:avLst/>
              <a:gdLst>
                <a:gd name="textAreaLeft" fmla="*/ 0 w 261720"/>
                <a:gd name="textAreaRight" fmla="*/ 26208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3" name="Google Shape;562;p41">
              <a:extLst>
                <a:ext uri="{FF2B5EF4-FFF2-40B4-BE49-F238E27FC236}">
                  <a16:creationId xmlns:a16="http://schemas.microsoft.com/office/drawing/2014/main" id="{74B7B412-97AA-8FF2-8058-6262E9279CEF}"/>
                </a:ext>
              </a:extLst>
            </p:cNvPr>
            <p:cNvSpPr/>
            <p:nvPr/>
          </p:nvSpPr>
          <p:spPr>
            <a:xfrm>
              <a:off x="7695000" y="3936960"/>
              <a:ext cx="339480" cy="338040"/>
            </a:xfrm>
            <a:custGeom>
              <a:avLst/>
              <a:gdLst>
                <a:gd name="textAreaLeft" fmla="*/ 0 w 339480"/>
                <a:gd name="textAreaRight" fmla="*/ 33984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4" name="Google Shape;563;p41">
              <a:extLst>
                <a:ext uri="{FF2B5EF4-FFF2-40B4-BE49-F238E27FC236}">
                  <a16:creationId xmlns:a16="http://schemas.microsoft.com/office/drawing/2014/main" id="{C4C8AC41-053F-BA92-3F0E-2821C03E92AF}"/>
                </a:ext>
              </a:extLst>
            </p:cNvPr>
            <p:cNvSpPr/>
            <p:nvPr/>
          </p:nvSpPr>
          <p:spPr>
            <a:xfrm>
              <a:off x="7558560" y="4106160"/>
              <a:ext cx="402480" cy="260280"/>
            </a:xfrm>
            <a:custGeom>
              <a:avLst/>
              <a:gdLst>
                <a:gd name="textAreaLeft" fmla="*/ 0 w 402480"/>
                <a:gd name="textAreaRight" fmla="*/ 40284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5" name="Google Shape;564;p41">
              <a:extLst>
                <a:ext uri="{FF2B5EF4-FFF2-40B4-BE49-F238E27FC236}">
                  <a16:creationId xmlns:a16="http://schemas.microsoft.com/office/drawing/2014/main" id="{F152AAB7-B950-32B6-B5BE-8A5FAF6B9C6A}"/>
                </a:ext>
              </a:extLst>
            </p:cNvPr>
            <p:cNvSpPr/>
            <p:nvPr/>
          </p:nvSpPr>
          <p:spPr>
            <a:xfrm>
              <a:off x="7460280" y="4299840"/>
              <a:ext cx="447840" cy="170640"/>
            </a:xfrm>
            <a:custGeom>
              <a:avLst/>
              <a:gdLst>
                <a:gd name="textAreaLeft" fmla="*/ 0 w 447840"/>
                <a:gd name="textAreaRight" fmla="*/ 44820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6" name="Google Shape;565;p41">
              <a:extLst>
                <a:ext uri="{FF2B5EF4-FFF2-40B4-BE49-F238E27FC236}">
                  <a16:creationId xmlns:a16="http://schemas.microsoft.com/office/drawing/2014/main" id="{A715DBB8-5505-E8BD-24FC-A0DC6EF363BF}"/>
                </a:ext>
              </a:extLst>
            </p:cNvPr>
            <p:cNvSpPr/>
            <p:nvPr/>
          </p:nvSpPr>
          <p:spPr>
            <a:xfrm>
              <a:off x="7404480" y="4509720"/>
              <a:ext cx="473760" cy="73800"/>
            </a:xfrm>
            <a:custGeom>
              <a:avLst/>
              <a:gdLst>
                <a:gd name="textAreaLeft" fmla="*/ 0 w 473760"/>
                <a:gd name="textAreaRight" fmla="*/ 47412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397" name="Google Shape;566;p41">
              <a:extLst>
                <a:ext uri="{FF2B5EF4-FFF2-40B4-BE49-F238E27FC236}">
                  <a16:creationId xmlns:a16="http://schemas.microsoft.com/office/drawing/2014/main" id="{DC2A67C2-8BFF-8AC8-3876-3396AF65D5B2}"/>
                </a:ext>
              </a:extLst>
            </p:cNvPr>
            <p:cNvSpPr/>
            <p:nvPr/>
          </p:nvSpPr>
          <p:spPr>
            <a:xfrm>
              <a:off x="7392240" y="3631320"/>
              <a:ext cx="1038240" cy="1038600"/>
            </a:xfrm>
            <a:custGeom>
              <a:avLst/>
              <a:gdLst>
                <a:gd name="textAreaLeft" fmla="*/ 0 w 1038240"/>
                <a:gd name="textAreaRight" fmla="*/ 103860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398" name="Google Shape;567;p41">
            <a:extLst>
              <a:ext uri="{FF2B5EF4-FFF2-40B4-BE49-F238E27FC236}">
                <a16:creationId xmlns:a16="http://schemas.microsoft.com/office/drawing/2014/main" id="{CCC0C09B-073D-0F28-BFCF-EDA3617CDD23}"/>
              </a:ext>
            </a:extLst>
          </p:cNvPr>
          <p:cNvGrpSpPr/>
          <p:nvPr/>
        </p:nvGrpSpPr>
        <p:grpSpPr>
          <a:xfrm>
            <a:off x="7617960" y="486360"/>
            <a:ext cx="812880" cy="812880"/>
            <a:chOff x="7617960" y="486360"/>
            <a:chExt cx="812880" cy="812880"/>
          </a:xfrm>
        </p:grpSpPr>
        <p:sp>
          <p:nvSpPr>
            <p:cNvPr id="399" name="Google Shape;568;p41">
              <a:extLst>
                <a:ext uri="{FF2B5EF4-FFF2-40B4-BE49-F238E27FC236}">
                  <a16:creationId xmlns:a16="http://schemas.microsoft.com/office/drawing/2014/main" id="{2EDBCAC9-320E-3A17-4E49-5D64B4EC257B}"/>
                </a:ext>
              </a:extLst>
            </p:cNvPr>
            <p:cNvSpPr/>
            <p:nvPr/>
          </p:nvSpPr>
          <p:spPr>
            <a:xfrm>
              <a:off x="7617960" y="48636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00" name="Google Shape;569;p41">
              <a:extLst>
                <a:ext uri="{FF2B5EF4-FFF2-40B4-BE49-F238E27FC236}">
                  <a16:creationId xmlns:a16="http://schemas.microsoft.com/office/drawing/2014/main" id="{326928FF-4DD0-AE85-FBF5-647DA760DE11}"/>
                </a:ext>
              </a:extLst>
            </p:cNvPr>
            <p:cNvSpPr/>
            <p:nvPr/>
          </p:nvSpPr>
          <p:spPr>
            <a:xfrm>
              <a:off x="7904520" y="4863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402" name="Google Shape;571;p41">
            <a:extLst>
              <a:ext uri="{FF2B5EF4-FFF2-40B4-BE49-F238E27FC236}">
                <a16:creationId xmlns:a16="http://schemas.microsoft.com/office/drawing/2014/main" id="{ADFC7609-E374-7E24-6474-796256E3FA38}"/>
              </a:ext>
            </a:extLst>
          </p:cNvPr>
          <p:cNvCxnSpPr>
            <a:cxnSpLocks/>
          </p:cNvCxnSpPr>
          <p:nvPr/>
        </p:nvCxnSpPr>
        <p:spPr>
          <a:xfrm flipV="1">
            <a:off x="1964160" y="1266753"/>
            <a:ext cx="5594400" cy="5400"/>
          </a:xfrm>
          <a:prstGeom prst="straightConnector1">
            <a:avLst/>
          </a:prstGeom>
          <a:ln w="9525">
            <a:solidFill>
              <a:srgbClr val="E3B369"/>
            </a:solidFill>
            <a:round/>
          </a:ln>
        </p:spPr>
      </p:cxnSp>
      <p:sp>
        <p:nvSpPr>
          <p:cNvPr id="403" name="Google Shape;572;p41">
            <a:extLst>
              <a:ext uri="{FF2B5EF4-FFF2-40B4-BE49-F238E27FC236}">
                <a16:creationId xmlns:a16="http://schemas.microsoft.com/office/drawing/2014/main" id="{77D46BCE-6603-7B05-5E2C-492F8D1559E3}"/>
              </a:ext>
            </a:extLst>
          </p:cNvPr>
          <p:cNvSpPr/>
          <p:nvPr/>
        </p:nvSpPr>
        <p:spPr>
          <a:xfrm>
            <a:off x="713340" y="473219"/>
            <a:ext cx="7725780" cy="4226851"/>
          </a:xfrm>
          <a:custGeom>
            <a:avLst/>
            <a:gdLst>
              <a:gd name="textAreaLeft" fmla="*/ 0 w 7717320"/>
              <a:gd name="textAreaRight" fmla="*/ 771768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9CF01454-C176-DF04-5896-63108983BC69}"/>
              </a:ext>
            </a:extLst>
          </p:cNvPr>
          <p:cNvSpPr txBox="1"/>
          <p:nvPr/>
        </p:nvSpPr>
        <p:spPr>
          <a:xfrm>
            <a:off x="1314299" y="1561704"/>
            <a:ext cx="6489241" cy="2893100"/>
          </a:xfrm>
          <a:prstGeom prst="rect">
            <a:avLst/>
          </a:prstGeom>
          <a:noFill/>
        </p:spPr>
        <p:txBody>
          <a:bodyPr wrap="square" rtlCol="0">
            <a:spAutoFit/>
          </a:bodyPr>
          <a:lstStyle/>
          <a:p>
            <a:pPr marL="285750" indent="-285750" algn="just" eaLnBrk="0" fontAlgn="base" hangingPunct="0">
              <a:spcBef>
                <a:spcPct val="0"/>
              </a:spcBef>
              <a:spcAft>
                <a:spcPct val="0"/>
              </a:spcAft>
              <a:buFont typeface="Wingdings" panose="05000000000000000000" pitchFamily="2" charset="2"/>
              <a:buChar char="v"/>
            </a:pPr>
            <a:r>
              <a:rPr lang="en-US" sz="1400" dirty="0">
                <a:latin typeface="Albert Sans"/>
                <a:cs typeface="Times New Roman" panose="02020603050405020304" pitchFamily="18" charset="0"/>
              </a:rPr>
              <a:t>The purpose of </a:t>
            </a:r>
            <a:r>
              <a:rPr lang="en-US" sz="1400" b="1" dirty="0">
                <a:latin typeface="Albert Sans"/>
                <a:cs typeface="Times New Roman" panose="02020603050405020304" pitchFamily="18" charset="0"/>
              </a:rPr>
              <a:t>Gujarat Tourism</a:t>
            </a:r>
            <a:r>
              <a:rPr lang="en-US" sz="1400" dirty="0">
                <a:latin typeface="Albert Sans"/>
                <a:cs typeface="Times New Roman" panose="02020603050405020304" pitchFamily="18" charset="0"/>
              </a:rPr>
              <a:t> is to promote the state's rich cultural heritage, historical landmarks, natural beauty, and unique attractions to domestic and international tourists.</a:t>
            </a:r>
          </a:p>
          <a:p>
            <a:pPr marL="285750" indent="-285750" algn="just" eaLnBrk="0" fontAlgn="base" hangingPunct="0">
              <a:spcBef>
                <a:spcPct val="0"/>
              </a:spcBef>
              <a:spcAft>
                <a:spcPct val="0"/>
              </a:spcAft>
              <a:buFont typeface="Wingdings" panose="05000000000000000000" pitchFamily="2" charset="2"/>
              <a:buChar char="v"/>
            </a:pPr>
            <a:r>
              <a:rPr lang="en-US" sz="1400" dirty="0">
                <a:latin typeface="Albert Sans"/>
                <a:cs typeface="Times New Roman" panose="02020603050405020304" pitchFamily="18" charset="0"/>
              </a:rPr>
              <a:t>A modern and intuitive website is essential for attracting tourists.</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Promoting Cultural Heritage – Showcasing Gujarat’s historical monuments, temples, forts, palaces, and UNESCO World Heritage Sites like Rani Ki Vav and </a:t>
            </a:r>
            <a:r>
              <a:rPr kumimoji="0" lang="en-US" altLang="en-US" sz="1400" i="0" u="none" strike="noStrike" cap="none" normalizeH="0" baseline="0" dirty="0" err="1">
                <a:ln>
                  <a:noFill/>
                </a:ln>
                <a:solidFill>
                  <a:schemeClr val="tx1"/>
                </a:solidFill>
                <a:effectLst/>
                <a:latin typeface="Albert Sans"/>
                <a:cs typeface="Times New Roman" panose="02020603050405020304" pitchFamily="18" charset="0"/>
              </a:rPr>
              <a:t>Champaner-Pavagadh</a:t>
            </a: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Boosting Eco-Tourism – Encouraging sustainable tourism in </a:t>
            </a:r>
            <a:r>
              <a:rPr kumimoji="0" lang="en-US" altLang="en-US" sz="1400" i="0" u="none" strike="noStrike" cap="none" normalizeH="0" baseline="0" dirty="0" err="1">
                <a:ln>
                  <a:noFill/>
                </a:ln>
                <a:solidFill>
                  <a:schemeClr val="tx1"/>
                </a:solidFill>
                <a:effectLst/>
                <a:latin typeface="Albert Sans"/>
                <a:cs typeface="Times New Roman" panose="02020603050405020304" pitchFamily="18" charset="0"/>
              </a:rPr>
              <a:t>Gir</a:t>
            </a: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 National Park, Saputra Hills, and Marine National Park.</a:t>
            </a:r>
          </a:p>
          <a:p>
            <a:pPr marL="285750" marR="0" lvl="0" indent="-285750" algn="just" defTabSz="914400" rtl="0" eaLnBrk="0" fontAlgn="base" latinLnBrk="0" hangingPunct="0">
              <a:lnSpc>
                <a:spcPct val="100000"/>
              </a:lnSpc>
              <a:spcBef>
                <a:spcPct val="0"/>
              </a:spcBef>
              <a:spcAft>
                <a:spcPct val="0"/>
              </a:spcAft>
              <a:buClrTx/>
              <a:buSzTx/>
              <a:buFont typeface="Wingdings" panose="05000000000000000000" pitchFamily="2" charset="2"/>
              <a:buChar char="v"/>
              <a:tabLst/>
            </a:pP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Encouraging Religious Tourism – Highlighting pilgrimage sites like Somnath, Dwarka, Ambaji, and </a:t>
            </a:r>
            <a:r>
              <a:rPr kumimoji="0" lang="en-US" altLang="en-US" sz="1400" i="0" u="none" strike="noStrike" cap="none" normalizeH="0" baseline="0" dirty="0" err="1">
                <a:ln>
                  <a:noFill/>
                </a:ln>
                <a:solidFill>
                  <a:schemeClr val="tx1"/>
                </a:solidFill>
                <a:effectLst/>
                <a:latin typeface="Albert Sans"/>
                <a:cs typeface="Times New Roman" panose="02020603050405020304" pitchFamily="18" charset="0"/>
              </a:rPr>
              <a:t>Palitana</a:t>
            </a:r>
            <a:r>
              <a:rPr kumimoji="0" lang="en-US" altLang="en-US" sz="1400" i="0" u="none" strike="noStrike" cap="none" normalizeH="0" baseline="0" dirty="0">
                <a:ln>
                  <a:noFill/>
                </a:ln>
                <a:solidFill>
                  <a:schemeClr val="tx1"/>
                </a:solidFill>
                <a:effectLst/>
                <a:latin typeface="Albert Sans"/>
                <a:cs typeface="Times New Roman" panose="02020603050405020304" pitchFamily="18" charset="0"/>
              </a:rPr>
              <a:t>. </a:t>
            </a:r>
          </a:p>
          <a:p>
            <a:pPr marL="285750" indent="-285750">
              <a:buFont typeface="Wingdings" panose="05000000000000000000" pitchFamily="2" charset="2"/>
              <a:buChar char="v"/>
            </a:pPr>
            <a:endParaRPr lang="en-IN" sz="1400" dirty="0">
              <a:latin typeface="Albert Sans"/>
              <a:cs typeface="Times New Roman" panose="02020603050405020304" pitchFamily="18" charset="0"/>
            </a:endParaRPr>
          </a:p>
          <a:p>
            <a:pPr marL="285750" indent="-285750">
              <a:buFont typeface="Wingdings" panose="05000000000000000000" pitchFamily="2" charset="2"/>
              <a:buChar char="v"/>
            </a:pPr>
            <a:endParaRPr lang="en-IN" sz="1400" dirty="0">
              <a:latin typeface="Albert Sans"/>
            </a:endParaRPr>
          </a:p>
        </p:txBody>
      </p:sp>
    </p:spTree>
    <p:extLst>
      <p:ext uri="{BB962C8B-B14F-4D97-AF65-F5344CB8AC3E}">
        <p14:creationId xmlns:p14="http://schemas.microsoft.com/office/powerpoint/2010/main" val="533523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PlaceHolder 1"/>
          <p:cNvSpPr>
            <a:spLocks noGrp="1"/>
          </p:cNvSpPr>
          <p:nvPr>
            <p:ph type="title"/>
          </p:nvPr>
        </p:nvSpPr>
        <p:spPr>
          <a:xfrm>
            <a:off x="1703520" y="275135"/>
            <a:ext cx="5587560" cy="1314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 sz="2800" b="0" strike="noStrike" spc="-1" dirty="0">
                <a:solidFill>
                  <a:schemeClr val="dk1"/>
                </a:solidFill>
                <a:latin typeface="Albert Sans"/>
                <a:ea typeface="Work Sans"/>
              </a:rPr>
              <a:t>Existing platform limitations</a:t>
            </a:r>
            <a:endParaRPr lang="fr-FR" sz="2800" b="0" strike="noStrike" spc="-1" dirty="0">
              <a:solidFill>
                <a:schemeClr val="dk1"/>
              </a:solidFill>
              <a:latin typeface="Albert Sans"/>
            </a:endParaRPr>
          </a:p>
        </p:txBody>
      </p:sp>
      <p:sp>
        <p:nvSpPr>
          <p:cNvPr id="409" name="PlaceHolder 2"/>
          <p:cNvSpPr>
            <a:spLocks noGrp="1"/>
          </p:cNvSpPr>
          <p:nvPr>
            <p:ph type="subTitle"/>
          </p:nvPr>
        </p:nvSpPr>
        <p:spPr>
          <a:xfrm>
            <a:off x="1018080" y="1849860"/>
            <a:ext cx="6457320" cy="1728180"/>
          </a:xfrm>
          <a:prstGeom prst="rect">
            <a:avLst/>
          </a:prstGeom>
          <a:noFill/>
          <a:ln w="0">
            <a:noFill/>
          </a:ln>
        </p:spPr>
        <p:txBody>
          <a:bodyPr lIns="91440" tIns="91440" rIns="91440" bIns="91440" anchor="t">
            <a:normAutofit fontScale="97483"/>
          </a:bodyPr>
          <a:lstStyle/>
          <a:p>
            <a:pPr marL="514350" indent="-285750" algn="ctr">
              <a:lnSpc>
                <a:spcPct val="100000"/>
              </a:lnSpc>
              <a:buFont typeface="Wingdings" panose="05000000000000000000" pitchFamily="2" charset="2"/>
              <a:buChar char="v"/>
              <a:tabLst>
                <a:tab pos="0" algn="l"/>
              </a:tabLst>
            </a:pPr>
            <a:r>
              <a:rPr lang="en" sz="1400" b="0" strike="noStrike" spc="-1" dirty="0">
                <a:solidFill>
                  <a:schemeClr val="dk1"/>
                </a:solidFill>
                <a:latin typeface="Albert Sans"/>
                <a:ea typeface="Albert Sans"/>
              </a:rPr>
              <a:t>Current platforms do not adequately address the needs of travelers, failing to provide intelligent features for travel planning and real-time assistance, leading to frustration and missed opportunities for exploration.</a:t>
            </a:r>
            <a:endParaRPr lang="en" sz="1400" spc="-1" dirty="0">
              <a:solidFill>
                <a:schemeClr val="dk1"/>
              </a:solidFill>
              <a:latin typeface="Albert Sans"/>
              <a:ea typeface="Albert Sans"/>
            </a:endParaRPr>
          </a:p>
          <a:p>
            <a:pPr marL="514350" indent="-285750" algn="ctr">
              <a:lnSpc>
                <a:spcPct val="100000"/>
              </a:lnSpc>
              <a:buFont typeface="Wingdings" panose="05000000000000000000" pitchFamily="2" charset="2"/>
              <a:buChar char="v"/>
              <a:tabLst>
                <a:tab pos="0" algn="l"/>
              </a:tabLst>
            </a:pPr>
            <a:r>
              <a:rPr lang="en-US" sz="1400" spc="-1" dirty="0">
                <a:solidFill>
                  <a:schemeClr val="dk1"/>
                </a:solidFill>
                <a:latin typeface="Albert Sans"/>
              </a:rPr>
              <a:t>Many tourists struggle to find reliable information about Gujarat's various attractions.</a:t>
            </a:r>
          </a:p>
          <a:p>
            <a:pPr marL="514350" indent="-285750" algn="ctr">
              <a:lnSpc>
                <a:spcPct val="100000"/>
              </a:lnSpc>
              <a:buFont typeface="Wingdings" panose="05000000000000000000" pitchFamily="2" charset="2"/>
              <a:buChar char="v"/>
              <a:tabLst>
                <a:tab pos="0" algn="l"/>
              </a:tabLst>
            </a:pPr>
            <a:r>
              <a:rPr lang="en-US" sz="1400" spc="-1" dirty="0">
                <a:solidFill>
                  <a:schemeClr val="dk1"/>
                </a:solidFill>
                <a:latin typeface="Albert Sans"/>
              </a:rPr>
              <a:t>A centralized platform is needed to enhance the tourist experience.</a:t>
            </a:r>
          </a:p>
          <a:p>
            <a:pPr indent="0" algn="ctr">
              <a:lnSpc>
                <a:spcPct val="100000"/>
              </a:lnSpc>
              <a:buNone/>
              <a:tabLst>
                <a:tab pos="0" algn="l"/>
              </a:tabLst>
            </a:pPr>
            <a:endParaRPr lang="en-US" sz="1400" dirty="0">
              <a:latin typeface="Albert Sans"/>
            </a:endParaRPr>
          </a:p>
          <a:p>
            <a:pPr indent="0" algn="ctr">
              <a:lnSpc>
                <a:spcPct val="100000"/>
              </a:lnSpc>
              <a:buNone/>
              <a:tabLst>
                <a:tab pos="0" algn="l"/>
              </a:tabLst>
            </a:pPr>
            <a:endParaRPr lang="en" sz="1400" b="0" strike="noStrike" spc="-1" dirty="0">
              <a:solidFill>
                <a:schemeClr val="dk1"/>
              </a:solidFill>
              <a:latin typeface="Albert Sans"/>
              <a:ea typeface="Albert Sans"/>
            </a:endParaRPr>
          </a:p>
          <a:p>
            <a:pPr indent="0" algn="ctr">
              <a:lnSpc>
                <a:spcPct val="100000"/>
              </a:lnSpc>
              <a:buNone/>
              <a:tabLst>
                <a:tab pos="0" algn="l"/>
              </a:tabLst>
            </a:pPr>
            <a:endParaRPr lang="en" sz="1400" spc="-1" dirty="0">
              <a:solidFill>
                <a:schemeClr val="dk1"/>
              </a:solidFill>
              <a:latin typeface="Albert Sans"/>
            </a:endParaRPr>
          </a:p>
          <a:p>
            <a:pPr indent="0" algn="ctr">
              <a:lnSpc>
                <a:spcPct val="100000"/>
              </a:lnSpc>
              <a:buNone/>
              <a:tabLst>
                <a:tab pos="0" algn="l"/>
              </a:tabLst>
            </a:pPr>
            <a:endParaRPr lang="en-US" sz="1400" b="0" strike="noStrike" spc="-1" dirty="0">
              <a:solidFill>
                <a:srgbClr val="FFFFFF"/>
              </a:solidFill>
              <a:latin typeface="Albert Sans"/>
            </a:endParaRPr>
          </a:p>
        </p:txBody>
      </p:sp>
      <p:grpSp>
        <p:nvGrpSpPr>
          <p:cNvPr id="410" name="Google Shape;507;p40"/>
          <p:cNvGrpSpPr/>
          <p:nvPr/>
        </p:nvGrpSpPr>
        <p:grpSpPr>
          <a:xfrm>
            <a:off x="7293240" y="473040"/>
            <a:ext cx="1137240" cy="1137240"/>
            <a:chOff x="7293240" y="473040"/>
            <a:chExt cx="1137240" cy="1137240"/>
          </a:xfrm>
        </p:grpSpPr>
        <p:sp>
          <p:nvSpPr>
            <p:cNvPr id="411" name="Google Shape;508;p40"/>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2" name="Google Shape;509;p40"/>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3" name="Google Shape;510;p40"/>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4" name="Google Shape;511;p40"/>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5" name="Google Shape;512;p40"/>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6" name="Google Shape;513;p40"/>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7" name="Google Shape;514;p40"/>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8" name="Google Shape;515;p40"/>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19" name="Google Shape;516;p40"/>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21" name="Google Shape;518;p40"/>
          <p:cNvGrpSpPr/>
          <p:nvPr/>
        </p:nvGrpSpPr>
        <p:grpSpPr>
          <a:xfrm>
            <a:off x="7617600" y="3857040"/>
            <a:ext cx="812880" cy="812880"/>
            <a:chOff x="7617600" y="3857040"/>
            <a:chExt cx="812880" cy="812880"/>
          </a:xfrm>
        </p:grpSpPr>
        <p:sp>
          <p:nvSpPr>
            <p:cNvPr id="422" name="Google Shape;519;p40"/>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3" name="Google Shape;520;p40"/>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424" name="Google Shape;521;p40"/>
          <p:cNvCxnSpPr/>
          <p:nvPr/>
        </p:nvCxnSpPr>
        <p:spPr>
          <a:xfrm flipH="1">
            <a:off x="713160" y="3637440"/>
            <a:ext cx="7718040" cy="360"/>
          </a:xfrm>
          <a:prstGeom prst="straightConnector1">
            <a:avLst/>
          </a:prstGeom>
          <a:ln w="9525">
            <a:solidFill>
              <a:srgbClr val="E3B369"/>
            </a:solidFill>
            <a:round/>
          </a:ln>
        </p:spPr>
      </p:cxnSp>
      <p:grpSp>
        <p:nvGrpSpPr>
          <p:cNvPr id="425" name="Google Shape;522;p40"/>
          <p:cNvGrpSpPr/>
          <p:nvPr/>
        </p:nvGrpSpPr>
        <p:grpSpPr>
          <a:xfrm>
            <a:off x="713160" y="3631320"/>
            <a:ext cx="1038240" cy="1038600"/>
            <a:chOff x="713160" y="3631320"/>
            <a:chExt cx="1038240" cy="1038600"/>
          </a:xfrm>
        </p:grpSpPr>
        <p:sp>
          <p:nvSpPr>
            <p:cNvPr id="426" name="Google Shape;523;p40"/>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7" name="Google Shape;524;p40"/>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8" name="Google Shape;525;p40"/>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29" name="Google Shape;526;p40"/>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0" name="Google Shape;527;p40"/>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1" name="Google Shape;528;p40"/>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2" name="Google Shape;529;p40"/>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3" name="Google Shape;530;p40"/>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4" name="Google Shape;531;p40"/>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35" name="Google Shape;532;p40"/>
          <p:cNvGrpSpPr/>
          <p:nvPr/>
        </p:nvGrpSpPr>
        <p:grpSpPr>
          <a:xfrm>
            <a:off x="713160" y="486360"/>
            <a:ext cx="812880" cy="812880"/>
            <a:chOff x="713160" y="486360"/>
            <a:chExt cx="812880" cy="812880"/>
          </a:xfrm>
        </p:grpSpPr>
        <p:sp>
          <p:nvSpPr>
            <p:cNvPr id="436" name="Google Shape;533;p40"/>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37" name="Google Shape;534;p40"/>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438" name="Google Shape;535;p40"/>
          <p:cNvCxnSpPr/>
          <p:nvPr/>
        </p:nvCxnSpPr>
        <p:spPr>
          <a:xfrm flipH="1">
            <a:off x="713160" y="1603080"/>
            <a:ext cx="7718040" cy="360"/>
          </a:xfrm>
          <a:prstGeom prst="straightConnector1">
            <a:avLst/>
          </a:prstGeom>
          <a:ln w="9525">
            <a:solidFill>
              <a:srgbClr val="E3B369"/>
            </a:solidFill>
            <a:round/>
          </a:ln>
        </p:spPr>
      </p:cxnSp>
      <p:sp>
        <p:nvSpPr>
          <p:cNvPr id="439" name="Google Shape;536;p40"/>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PlaceHolder 1"/>
          <p:cNvSpPr>
            <a:spLocks noGrp="1"/>
          </p:cNvSpPr>
          <p:nvPr>
            <p:ph type="title"/>
          </p:nvPr>
        </p:nvSpPr>
        <p:spPr>
          <a:xfrm>
            <a:off x="1938240" y="548100"/>
            <a:ext cx="4876560" cy="1314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3200" b="1" dirty="0">
                <a:latin typeface="Times New Roman"/>
              </a:rPr>
              <a:t>ABSTRACT</a:t>
            </a:r>
            <a:br>
              <a:rPr lang="en-US" sz="3200" b="1" dirty="0">
                <a:latin typeface="Times New Roman"/>
              </a:rPr>
            </a:br>
            <a:endParaRPr lang="fr-FR" sz="3200" b="0" strike="noStrike" spc="-1" dirty="0">
              <a:solidFill>
                <a:schemeClr val="dk1"/>
              </a:solidFill>
              <a:latin typeface="Arial"/>
            </a:endParaRPr>
          </a:p>
        </p:txBody>
      </p:sp>
      <p:grpSp>
        <p:nvGrpSpPr>
          <p:cNvPr id="442" name="Google Shape;507;p40"/>
          <p:cNvGrpSpPr/>
          <p:nvPr/>
        </p:nvGrpSpPr>
        <p:grpSpPr>
          <a:xfrm>
            <a:off x="7293240" y="473040"/>
            <a:ext cx="1137240" cy="1137240"/>
            <a:chOff x="7293240" y="473040"/>
            <a:chExt cx="1137240" cy="1137240"/>
          </a:xfrm>
        </p:grpSpPr>
        <p:sp>
          <p:nvSpPr>
            <p:cNvPr id="443" name="Google Shape;508;p40"/>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4" name="Google Shape;509;p40"/>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5" name="Google Shape;510;p40"/>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6" name="Google Shape;511;p40"/>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7" name="Google Shape;512;p40"/>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8" name="Google Shape;513;p40"/>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49" name="Google Shape;514;p40"/>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0" name="Google Shape;515;p40"/>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1" name="Google Shape;516;p40"/>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53" name="Google Shape;518;p40"/>
          <p:cNvGrpSpPr/>
          <p:nvPr/>
        </p:nvGrpSpPr>
        <p:grpSpPr>
          <a:xfrm>
            <a:off x="7617600" y="3857040"/>
            <a:ext cx="812880" cy="812880"/>
            <a:chOff x="7617600" y="3857040"/>
            <a:chExt cx="812880" cy="812880"/>
          </a:xfrm>
        </p:grpSpPr>
        <p:sp>
          <p:nvSpPr>
            <p:cNvPr id="454" name="Google Shape;519;p40"/>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5" name="Google Shape;520;p40"/>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57" name="Google Shape;522;p40"/>
          <p:cNvGrpSpPr/>
          <p:nvPr/>
        </p:nvGrpSpPr>
        <p:grpSpPr>
          <a:xfrm>
            <a:off x="713160" y="3631320"/>
            <a:ext cx="1038240" cy="1038600"/>
            <a:chOff x="713160" y="3631320"/>
            <a:chExt cx="1038240" cy="1038600"/>
          </a:xfrm>
        </p:grpSpPr>
        <p:sp>
          <p:nvSpPr>
            <p:cNvPr id="458" name="Google Shape;523;p40"/>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59" name="Google Shape;524;p40"/>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0" name="Google Shape;525;p40"/>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1" name="Google Shape;526;p40"/>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2" name="Google Shape;527;p40"/>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3" name="Google Shape;528;p40"/>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4" name="Google Shape;529;p40"/>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5" name="Google Shape;530;p40"/>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6" name="Google Shape;531;p40"/>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67" name="Google Shape;532;p40"/>
          <p:cNvGrpSpPr/>
          <p:nvPr/>
        </p:nvGrpSpPr>
        <p:grpSpPr>
          <a:xfrm>
            <a:off x="713160" y="486360"/>
            <a:ext cx="812880" cy="812880"/>
            <a:chOff x="713160" y="486360"/>
            <a:chExt cx="812880" cy="812880"/>
          </a:xfrm>
        </p:grpSpPr>
        <p:sp>
          <p:nvSpPr>
            <p:cNvPr id="468" name="Google Shape;533;p40"/>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69" name="Google Shape;534;p40"/>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470" name="Google Shape;535;p40"/>
          <p:cNvCxnSpPr/>
          <p:nvPr/>
        </p:nvCxnSpPr>
        <p:spPr>
          <a:xfrm flipH="1">
            <a:off x="713160" y="1603080"/>
            <a:ext cx="7718040" cy="360"/>
          </a:xfrm>
          <a:prstGeom prst="straightConnector1">
            <a:avLst/>
          </a:prstGeom>
          <a:ln w="9525">
            <a:solidFill>
              <a:srgbClr val="E3B369"/>
            </a:solidFill>
            <a:round/>
          </a:ln>
        </p:spPr>
      </p:cxnSp>
      <p:sp>
        <p:nvSpPr>
          <p:cNvPr id="471" name="Google Shape;536;p40"/>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C1FC217D-99D0-3D76-A61D-5EC04104B330}"/>
              </a:ext>
            </a:extLst>
          </p:cNvPr>
          <p:cNvSpPr txBox="1"/>
          <p:nvPr/>
        </p:nvSpPr>
        <p:spPr>
          <a:xfrm>
            <a:off x="1094994" y="1735600"/>
            <a:ext cx="7008480" cy="2893100"/>
          </a:xfrm>
          <a:prstGeom prst="rect">
            <a:avLst/>
          </a:prstGeom>
          <a:noFill/>
        </p:spPr>
        <p:txBody>
          <a:bodyPr wrap="square" rtlCol="0">
            <a:spAutoFit/>
          </a:bodyPr>
          <a:lstStyle/>
          <a:p>
            <a:pPr marL="342900" marR="0" indent="-342900" algn="just">
              <a:buFont typeface="Wingdings" panose="05000000000000000000" pitchFamily="2" charset="2"/>
              <a:buChar char="v"/>
            </a:pPr>
            <a:r>
              <a:rPr lang="en-US" sz="1400" dirty="0">
                <a:effectLst/>
                <a:latin typeface="Albert Sans"/>
                <a:ea typeface="Times New Roman" panose="02020603050405020304" pitchFamily="18" charset="0"/>
              </a:rPr>
              <a:t>Tourism is very important for Gujarat's economy. The state is famous for its rich culture, lively festivals, and diverse landscapes. </a:t>
            </a:r>
          </a:p>
          <a:p>
            <a:pPr marL="342900" marR="0" indent="-342900" algn="just">
              <a:buFont typeface="Wingdings" panose="05000000000000000000" pitchFamily="2" charset="2"/>
              <a:buChar char="v"/>
            </a:pPr>
            <a:r>
              <a:rPr lang="en-US" sz="1400" dirty="0">
                <a:effectLst/>
                <a:latin typeface="Albert Sans"/>
                <a:ea typeface="Times New Roman" panose="02020603050405020304" pitchFamily="18" charset="0"/>
              </a:rPr>
              <a:t>This project focuses on finding new design ideas to improve the tourism experience in Gujarat. It will focus on sustainable development, better accessibility, and promoting lesser-known tourist spots. By using user-friendly design methods and digital tools, the project aims to create a strategy that meets tourists' needs while protecting Gujarat’s natural and cultural heritage. </a:t>
            </a:r>
          </a:p>
          <a:p>
            <a:pPr marL="342900" marR="0" indent="-342900" algn="just">
              <a:buFont typeface="Wingdings" panose="05000000000000000000" pitchFamily="2" charset="2"/>
              <a:buChar char="v"/>
            </a:pPr>
            <a:r>
              <a:rPr lang="en-US" sz="1400" dirty="0">
                <a:effectLst/>
                <a:latin typeface="Albert Sans"/>
                <a:ea typeface="Times New Roman" panose="02020603050405020304" pitchFamily="18" charset="0"/>
              </a:rPr>
              <a:t>The main goals of this project include improving infrastructure, creating interesting digital platforms for tourists, and encouraging community involvement for long-term local benefits. </a:t>
            </a:r>
          </a:p>
          <a:p>
            <a:pPr marL="342900" marR="0" indent="-342900" algn="just">
              <a:buFont typeface="Wingdings" panose="05000000000000000000" pitchFamily="2" charset="2"/>
              <a:buChar char="v"/>
            </a:pPr>
            <a:r>
              <a:rPr lang="en-US" sz="1400" dirty="0">
                <a:effectLst/>
                <a:latin typeface="Albert Sans"/>
                <a:ea typeface="Times New Roman" panose="02020603050405020304" pitchFamily="18" charset="0"/>
              </a:rPr>
              <a:t>Through research, analysis, and prototypes, the project will offer practical solutions to help grow tourism in Gujarat and contribute to its economic development.</a:t>
            </a:r>
            <a:endParaRPr lang="en-IN" sz="1400" dirty="0">
              <a:effectLst/>
              <a:latin typeface="Albert Sans"/>
              <a:ea typeface="Times New Roman" panose="02020603050405020304" pitchFamily="18" charset="0"/>
            </a:endParaRPr>
          </a:p>
          <a:p>
            <a:endParaRPr lang="en-IN" sz="1400" dirty="0">
              <a:latin typeface="Albert San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3" name="PlaceHolder 2"/>
          <p:cNvSpPr>
            <a:spLocks noGrp="1"/>
          </p:cNvSpPr>
          <p:nvPr>
            <p:ph type="title"/>
          </p:nvPr>
        </p:nvSpPr>
        <p:spPr>
          <a:xfrm>
            <a:off x="3257647" y="682503"/>
            <a:ext cx="3105982" cy="83772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1800" b="1" dirty="0">
                <a:latin typeface="Times New Roman" panose="02020603050405020304" pitchFamily="18" charset="0"/>
                <a:cs typeface="Times New Roman" panose="02020603050405020304" pitchFamily="18" charset="0"/>
              </a:rPr>
              <a:t>LITERATURE REVIEW</a:t>
            </a:r>
            <a:br>
              <a:rPr lang="en-US" sz="1800" b="1" dirty="0">
                <a:latin typeface="Times New Roman" panose="02020603050405020304" pitchFamily="18" charset="0"/>
                <a:cs typeface="Times New Roman" panose="02020603050405020304" pitchFamily="18" charset="0"/>
              </a:rPr>
            </a:br>
            <a:endParaRPr lang="fr-FR" sz="1800" b="0" strike="noStrike" spc="-1" dirty="0">
              <a:solidFill>
                <a:schemeClr val="dk1"/>
              </a:solidFill>
              <a:latin typeface="Arial"/>
            </a:endParaRPr>
          </a:p>
        </p:txBody>
      </p:sp>
      <p:grpSp>
        <p:nvGrpSpPr>
          <p:cNvPr id="475" name="Google Shape;544;p41"/>
          <p:cNvGrpSpPr/>
          <p:nvPr/>
        </p:nvGrpSpPr>
        <p:grpSpPr>
          <a:xfrm>
            <a:off x="713520" y="473400"/>
            <a:ext cx="1137240" cy="1137600"/>
            <a:chOff x="713520" y="473400"/>
            <a:chExt cx="1137240" cy="1137600"/>
          </a:xfrm>
        </p:grpSpPr>
        <p:sp>
          <p:nvSpPr>
            <p:cNvPr id="476" name="Google Shape;545;p41"/>
            <p:cNvSpPr/>
            <p:nvPr/>
          </p:nvSpPr>
          <p:spPr>
            <a:xfrm rot="10800000">
              <a:off x="713520" y="473400"/>
              <a:ext cx="612000" cy="612000"/>
            </a:xfrm>
            <a:custGeom>
              <a:avLst/>
              <a:gdLst>
                <a:gd name="textAreaLeft" fmla="*/ 0 w 612000"/>
                <a:gd name="textAreaRight" fmla="*/ 612360 w 612000"/>
                <a:gd name="textAreaTop" fmla="*/ 0 h 612000"/>
                <a:gd name="textAreaBottom" fmla="*/ 61236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7" name="Google Shape;546;p41"/>
            <p:cNvSpPr/>
            <p:nvPr/>
          </p:nvSpPr>
          <p:spPr>
            <a:xfrm rot="10800000">
              <a:off x="810720" y="1078200"/>
              <a:ext cx="83160" cy="518400"/>
            </a:xfrm>
            <a:custGeom>
              <a:avLst/>
              <a:gdLst>
                <a:gd name="textAreaLeft" fmla="*/ 0 w 83160"/>
                <a:gd name="textAreaRight" fmla="*/ 83520 w 83160"/>
                <a:gd name="textAreaTop" fmla="*/ 0 h 518400"/>
                <a:gd name="textAreaBottom" fmla="*/ 51876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8" name="Google Shape;547;p41"/>
            <p:cNvSpPr/>
            <p:nvPr/>
          </p:nvSpPr>
          <p:spPr>
            <a:xfrm rot="10800000">
              <a:off x="934560" y="1045080"/>
              <a:ext cx="189000" cy="489600"/>
            </a:xfrm>
            <a:custGeom>
              <a:avLst/>
              <a:gdLst>
                <a:gd name="textAreaLeft" fmla="*/ 0 w 189000"/>
                <a:gd name="textAreaRight" fmla="*/ 189360 w 189000"/>
                <a:gd name="textAreaTop" fmla="*/ 0 h 489600"/>
                <a:gd name="textAreaBottom" fmla="*/ 48996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79" name="Google Shape;548;p41"/>
            <p:cNvSpPr/>
            <p:nvPr/>
          </p:nvSpPr>
          <p:spPr>
            <a:xfrm rot="10800000">
              <a:off x="1047960" y="986760"/>
              <a:ext cx="286920" cy="439560"/>
            </a:xfrm>
            <a:custGeom>
              <a:avLst/>
              <a:gdLst>
                <a:gd name="textAreaLeft" fmla="*/ 0 w 286920"/>
                <a:gd name="textAreaRight" fmla="*/ 287280 w 286920"/>
                <a:gd name="textAreaTop" fmla="*/ 0 h 439560"/>
                <a:gd name="textAreaBottom" fmla="*/ 43992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0" name="Google Shape;549;p41"/>
            <p:cNvSpPr/>
            <p:nvPr/>
          </p:nvSpPr>
          <p:spPr>
            <a:xfrm rot="10800000">
              <a:off x="1147680" y="905400"/>
              <a:ext cx="371880" cy="370440"/>
            </a:xfrm>
            <a:custGeom>
              <a:avLst/>
              <a:gdLst>
                <a:gd name="textAreaLeft" fmla="*/ 0 w 371880"/>
                <a:gd name="textAreaRight" fmla="*/ 372240 w 371880"/>
                <a:gd name="textAreaTop" fmla="*/ 0 h 370440"/>
                <a:gd name="textAreaBottom" fmla="*/ 37080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1" name="Google Shape;550;p41"/>
            <p:cNvSpPr/>
            <p:nvPr/>
          </p:nvSpPr>
          <p:spPr>
            <a:xfrm rot="10800000">
              <a:off x="1227960" y="806040"/>
              <a:ext cx="441000" cy="284760"/>
            </a:xfrm>
            <a:custGeom>
              <a:avLst/>
              <a:gdLst>
                <a:gd name="textAreaLeft" fmla="*/ 0 w 441000"/>
                <a:gd name="textAreaRight" fmla="*/ 441360 w 441000"/>
                <a:gd name="textAreaTop" fmla="*/ 0 h 284760"/>
                <a:gd name="textAreaBottom" fmla="*/ 28512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2" name="Google Shape;551;p41"/>
            <p:cNvSpPr/>
            <p:nvPr/>
          </p:nvSpPr>
          <p:spPr>
            <a:xfrm rot="10800000">
              <a:off x="1285920" y="691920"/>
              <a:ext cx="490680" cy="186840"/>
            </a:xfrm>
            <a:custGeom>
              <a:avLst/>
              <a:gdLst>
                <a:gd name="textAreaLeft" fmla="*/ 0 w 490680"/>
                <a:gd name="textAreaRight" fmla="*/ 491040 w 490680"/>
                <a:gd name="textAreaTop" fmla="*/ 0 h 186840"/>
                <a:gd name="textAreaBottom" fmla="*/ 18720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3" name="Google Shape;552;p41"/>
            <p:cNvSpPr/>
            <p:nvPr/>
          </p:nvSpPr>
          <p:spPr>
            <a:xfrm rot="10800000">
              <a:off x="1318680" y="568080"/>
              <a:ext cx="518760" cy="80640"/>
            </a:xfrm>
            <a:custGeom>
              <a:avLst/>
              <a:gdLst>
                <a:gd name="textAreaLeft" fmla="*/ 0 w 518760"/>
                <a:gd name="textAreaRight" fmla="*/ 519120 w 518760"/>
                <a:gd name="textAreaTop" fmla="*/ 0 h 80640"/>
                <a:gd name="textAreaBottom" fmla="*/ 8100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4" name="Google Shape;553;p41"/>
            <p:cNvSpPr/>
            <p:nvPr/>
          </p:nvSpPr>
          <p:spPr>
            <a:xfrm rot="10800000">
              <a:off x="713880" y="473760"/>
              <a:ext cx="1136880" cy="1137240"/>
            </a:xfrm>
            <a:custGeom>
              <a:avLst/>
              <a:gdLst>
                <a:gd name="textAreaLeft" fmla="*/ 0 w 1136880"/>
                <a:gd name="textAreaRight" fmla="*/ 1137240 w 1136880"/>
                <a:gd name="textAreaTop" fmla="*/ 0 h 1137240"/>
                <a:gd name="textAreaBottom" fmla="*/ 113760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85" name="Google Shape;554;p41"/>
          <p:cNvGrpSpPr/>
          <p:nvPr/>
        </p:nvGrpSpPr>
        <p:grpSpPr>
          <a:xfrm>
            <a:off x="713520" y="3857400"/>
            <a:ext cx="812880" cy="812880"/>
            <a:chOff x="713520" y="3857400"/>
            <a:chExt cx="812880" cy="812880"/>
          </a:xfrm>
        </p:grpSpPr>
        <p:sp>
          <p:nvSpPr>
            <p:cNvPr id="486" name="Google Shape;555;p41"/>
            <p:cNvSpPr/>
            <p:nvPr/>
          </p:nvSpPr>
          <p:spPr>
            <a:xfrm rot="10800000">
              <a:off x="713520" y="385740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87" name="Google Shape;556;p41"/>
            <p:cNvSpPr/>
            <p:nvPr/>
          </p:nvSpPr>
          <p:spPr>
            <a:xfrm rot="10800000">
              <a:off x="713520" y="41439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88" name="Google Shape;557;p41"/>
          <p:cNvGrpSpPr/>
          <p:nvPr/>
        </p:nvGrpSpPr>
        <p:grpSpPr>
          <a:xfrm>
            <a:off x="7392240" y="3631320"/>
            <a:ext cx="1038240" cy="1038600"/>
            <a:chOff x="7392240" y="3631320"/>
            <a:chExt cx="1038240" cy="1038600"/>
          </a:xfrm>
        </p:grpSpPr>
        <p:sp>
          <p:nvSpPr>
            <p:cNvPr id="489" name="Google Shape;558;p41"/>
            <p:cNvSpPr/>
            <p:nvPr/>
          </p:nvSpPr>
          <p:spPr>
            <a:xfrm>
              <a:off x="7871760" y="4110840"/>
              <a:ext cx="558720" cy="558720"/>
            </a:xfrm>
            <a:custGeom>
              <a:avLst/>
              <a:gdLst>
                <a:gd name="textAreaLeft" fmla="*/ 0 w 558720"/>
                <a:gd name="textAreaRight" fmla="*/ 55908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0" name="Google Shape;559;p41"/>
            <p:cNvSpPr/>
            <p:nvPr/>
          </p:nvSpPr>
          <p:spPr>
            <a:xfrm>
              <a:off x="8266320" y="3644280"/>
              <a:ext cx="75600" cy="473400"/>
            </a:xfrm>
            <a:custGeom>
              <a:avLst/>
              <a:gdLst>
                <a:gd name="textAreaLeft" fmla="*/ 0 w 75600"/>
                <a:gd name="textAreaRight" fmla="*/ 7596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1" name="Google Shape;560;p41"/>
            <p:cNvSpPr/>
            <p:nvPr/>
          </p:nvSpPr>
          <p:spPr>
            <a:xfrm>
              <a:off x="8056440" y="3700800"/>
              <a:ext cx="172800" cy="447120"/>
            </a:xfrm>
            <a:custGeom>
              <a:avLst/>
              <a:gdLst>
                <a:gd name="textAreaLeft" fmla="*/ 0 w 172800"/>
                <a:gd name="textAreaRight" fmla="*/ 17316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2" name="Google Shape;561;p41"/>
            <p:cNvSpPr/>
            <p:nvPr/>
          </p:nvSpPr>
          <p:spPr>
            <a:xfrm>
              <a:off x="7863120" y="3799800"/>
              <a:ext cx="261720" cy="401400"/>
            </a:xfrm>
            <a:custGeom>
              <a:avLst/>
              <a:gdLst>
                <a:gd name="textAreaLeft" fmla="*/ 0 w 261720"/>
                <a:gd name="textAreaRight" fmla="*/ 26208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3" name="Google Shape;562;p41"/>
            <p:cNvSpPr/>
            <p:nvPr/>
          </p:nvSpPr>
          <p:spPr>
            <a:xfrm>
              <a:off x="7695000" y="3936960"/>
              <a:ext cx="339480" cy="338040"/>
            </a:xfrm>
            <a:custGeom>
              <a:avLst/>
              <a:gdLst>
                <a:gd name="textAreaLeft" fmla="*/ 0 w 339480"/>
                <a:gd name="textAreaRight" fmla="*/ 33984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4" name="Google Shape;563;p41"/>
            <p:cNvSpPr/>
            <p:nvPr/>
          </p:nvSpPr>
          <p:spPr>
            <a:xfrm>
              <a:off x="7558560" y="4106160"/>
              <a:ext cx="402480" cy="260280"/>
            </a:xfrm>
            <a:custGeom>
              <a:avLst/>
              <a:gdLst>
                <a:gd name="textAreaLeft" fmla="*/ 0 w 402480"/>
                <a:gd name="textAreaRight" fmla="*/ 40284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5" name="Google Shape;564;p41"/>
            <p:cNvSpPr/>
            <p:nvPr/>
          </p:nvSpPr>
          <p:spPr>
            <a:xfrm>
              <a:off x="7460280" y="4299840"/>
              <a:ext cx="447840" cy="170640"/>
            </a:xfrm>
            <a:custGeom>
              <a:avLst/>
              <a:gdLst>
                <a:gd name="textAreaLeft" fmla="*/ 0 w 447840"/>
                <a:gd name="textAreaRight" fmla="*/ 44820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6" name="Google Shape;565;p41"/>
            <p:cNvSpPr/>
            <p:nvPr/>
          </p:nvSpPr>
          <p:spPr>
            <a:xfrm>
              <a:off x="7404480" y="4509720"/>
              <a:ext cx="473760" cy="73800"/>
            </a:xfrm>
            <a:custGeom>
              <a:avLst/>
              <a:gdLst>
                <a:gd name="textAreaLeft" fmla="*/ 0 w 473760"/>
                <a:gd name="textAreaRight" fmla="*/ 47412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497" name="Google Shape;566;p41"/>
            <p:cNvSpPr/>
            <p:nvPr/>
          </p:nvSpPr>
          <p:spPr>
            <a:xfrm>
              <a:off x="7392240" y="3631320"/>
              <a:ext cx="1038240" cy="1038600"/>
            </a:xfrm>
            <a:custGeom>
              <a:avLst/>
              <a:gdLst>
                <a:gd name="textAreaLeft" fmla="*/ 0 w 1038240"/>
                <a:gd name="textAreaRight" fmla="*/ 103860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498" name="Google Shape;567;p41"/>
          <p:cNvGrpSpPr/>
          <p:nvPr/>
        </p:nvGrpSpPr>
        <p:grpSpPr>
          <a:xfrm>
            <a:off x="7617960" y="486360"/>
            <a:ext cx="812880" cy="812880"/>
            <a:chOff x="7617960" y="486360"/>
            <a:chExt cx="812880" cy="812880"/>
          </a:xfrm>
        </p:grpSpPr>
        <p:sp>
          <p:nvSpPr>
            <p:cNvPr id="499" name="Google Shape;568;p41"/>
            <p:cNvSpPr/>
            <p:nvPr/>
          </p:nvSpPr>
          <p:spPr>
            <a:xfrm>
              <a:off x="7617960" y="486360"/>
              <a:ext cx="812880" cy="812880"/>
            </a:xfrm>
            <a:custGeom>
              <a:avLst/>
              <a:gdLst>
                <a:gd name="textAreaLeft" fmla="*/ 0 w 812880"/>
                <a:gd name="textAreaRight" fmla="*/ 81324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0" name="Google Shape;569;p41"/>
            <p:cNvSpPr/>
            <p:nvPr/>
          </p:nvSpPr>
          <p:spPr>
            <a:xfrm>
              <a:off x="7904520" y="486360"/>
              <a:ext cx="526320" cy="526320"/>
            </a:xfrm>
            <a:custGeom>
              <a:avLst/>
              <a:gdLst>
                <a:gd name="textAreaLeft" fmla="*/ 0 w 526320"/>
                <a:gd name="textAreaRight" fmla="*/ 52668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02" name="Google Shape;571;p41"/>
          <p:cNvCxnSpPr>
            <a:cxnSpLocks/>
          </p:cNvCxnSpPr>
          <p:nvPr/>
        </p:nvCxnSpPr>
        <p:spPr>
          <a:xfrm flipV="1">
            <a:off x="2200507" y="1318320"/>
            <a:ext cx="5129561" cy="15841"/>
          </a:xfrm>
          <a:prstGeom prst="straightConnector1">
            <a:avLst/>
          </a:prstGeom>
          <a:ln w="9525">
            <a:solidFill>
              <a:srgbClr val="E3B369"/>
            </a:solidFill>
            <a:round/>
          </a:ln>
        </p:spPr>
      </p:cxnSp>
      <p:sp>
        <p:nvSpPr>
          <p:cNvPr id="503" name="Google Shape;572;p41"/>
          <p:cNvSpPr/>
          <p:nvPr/>
        </p:nvSpPr>
        <p:spPr>
          <a:xfrm>
            <a:off x="713160" y="473400"/>
            <a:ext cx="7717320" cy="4196520"/>
          </a:xfrm>
          <a:custGeom>
            <a:avLst/>
            <a:gdLst>
              <a:gd name="textAreaLeft" fmla="*/ 0 w 7717320"/>
              <a:gd name="textAreaRight" fmla="*/ 771768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4142612B-3739-5FA8-A4EC-4B2D943144F9}"/>
              </a:ext>
            </a:extLst>
          </p:cNvPr>
          <p:cNvSpPr txBox="1"/>
          <p:nvPr/>
        </p:nvSpPr>
        <p:spPr>
          <a:xfrm>
            <a:off x="996479" y="1535762"/>
            <a:ext cx="7181281" cy="2677656"/>
          </a:xfrm>
          <a:prstGeom prst="rect">
            <a:avLst/>
          </a:prstGeom>
          <a:noFill/>
        </p:spPr>
        <p:txBody>
          <a:bodyPr wrap="square" rtlCol="0">
            <a:spAutoFit/>
          </a:bodyPr>
          <a:lstStyle/>
          <a:p>
            <a:pPr marL="342900" indent="-342900" algn="just">
              <a:buFont typeface="Wingdings" panose="05000000000000000000" pitchFamily="2" charset="2"/>
              <a:buChar char="v"/>
            </a:pPr>
            <a:r>
              <a:rPr lang="en-IN" sz="1200" dirty="0">
                <a:latin typeface="Albert Sans"/>
                <a:cs typeface="Times New Roman" panose="02020603050405020304" pitchFamily="18" charset="0"/>
              </a:rPr>
              <a:t>Key Findings:</a:t>
            </a:r>
          </a:p>
          <a:p>
            <a:pPr marL="171450" indent="-171450" algn="just">
              <a:buFont typeface="Wingdings" panose="05000000000000000000" pitchFamily="2" charset="2"/>
              <a:buChar char="v"/>
            </a:pPr>
            <a:endParaRPr lang="en-IN" sz="1200" dirty="0">
              <a:latin typeface="Albert Sans"/>
              <a:cs typeface="Times New Roman" panose="02020603050405020304" pitchFamily="18" charset="0"/>
            </a:endParaRPr>
          </a:p>
          <a:p>
            <a:pPr marL="342900" indent="-342900" algn="just">
              <a:buFont typeface="Wingdings" panose="05000000000000000000" pitchFamily="2" charset="2"/>
              <a:buChar char="v"/>
            </a:pPr>
            <a:r>
              <a:rPr lang="en-IN" sz="1200" dirty="0">
                <a:latin typeface="Albert Sans"/>
                <a:cs typeface="Times New Roman" panose="02020603050405020304" pitchFamily="18" charset="0"/>
              </a:rPr>
              <a:t>Major Attractions – Heritage sites (Rani Ki Vav, </a:t>
            </a:r>
            <a:r>
              <a:rPr lang="en-IN" sz="1200" dirty="0" err="1">
                <a:latin typeface="Albert Sans"/>
                <a:cs typeface="Times New Roman" panose="02020603050405020304" pitchFamily="18" charset="0"/>
              </a:rPr>
              <a:t>Champaner</a:t>
            </a:r>
            <a:r>
              <a:rPr lang="en-IN" sz="1200" dirty="0">
                <a:latin typeface="Albert Sans"/>
                <a:cs typeface="Times New Roman" panose="02020603050405020304" pitchFamily="18" charset="0"/>
              </a:rPr>
              <a:t>), religious tourism (Somnath, Dwarka), wildlife tourism (</a:t>
            </a:r>
            <a:r>
              <a:rPr lang="en-IN" sz="1200" dirty="0" err="1">
                <a:latin typeface="Albert Sans"/>
                <a:cs typeface="Times New Roman" panose="02020603050405020304" pitchFamily="18" charset="0"/>
              </a:rPr>
              <a:t>Gir</a:t>
            </a:r>
            <a:r>
              <a:rPr lang="en-IN" sz="1200" dirty="0">
                <a:latin typeface="Albert Sans"/>
                <a:cs typeface="Times New Roman" panose="02020603050405020304" pitchFamily="18" charset="0"/>
              </a:rPr>
              <a:t> National Park, Rann of Kutch), and coastal tourism (Diu, Mandvi).</a:t>
            </a:r>
          </a:p>
          <a:p>
            <a:pPr marL="171450" indent="-171450" algn="just">
              <a:buFont typeface="Wingdings" panose="05000000000000000000" pitchFamily="2" charset="2"/>
              <a:buChar char="v"/>
            </a:pPr>
            <a:endParaRPr lang="en-IN" sz="1200" dirty="0">
              <a:latin typeface="Albert Sans"/>
              <a:cs typeface="Times New Roman" panose="02020603050405020304" pitchFamily="18" charset="0"/>
            </a:endParaRPr>
          </a:p>
          <a:p>
            <a:pPr marL="342900" indent="-342900" algn="just">
              <a:buFont typeface="Wingdings" panose="05000000000000000000" pitchFamily="2" charset="2"/>
              <a:buChar char="v"/>
            </a:pPr>
            <a:r>
              <a:rPr lang="en-IN" sz="1200" dirty="0">
                <a:latin typeface="Albert Sans"/>
                <a:cs typeface="Times New Roman" panose="02020603050405020304" pitchFamily="18" charset="0"/>
              </a:rPr>
              <a:t>Government Initiatives – Policies like the Gujarat Tourism Policy 2021-2025, the "Khushboo Gujarat Ki" campaign, and heritage restoration projects have boosted tourism.</a:t>
            </a:r>
          </a:p>
          <a:p>
            <a:pPr marL="171450" indent="-171450" algn="just">
              <a:buFont typeface="Wingdings" panose="05000000000000000000" pitchFamily="2" charset="2"/>
              <a:buChar char="v"/>
            </a:pPr>
            <a:endParaRPr lang="en-IN" sz="1200" dirty="0">
              <a:latin typeface="Albert Sans"/>
              <a:cs typeface="Times New Roman" panose="02020603050405020304" pitchFamily="18" charset="0"/>
            </a:endParaRPr>
          </a:p>
          <a:p>
            <a:pPr marL="342900" indent="-342900" algn="just">
              <a:buFont typeface="Wingdings" panose="05000000000000000000" pitchFamily="2" charset="2"/>
              <a:buChar char="v"/>
            </a:pPr>
            <a:r>
              <a:rPr lang="en-IN" sz="1200" dirty="0">
                <a:latin typeface="Albert Sans"/>
                <a:cs typeface="Times New Roman" panose="02020603050405020304" pitchFamily="18" charset="0"/>
              </a:rPr>
              <a:t>Role of Technology – AI-based recommendations, AR/VR virtual tours, IoT-enabled smart tourism, and social media promotions have enhanced visitor experiences.</a:t>
            </a:r>
          </a:p>
          <a:p>
            <a:pPr marL="171450" indent="-171450" algn="just">
              <a:buFont typeface="Wingdings" panose="05000000000000000000" pitchFamily="2" charset="2"/>
              <a:buChar char="v"/>
            </a:pPr>
            <a:endParaRPr lang="en-IN" sz="1200" dirty="0">
              <a:latin typeface="Albert Sans"/>
              <a:cs typeface="Times New Roman" panose="02020603050405020304" pitchFamily="18" charset="0"/>
            </a:endParaRPr>
          </a:p>
          <a:p>
            <a:pPr marL="342900" indent="-342900" algn="just">
              <a:buFont typeface="Wingdings" panose="05000000000000000000" pitchFamily="2" charset="2"/>
              <a:buChar char="v"/>
            </a:pPr>
            <a:r>
              <a:rPr lang="en-IN" sz="1200" dirty="0">
                <a:latin typeface="Albert Sans"/>
                <a:cs typeface="Times New Roman" panose="02020603050405020304" pitchFamily="18" charset="0"/>
              </a:rPr>
              <a:t>Challenges – Lack of awareness about lesser-known destinations, environmental impact,</a:t>
            </a:r>
          </a:p>
          <a:p>
            <a:pPr algn="just"/>
            <a:r>
              <a:rPr lang="en-IN" sz="1200" dirty="0">
                <a:latin typeface="Albert Sans"/>
                <a:cs typeface="Times New Roman" panose="02020603050405020304" pitchFamily="18" charset="0"/>
              </a:rPr>
              <a:t>          inadequate infrastructure in  remote areas, and slow adoption of smart tourism technologies.</a:t>
            </a:r>
          </a:p>
          <a:p>
            <a:pPr marL="171450" indent="-171450" algn="just">
              <a:buFont typeface="Wingdings" panose="05000000000000000000" pitchFamily="2" charset="2"/>
              <a:buChar char="v"/>
            </a:pPr>
            <a:endParaRPr lang="en-IN" sz="1200" dirty="0">
              <a:latin typeface="Albert Sans"/>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4" name="PlaceHolder 1"/>
          <p:cNvSpPr>
            <a:spLocks noGrp="1"/>
          </p:cNvSpPr>
          <p:nvPr>
            <p:ph type="title"/>
          </p:nvPr>
        </p:nvSpPr>
        <p:spPr>
          <a:xfrm>
            <a:off x="2012760" y="648360"/>
            <a:ext cx="4876560" cy="1314000"/>
          </a:xfrm>
          <a:prstGeom prst="rect">
            <a:avLst/>
          </a:prstGeom>
          <a:noFill/>
          <a:ln w="0">
            <a:noFill/>
          </a:ln>
        </p:spPr>
        <p:txBody>
          <a:bodyPr lIns="91440" tIns="91440" rIns="91440" bIns="91440" anchor="b">
            <a:noAutofit/>
          </a:bodyPr>
          <a:lstStyle/>
          <a:p>
            <a:pPr indent="0" algn="ctr">
              <a:lnSpc>
                <a:spcPct val="100000"/>
              </a:lnSpc>
              <a:buNone/>
              <a:tabLst>
                <a:tab pos="0" algn="l"/>
              </a:tabLst>
            </a:pPr>
            <a:r>
              <a:rPr lang="en-US" sz="3200" b="1" dirty="0">
                <a:latin typeface="Albert Sans"/>
                <a:cs typeface="Times New Roman" panose="02020603050405020304" pitchFamily="18" charset="0"/>
              </a:rPr>
              <a:t>TECHNOLOGY</a:t>
            </a:r>
            <a:br>
              <a:rPr lang="en-US" sz="3200" b="1" dirty="0">
                <a:latin typeface="Albert Sans"/>
                <a:cs typeface="Times New Roman" panose="02020603050405020304" pitchFamily="18" charset="0"/>
              </a:rPr>
            </a:br>
            <a:endParaRPr lang="fr-FR" sz="3200" b="0" strike="noStrike" spc="-1" dirty="0">
              <a:solidFill>
                <a:schemeClr val="dk1"/>
              </a:solidFill>
              <a:latin typeface="Albert Sans"/>
            </a:endParaRPr>
          </a:p>
        </p:txBody>
      </p:sp>
      <p:grpSp>
        <p:nvGrpSpPr>
          <p:cNvPr id="506" name="Google Shape;507;p40"/>
          <p:cNvGrpSpPr/>
          <p:nvPr/>
        </p:nvGrpSpPr>
        <p:grpSpPr>
          <a:xfrm>
            <a:off x="7293240" y="473040"/>
            <a:ext cx="1137240" cy="1137240"/>
            <a:chOff x="7293240" y="473040"/>
            <a:chExt cx="1137240" cy="1137240"/>
          </a:xfrm>
        </p:grpSpPr>
        <p:sp>
          <p:nvSpPr>
            <p:cNvPr id="507" name="Google Shape;508;p40"/>
            <p:cNvSpPr/>
            <p:nvPr/>
          </p:nvSpPr>
          <p:spPr>
            <a:xfrm flipV="1">
              <a:off x="7818480" y="473400"/>
              <a:ext cx="612000" cy="612000"/>
            </a:xfrm>
            <a:custGeom>
              <a:avLst/>
              <a:gdLst>
                <a:gd name="textAreaLeft" fmla="*/ 0 w 612000"/>
                <a:gd name="textAreaRight" fmla="*/ 612360 w 612000"/>
                <a:gd name="textAreaTop" fmla="*/ 360 h 612000"/>
                <a:gd name="textAreaBottom" fmla="*/ 612720 h 61200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8" name="Google Shape;509;p40"/>
            <p:cNvSpPr/>
            <p:nvPr/>
          </p:nvSpPr>
          <p:spPr>
            <a:xfrm flipV="1">
              <a:off x="8250120" y="1077840"/>
              <a:ext cx="83160" cy="518400"/>
            </a:xfrm>
            <a:custGeom>
              <a:avLst/>
              <a:gdLst>
                <a:gd name="textAreaLeft" fmla="*/ 0 w 83160"/>
                <a:gd name="textAreaRight" fmla="*/ 83520 w 83160"/>
                <a:gd name="textAreaTop" fmla="*/ 360 h 518400"/>
                <a:gd name="textAreaBottom" fmla="*/ 519120 h 518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09" name="Google Shape;510;p40"/>
            <p:cNvSpPr/>
            <p:nvPr/>
          </p:nvSpPr>
          <p:spPr>
            <a:xfrm flipV="1">
              <a:off x="8020440" y="1044360"/>
              <a:ext cx="189000" cy="489600"/>
            </a:xfrm>
            <a:custGeom>
              <a:avLst/>
              <a:gdLst>
                <a:gd name="textAreaLeft" fmla="*/ 0 w 189000"/>
                <a:gd name="textAreaRight" fmla="*/ 189360 w 189000"/>
                <a:gd name="textAreaTop" fmla="*/ 360 h 489600"/>
                <a:gd name="textAreaBottom" fmla="*/ 490320 h 48960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0" name="Google Shape;511;p40"/>
            <p:cNvSpPr/>
            <p:nvPr/>
          </p:nvSpPr>
          <p:spPr>
            <a:xfrm flipV="1">
              <a:off x="7809120" y="985320"/>
              <a:ext cx="286920" cy="439560"/>
            </a:xfrm>
            <a:custGeom>
              <a:avLst/>
              <a:gdLst>
                <a:gd name="textAreaLeft" fmla="*/ 0 w 286920"/>
                <a:gd name="textAreaRight" fmla="*/ 287280 w 286920"/>
                <a:gd name="textAreaTop" fmla="*/ -360 h 439560"/>
                <a:gd name="textAreaBottom" fmla="*/ 439560 h 43956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1" name="Google Shape;512;p40"/>
            <p:cNvSpPr/>
            <p:nvPr/>
          </p:nvSpPr>
          <p:spPr>
            <a:xfrm flipV="1">
              <a:off x="7624800" y="904680"/>
              <a:ext cx="371880" cy="370440"/>
            </a:xfrm>
            <a:custGeom>
              <a:avLst/>
              <a:gdLst>
                <a:gd name="textAreaLeft" fmla="*/ 0 w 371880"/>
                <a:gd name="textAreaRight" fmla="*/ 372240 w 371880"/>
                <a:gd name="textAreaTop" fmla="*/ -360 h 370440"/>
                <a:gd name="textAreaBottom" fmla="*/ 370440 h 3704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2" name="Google Shape;513;p40"/>
            <p:cNvSpPr/>
            <p:nvPr/>
          </p:nvSpPr>
          <p:spPr>
            <a:xfrm flipV="1">
              <a:off x="7475400" y="804960"/>
              <a:ext cx="441000" cy="284760"/>
            </a:xfrm>
            <a:custGeom>
              <a:avLst/>
              <a:gdLst>
                <a:gd name="textAreaLeft" fmla="*/ 0 w 441000"/>
                <a:gd name="textAreaRight" fmla="*/ 441360 w 441000"/>
                <a:gd name="textAreaTop" fmla="*/ -360 h 284760"/>
                <a:gd name="textAreaBottom" fmla="*/ 284760 h 28476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3" name="Google Shape;514;p40"/>
            <p:cNvSpPr/>
            <p:nvPr/>
          </p:nvSpPr>
          <p:spPr>
            <a:xfrm flipV="1">
              <a:off x="7367760" y="690840"/>
              <a:ext cx="490680" cy="186840"/>
            </a:xfrm>
            <a:custGeom>
              <a:avLst/>
              <a:gdLst>
                <a:gd name="textAreaLeft" fmla="*/ 0 w 490680"/>
                <a:gd name="textAreaRight" fmla="*/ 491040 w 490680"/>
                <a:gd name="textAreaTop" fmla="*/ -360 h 186840"/>
                <a:gd name="textAreaBottom" fmla="*/ 186840 h 1868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4" name="Google Shape;515;p40"/>
            <p:cNvSpPr/>
            <p:nvPr/>
          </p:nvSpPr>
          <p:spPr>
            <a:xfrm flipV="1">
              <a:off x="7306920" y="567720"/>
              <a:ext cx="518760" cy="80640"/>
            </a:xfrm>
            <a:custGeom>
              <a:avLst/>
              <a:gdLst>
                <a:gd name="textAreaLeft" fmla="*/ 0 w 518760"/>
                <a:gd name="textAreaRight" fmla="*/ 519120 w 518760"/>
                <a:gd name="textAreaTop" fmla="*/ 360 h 80640"/>
                <a:gd name="textAreaBottom" fmla="*/ 81360 h 8064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40320" bIns="40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5" name="Google Shape;516;p40"/>
            <p:cNvSpPr/>
            <p:nvPr/>
          </p:nvSpPr>
          <p:spPr>
            <a:xfrm flipV="1">
              <a:off x="7293240" y="472320"/>
              <a:ext cx="1136880" cy="1137240"/>
            </a:xfrm>
            <a:custGeom>
              <a:avLst/>
              <a:gdLst>
                <a:gd name="textAreaLeft" fmla="*/ 0 w 1136880"/>
                <a:gd name="textAreaRight" fmla="*/ 1137240 w 1136880"/>
                <a:gd name="textAreaTop" fmla="*/ -360 h 1137240"/>
                <a:gd name="textAreaBottom" fmla="*/ 1137240 h 113724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16" name="Google Shape;517;p40"/>
          <p:cNvCxnSpPr/>
          <p:nvPr/>
        </p:nvCxnSpPr>
        <p:spPr>
          <a:xfrm flipH="1">
            <a:off x="713160" y="2900520"/>
            <a:ext cx="7718040" cy="360"/>
          </a:xfrm>
          <a:prstGeom prst="straightConnector1">
            <a:avLst/>
          </a:prstGeom>
          <a:ln w="9525">
            <a:solidFill>
              <a:srgbClr val="E3B369"/>
            </a:solidFill>
            <a:round/>
          </a:ln>
        </p:spPr>
      </p:cxnSp>
      <p:grpSp>
        <p:nvGrpSpPr>
          <p:cNvPr id="517" name="Google Shape;518;p40"/>
          <p:cNvGrpSpPr/>
          <p:nvPr/>
        </p:nvGrpSpPr>
        <p:grpSpPr>
          <a:xfrm>
            <a:off x="7617600" y="3857040"/>
            <a:ext cx="812880" cy="812880"/>
            <a:chOff x="7617600" y="3857040"/>
            <a:chExt cx="812880" cy="812880"/>
          </a:xfrm>
        </p:grpSpPr>
        <p:sp>
          <p:nvSpPr>
            <p:cNvPr id="518" name="Google Shape;519;p40"/>
            <p:cNvSpPr/>
            <p:nvPr/>
          </p:nvSpPr>
          <p:spPr>
            <a:xfrm flipV="1">
              <a:off x="7617600" y="3857040"/>
              <a:ext cx="812880" cy="812880"/>
            </a:xfrm>
            <a:custGeom>
              <a:avLst/>
              <a:gdLst>
                <a:gd name="textAreaLeft" fmla="*/ 0 w 812880"/>
                <a:gd name="textAreaRight" fmla="*/ 813240 w 812880"/>
                <a:gd name="textAreaTop" fmla="*/ 360 h 812880"/>
                <a:gd name="textAreaBottom" fmla="*/ 81360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19" name="Google Shape;520;p40"/>
            <p:cNvSpPr/>
            <p:nvPr/>
          </p:nvSpPr>
          <p:spPr>
            <a:xfrm flipV="1">
              <a:off x="7904160" y="4143600"/>
              <a:ext cx="526320" cy="526320"/>
            </a:xfrm>
            <a:custGeom>
              <a:avLst/>
              <a:gdLst>
                <a:gd name="textAreaLeft" fmla="*/ 0 w 526320"/>
                <a:gd name="textAreaRight" fmla="*/ 526680 w 526320"/>
                <a:gd name="textAreaTop" fmla="*/ 360 h 526320"/>
                <a:gd name="textAreaBottom" fmla="*/ 52704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20" name="Google Shape;521;p40"/>
          <p:cNvCxnSpPr/>
          <p:nvPr/>
        </p:nvCxnSpPr>
        <p:spPr>
          <a:xfrm flipH="1">
            <a:off x="713160" y="3637440"/>
            <a:ext cx="7718040" cy="360"/>
          </a:xfrm>
          <a:prstGeom prst="straightConnector1">
            <a:avLst/>
          </a:prstGeom>
          <a:ln w="9525">
            <a:solidFill>
              <a:srgbClr val="E3B369"/>
            </a:solidFill>
            <a:round/>
          </a:ln>
        </p:spPr>
      </p:cxnSp>
      <p:grpSp>
        <p:nvGrpSpPr>
          <p:cNvPr id="521" name="Google Shape;522;p40"/>
          <p:cNvGrpSpPr/>
          <p:nvPr/>
        </p:nvGrpSpPr>
        <p:grpSpPr>
          <a:xfrm>
            <a:off x="713160" y="3631320"/>
            <a:ext cx="1038240" cy="1038600"/>
            <a:chOff x="713160" y="3631320"/>
            <a:chExt cx="1038240" cy="1038600"/>
          </a:xfrm>
        </p:grpSpPr>
        <p:sp>
          <p:nvSpPr>
            <p:cNvPr id="522" name="Google Shape;523;p40"/>
            <p:cNvSpPr/>
            <p:nvPr/>
          </p:nvSpPr>
          <p:spPr>
            <a:xfrm flipH="1">
              <a:off x="713160" y="4110840"/>
              <a:ext cx="558720" cy="558720"/>
            </a:xfrm>
            <a:custGeom>
              <a:avLst/>
              <a:gdLst>
                <a:gd name="textAreaLeft" fmla="*/ 360 w 558720"/>
                <a:gd name="textAreaRight" fmla="*/ 559440 w 558720"/>
                <a:gd name="textAreaTop" fmla="*/ 0 h 558720"/>
                <a:gd name="textAreaBottom" fmla="*/ 559080 h 558720"/>
              </a:gdLst>
              <a:ahLst/>
              <a:cxnLst/>
              <a:rect l="textAreaLeft" t="textAreaTop" r="textAreaRight" b="textAreaBottom"/>
              <a:pathLst>
                <a:path w="10268" h="10269" fill="none">
                  <a:moveTo>
                    <a:pt x="1" y="10268"/>
                  </a:moveTo>
                  <a:cubicBezTo>
                    <a:pt x="1" y="9730"/>
                    <a:pt x="43" y="9201"/>
                    <a:pt x="122" y="8685"/>
                  </a:cubicBezTo>
                  <a:cubicBezTo>
                    <a:pt x="234" y="7966"/>
                    <a:pt x="419" y="7271"/>
                    <a:pt x="672" y="6609"/>
                  </a:cubicBezTo>
                  <a:cubicBezTo>
                    <a:pt x="929" y="5934"/>
                    <a:pt x="1255" y="5291"/>
                    <a:pt x="1643" y="4695"/>
                  </a:cubicBezTo>
                  <a:cubicBezTo>
                    <a:pt x="2035" y="4090"/>
                    <a:pt x="2486" y="3531"/>
                    <a:pt x="2992" y="3022"/>
                  </a:cubicBezTo>
                  <a:cubicBezTo>
                    <a:pt x="3498" y="2515"/>
                    <a:pt x="4056" y="2061"/>
                    <a:pt x="4657" y="1668"/>
                  </a:cubicBezTo>
                  <a:cubicBezTo>
                    <a:pt x="5252" y="1279"/>
                    <a:pt x="5891" y="947"/>
                    <a:pt x="6566" y="689"/>
                  </a:cubicBezTo>
                  <a:lnTo>
                    <a:pt x="6567" y="689"/>
                  </a:lnTo>
                  <a:cubicBezTo>
                    <a:pt x="7229" y="432"/>
                    <a:pt x="7920" y="243"/>
                    <a:pt x="8639" y="129"/>
                  </a:cubicBezTo>
                  <a:cubicBezTo>
                    <a:pt x="9168" y="43"/>
                    <a:pt x="9714" y="0"/>
                    <a:pt x="10267"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3" name="Google Shape;524;p40"/>
            <p:cNvSpPr/>
            <p:nvPr/>
          </p:nvSpPr>
          <p:spPr>
            <a:xfrm flipH="1">
              <a:off x="801720" y="3644280"/>
              <a:ext cx="75600" cy="473400"/>
            </a:xfrm>
            <a:custGeom>
              <a:avLst/>
              <a:gdLst>
                <a:gd name="textAreaLeft" fmla="*/ 360 w 75600"/>
                <a:gd name="textAreaRight" fmla="*/ 76320 w 75600"/>
                <a:gd name="textAreaTop" fmla="*/ 0 h 473400"/>
                <a:gd name="textAreaBottom" fmla="*/ 473760 h 473400"/>
              </a:gdLst>
              <a:ahLst/>
              <a:cxnLst/>
              <a:rect l="textAreaLeft" t="textAreaTop" r="textAreaRight" b="textAreaBottom"/>
              <a:pathLst>
                <a:path w="1398" h="8701" fill="none">
                  <a:moveTo>
                    <a:pt x="1398" y="8701"/>
                  </a:moveTo>
                  <a:lnTo>
                    <a:pt x="0" y="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4" name="Google Shape;525;p40"/>
            <p:cNvSpPr/>
            <p:nvPr/>
          </p:nvSpPr>
          <p:spPr>
            <a:xfrm flipH="1">
              <a:off x="914760" y="3700800"/>
              <a:ext cx="172800" cy="447120"/>
            </a:xfrm>
            <a:custGeom>
              <a:avLst/>
              <a:gdLst>
                <a:gd name="textAreaLeft" fmla="*/ 360 w 172800"/>
                <a:gd name="textAreaRight" fmla="*/ 173520 w 172800"/>
                <a:gd name="textAreaTop" fmla="*/ 0 h 447120"/>
                <a:gd name="textAreaBottom" fmla="*/ 447480 h 447120"/>
              </a:gdLst>
              <a:ahLst/>
              <a:cxnLst/>
              <a:rect l="textAreaLeft" t="textAreaTop" r="textAreaRight" b="textAreaBottom"/>
              <a:pathLst>
                <a:path w="3178" h="8220" fill="none">
                  <a:moveTo>
                    <a:pt x="1" y="1"/>
                  </a:moveTo>
                  <a:lnTo>
                    <a:pt x="3177" y="8220"/>
                  </a:lnTo>
                  <a:lnTo>
                    <a:pt x="3178" y="822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5" name="Google Shape;526;p40"/>
            <p:cNvSpPr/>
            <p:nvPr/>
          </p:nvSpPr>
          <p:spPr>
            <a:xfrm flipH="1">
              <a:off x="1018080" y="3799800"/>
              <a:ext cx="261720" cy="401400"/>
            </a:xfrm>
            <a:custGeom>
              <a:avLst/>
              <a:gdLst>
                <a:gd name="textAreaLeft" fmla="*/ -360 w 261720"/>
                <a:gd name="textAreaRight" fmla="*/ 261720 w 261720"/>
                <a:gd name="textAreaTop" fmla="*/ 0 h 401400"/>
                <a:gd name="textAreaBottom" fmla="*/ 401760 h 401400"/>
              </a:gdLst>
              <a:ahLst/>
              <a:cxnLst/>
              <a:rect l="textAreaLeft" t="textAreaTop" r="textAreaRight" b="textAreaBottom"/>
              <a:pathLst>
                <a:path w="4816" h="7380" fill="none">
                  <a:moveTo>
                    <a:pt x="0" y="1"/>
                  </a:moveTo>
                  <a:lnTo>
                    <a:pt x="4815" y="7380"/>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6" name="Google Shape;527;p40"/>
            <p:cNvSpPr/>
            <p:nvPr/>
          </p:nvSpPr>
          <p:spPr>
            <a:xfrm flipH="1">
              <a:off x="1108440" y="3936960"/>
              <a:ext cx="339480" cy="338040"/>
            </a:xfrm>
            <a:custGeom>
              <a:avLst/>
              <a:gdLst>
                <a:gd name="textAreaLeft" fmla="*/ -360 w 339480"/>
                <a:gd name="textAreaRight" fmla="*/ 339480 w 339480"/>
                <a:gd name="textAreaTop" fmla="*/ 0 h 338040"/>
                <a:gd name="textAreaBottom" fmla="*/ 338400 h 338040"/>
              </a:gdLst>
              <a:ahLst/>
              <a:cxnLst/>
              <a:rect l="textAreaLeft" t="textAreaTop" r="textAreaRight" b="textAreaBottom"/>
              <a:pathLst>
                <a:path w="6243" h="6217" fill="none">
                  <a:moveTo>
                    <a:pt x="1" y="0"/>
                  </a:moveTo>
                  <a:lnTo>
                    <a:pt x="6242" y="6216"/>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7" name="Google Shape;528;p40"/>
            <p:cNvSpPr/>
            <p:nvPr/>
          </p:nvSpPr>
          <p:spPr>
            <a:xfrm flipH="1">
              <a:off x="1182600" y="4106160"/>
              <a:ext cx="402480" cy="260280"/>
            </a:xfrm>
            <a:custGeom>
              <a:avLst/>
              <a:gdLst>
                <a:gd name="textAreaLeft" fmla="*/ 360 w 402480"/>
                <a:gd name="textAreaRight" fmla="*/ 403200 w 402480"/>
                <a:gd name="textAreaTop" fmla="*/ 0 h 260280"/>
                <a:gd name="textAreaBottom" fmla="*/ 260640 h 260280"/>
              </a:gdLst>
              <a:ahLst/>
              <a:cxnLst/>
              <a:rect l="textAreaLeft" t="textAreaTop" r="textAreaRight" b="textAreaBottom"/>
              <a:pathLst>
                <a:path w="7401" h="4784" fill="none">
                  <a:moveTo>
                    <a:pt x="1" y="1"/>
                  </a:moveTo>
                  <a:lnTo>
                    <a:pt x="7400" y="4784"/>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8" name="Google Shape;529;p40"/>
            <p:cNvSpPr/>
            <p:nvPr/>
          </p:nvSpPr>
          <p:spPr>
            <a:xfrm flipH="1">
              <a:off x="1235520" y="4299840"/>
              <a:ext cx="447840" cy="170640"/>
            </a:xfrm>
            <a:custGeom>
              <a:avLst/>
              <a:gdLst>
                <a:gd name="textAreaLeft" fmla="*/ 360 w 447840"/>
                <a:gd name="textAreaRight" fmla="*/ 448560 w 447840"/>
                <a:gd name="textAreaTop" fmla="*/ 0 h 170640"/>
                <a:gd name="textAreaBottom" fmla="*/ 171000 h 170640"/>
              </a:gdLst>
              <a:ahLst/>
              <a:cxnLst/>
              <a:rect l="textAreaLeft" t="textAreaTop" r="textAreaRight" b="textAreaBottom"/>
              <a:pathLst>
                <a:path w="8234" h="3141" fill="none">
                  <a:moveTo>
                    <a:pt x="1" y="0"/>
                  </a:moveTo>
                  <a:lnTo>
                    <a:pt x="8233" y="314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85320" bIns="8532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29" name="Google Shape;530;p40"/>
            <p:cNvSpPr/>
            <p:nvPr/>
          </p:nvSpPr>
          <p:spPr>
            <a:xfrm flipH="1">
              <a:off x="1265760" y="4509720"/>
              <a:ext cx="473760" cy="73800"/>
            </a:xfrm>
            <a:custGeom>
              <a:avLst/>
              <a:gdLst>
                <a:gd name="textAreaLeft" fmla="*/ 360 w 473760"/>
                <a:gd name="textAreaRight" fmla="*/ 474480 w 473760"/>
                <a:gd name="textAreaTop" fmla="*/ 0 h 73800"/>
                <a:gd name="textAreaBottom" fmla="*/ 74160 h 73800"/>
              </a:gdLst>
              <a:ahLst/>
              <a:cxnLst/>
              <a:rect l="textAreaLeft" t="textAreaTop" r="textAreaRight" b="textAreaBottom"/>
              <a:pathLst>
                <a:path w="8706" h="1360" fill="none">
                  <a:moveTo>
                    <a:pt x="8705" y="1360"/>
                  </a:moveTo>
                  <a:lnTo>
                    <a:pt x="1" y="1"/>
                  </a:ln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37080" bIns="3708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0" name="Google Shape;531;p40"/>
            <p:cNvSpPr/>
            <p:nvPr/>
          </p:nvSpPr>
          <p:spPr>
            <a:xfrm flipH="1">
              <a:off x="713160" y="3631320"/>
              <a:ext cx="1038240" cy="1038600"/>
            </a:xfrm>
            <a:custGeom>
              <a:avLst/>
              <a:gdLst>
                <a:gd name="textAreaLeft" fmla="*/ 360 w 1038240"/>
                <a:gd name="textAreaRight" fmla="*/ 1038960 w 1038240"/>
                <a:gd name="textAreaTop" fmla="*/ 0 h 1038600"/>
                <a:gd name="textAreaBottom" fmla="*/ 1038960 h 1038600"/>
              </a:gdLst>
              <a:ahLst/>
              <a:cxnLst/>
              <a:rect l="textAreaLeft" t="textAreaTop" r="textAreaRight" b="textAreaBottom"/>
              <a:pathLst>
                <a:path w="19074" h="19080" fill="none">
                  <a:moveTo>
                    <a:pt x="1" y="19079"/>
                  </a:moveTo>
                  <a:cubicBezTo>
                    <a:pt x="1" y="18079"/>
                    <a:pt x="76" y="17097"/>
                    <a:pt x="226" y="16137"/>
                  </a:cubicBezTo>
                  <a:cubicBezTo>
                    <a:pt x="433" y="14801"/>
                    <a:pt x="779" y="13510"/>
                    <a:pt x="1248" y="12281"/>
                  </a:cubicBezTo>
                  <a:cubicBezTo>
                    <a:pt x="1724" y="11027"/>
                    <a:pt x="2332" y="9833"/>
                    <a:pt x="3051" y="8724"/>
                  </a:cubicBezTo>
                  <a:cubicBezTo>
                    <a:pt x="3779" y="7599"/>
                    <a:pt x="4619" y="6558"/>
                    <a:pt x="5556" y="5617"/>
                  </a:cubicBezTo>
                  <a:cubicBezTo>
                    <a:pt x="6496" y="4675"/>
                    <a:pt x="7532" y="3830"/>
                    <a:pt x="8649" y="3099"/>
                  </a:cubicBezTo>
                  <a:cubicBezTo>
                    <a:pt x="9754" y="2375"/>
                    <a:pt x="10944" y="1760"/>
                    <a:pt x="12195" y="1281"/>
                  </a:cubicBezTo>
                  <a:lnTo>
                    <a:pt x="12199" y="1281"/>
                  </a:lnTo>
                  <a:cubicBezTo>
                    <a:pt x="13429" y="803"/>
                    <a:pt x="14713" y="450"/>
                    <a:pt x="16047" y="240"/>
                  </a:cubicBezTo>
                  <a:cubicBezTo>
                    <a:pt x="17033" y="81"/>
                    <a:pt x="18045" y="1"/>
                    <a:pt x="19074" y="1"/>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grpSp>
        <p:nvGrpSpPr>
          <p:cNvPr id="531" name="Google Shape;532;p40"/>
          <p:cNvGrpSpPr/>
          <p:nvPr/>
        </p:nvGrpSpPr>
        <p:grpSpPr>
          <a:xfrm>
            <a:off x="713160" y="486360"/>
            <a:ext cx="812880" cy="812880"/>
            <a:chOff x="713160" y="486360"/>
            <a:chExt cx="812880" cy="812880"/>
          </a:xfrm>
        </p:grpSpPr>
        <p:sp>
          <p:nvSpPr>
            <p:cNvPr id="532" name="Google Shape;533;p40"/>
            <p:cNvSpPr/>
            <p:nvPr/>
          </p:nvSpPr>
          <p:spPr>
            <a:xfrm flipH="1">
              <a:off x="713160" y="486360"/>
              <a:ext cx="812880" cy="812880"/>
            </a:xfrm>
            <a:custGeom>
              <a:avLst/>
              <a:gdLst>
                <a:gd name="textAreaLeft" fmla="*/ 360 w 812880"/>
                <a:gd name="textAreaRight" fmla="*/ 813600 w 812880"/>
                <a:gd name="textAreaTop" fmla="*/ 0 h 812880"/>
                <a:gd name="textAreaBottom" fmla="*/ 813240 h 812880"/>
              </a:gdLst>
              <a:ahLst/>
              <a:cxnLst/>
              <a:rect l="textAreaLeft" t="textAreaTop" r="textAreaRight" b="textAreaBottom"/>
              <a:pathLst>
                <a:path w="14418" h="14418" fill="none">
                  <a:moveTo>
                    <a:pt x="14418" y="14417"/>
                  </a:moveTo>
                  <a:cubicBezTo>
                    <a:pt x="6456" y="14417"/>
                    <a:pt x="1" y="7962"/>
                    <a:pt x="1"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533" name="Google Shape;534;p40"/>
            <p:cNvSpPr/>
            <p:nvPr/>
          </p:nvSpPr>
          <p:spPr>
            <a:xfrm flipH="1">
              <a:off x="713160" y="486360"/>
              <a:ext cx="526320" cy="526320"/>
            </a:xfrm>
            <a:custGeom>
              <a:avLst/>
              <a:gdLst>
                <a:gd name="textAreaLeft" fmla="*/ 360 w 526320"/>
                <a:gd name="textAreaRight" fmla="*/ 527040 w 526320"/>
                <a:gd name="textAreaTop" fmla="*/ 0 h 526320"/>
                <a:gd name="textAreaBottom" fmla="*/ 526680 h 526320"/>
              </a:gdLst>
              <a:ahLst/>
              <a:cxnLst/>
              <a:rect l="textAreaLeft" t="textAreaTop" r="textAreaRight" b="textAreaBottom"/>
              <a:pathLst>
                <a:path w="9336" h="9336" fill="none">
                  <a:moveTo>
                    <a:pt x="9336" y="9336"/>
                  </a:moveTo>
                  <a:cubicBezTo>
                    <a:pt x="4179" y="9336"/>
                    <a:pt x="0" y="5156"/>
                    <a:pt x="0" y="0"/>
                  </a:cubicBezTo>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grpSp>
      <p:cxnSp>
        <p:nvCxnSpPr>
          <p:cNvPr id="534" name="Google Shape;535;p40"/>
          <p:cNvCxnSpPr/>
          <p:nvPr/>
        </p:nvCxnSpPr>
        <p:spPr>
          <a:xfrm flipH="1">
            <a:off x="713160" y="1603080"/>
            <a:ext cx="7718040" cy="360"/>
          </a:xfrm>
          <a:prstGeom prst="straightConnector1">
            <a:avLst/>
          </a:prstGeom>
          <a:ln w="9525">
            <a:solidFill>
              <a:srgbClr val="E3B369"/>
            </a:solidFill>
            <a:round/>
          </a:ln>
        </p:spPr>
      </p:cxnSp>
      <p:sp>
        <p:nvSpPr>
          <p:cNvPr id="535" name="Google Shape;536;p40"/>
          <p:cNvSpPr/>
          <p:nvPr/>
        </p:nvSpPr>
        <p:spPr>
          <a:xfrm flipH="1">
            <a:off x="712440" y="473400"/>
            <a:ext cx="7717320" cy="4196520"/>
          </a:xfrm>
          <a:custGeom>
            <a:avLst/>
            <a:gdLst>
              <a:gd name="textAreaLeft" fmla="*/ -360 w 7717320"/>
              <a:gd name="textAreaRight" fmla="*/ 7717320 w 7717320"/>
              <a:gd name="textAreaTop" fmla="*/ 0 h 4196520"/>
              <a:gd name="textAreaBottom" fmla="*/ 4196880 h 4196520"/>
            </a:gdLst>
            <a:ahLst/>
            <a:cxnLst/>
            <a:rect l="textAreaLeft" t="textAreaTop" r="textAreaRight" b="textAreaBottom"/>
            <a:pathLst>
              <a:path w="170276" h="92601" fill="none">
                <a:moveTo>
                  <a:pt x="170276" y="3559"/>
                </a:moveTo>
                <a:lnTo>
                  <a:pt x="170276" y="89042"/>
                </a:lnTo>
                <a:lnTo>
                  <a:pt x="168898" y="89042"/>
                </a:lnTo>
                <a:cubicBezTo>
                  <a:pt x="168600" y="89042"/>
                  <a:pt x="168319" y="89100"/>
                  <a:pt x="168062" y="89207"/>
                </a:cubicBezTo>
                <a:cubicBezTo>
                  <a:pt x="167795" y="89320"/>
                  <a:pt x="167553" y="89483"/>
                  <a:pt x="167350" y="89686"/>
                </a:cubicBezTo>
                <a:cubicBezTo>
                  <a:pt x="167148" y="89888"/>
                  <a:pt x="166986" y="90132"/>
                  <a:pt x="166875" y="90402"/>
                </a:cubicBezTo>
                <a:cubicBezTo>
                  <a:pt x="166775" y="90653"/>
                  <a:pt x="166718" y="90930"/>
                  <a:pt x="166718" y="91218"/>
                </a:cubicBezTo>
                <a:lnTo>
                  <a:pt x="166718" y="92601"/>
                </a:lnTo>
                <a:lnTo>
                  <a:pt x="3558" y="92601"/>
                </a:lnTo>
                <a:lnTo>
                  <a:pt x="3558" y="91218"/>
                </a:lnTo>
                <a:cubicBezTo>
                  <a:pt x="3558" y="90018"/>
                  <a:pt x="2582" y="89042"/>
                  <a:pt x="1379" y="89042"/>
                </a:cubicBezTo>
                <a:lnTo>
                  <a:pt x="0" y="89042"/>
                </a:lnTo>
                <a:lnTo>
                  <a:pt x="0" y="3559"/>
                </a:lnTo>
                <a:lnTo>
                  <a:pt x="1379" y="3559"/>
                </a:lnTo>
                <a:cubicBezTo>
                  <a:pt x="2582" y="3559"/>
                  <a:pt x="3558" y="2583"/>
                  <a:pt x="3558" y="1380"/>
                </a:cubicBezTo>
                <a:lnTo>
                  <a:pt x="3558" y="1"/>
                </a:lnTo>
                <a:lnTo>
                  <a:pt x="166718" y="1"/>
                </a:lnTo>
                <a:lnTo>
                  <a:pt x="166718" y="1380"/>
                </a:lnTo>
                <a:cubicBezTo>
                  <a:pt x="166718" y="2583"/>
                  <a:pt x="167695" y="3559"/>
                  <a:pt x="168898" y="3559"/>
                </a:cubicBezTo>
                <a:close/>
              </a:path>
            </a:pathLst>
          </a:custGeom>
          <a:noFill/>
          <a:ln w="9525">
            <a:solidFill>
              <a:srgbClr val="E3B369"/>
            </a:solidFill>
            <a:miter/>
          </a:ln>
        </p:spPr>
        <p:style>
          <a:lnRef idx="0">
            <a:scrgbClr r="0" g="0" b="0"/>
          </a:lnRef>
          <a:fillRef idx="0">
            <a:scrgbClr r="0" g="0" b="0"/>
          </a:fillRef>
          <a:effectRef idx="0">
            <a:scrgbClr r="0" g="0" b="0"/>
          </a:effectRef>
          <a:fontRef idx="minor"/>
        </p:style>
        <p:txBody>
          <a:bodyPr tIns="91440" bIns="91440" anchor="ctr">
            <a:noAutofit/>
          </a:bodyPr>
          <a:lstStyle/>
          <a:p>
            <a:pPr defTabSz="914400">
              <a:lnSpc>
                <a:spcPct val="100000"/>
              </a:lnSpc>
              <a:tabLst>
                <a:tab pos="0" algn="l"/>
              </a:tabLst>
            </a:pPr>
            <a:endParaRPr lang="en-US" sz="1800" b="0" strike="noStrike" spc="-1">
              <a:solidFill>
                <a:srgbClr val="FFFFFF"/>
              </a:solidFill>
              <a:latin typeface="OpenSymbol"/>
            </a:endParaRPr>
          </a:p>
        </p:txBody>
      </p:sp>
      <p:sp>
        <p:nvSpPr>
          <p:cNvPr id="2" name="TextBox 1">
            <a:extLst>
              <a:ext uri="{FF2B5EF4-FFF2-40B4-BE49-F238E27FC236}">
                <a16:creationId xmlns:a16="http://schemas.microsoft.com/office/drawing/2014/main" id="{C963AC69-0A69-923F-84A6-11C58FAA646F}"/>
              </a:ext>
            </a:extLst>
          </p:cNvPr>
          <p:cNvSpPr txBox="1"/>
          <p:nvPr/>
        </p:nvSpPr>
        <p:spPr>
          <a:xfrm>
            <a:off x="1018080" y="1720475"/>
            <a:ext cx="3939738" cy="1077218"/>
          </a:xfrm>
          <a:prstGeom prst="rect">
            <a:avLst/>
          </a:prstGeom>
          <a:noFill/>
        </p:spPr>
        <p:txBody>
          <a:bodyPr wrap="square" rtlCol="0">
            <a:spAutoFit/>
          </a:bodyPr>
          <a:lstStyle/>
          <a:p>
            <a:pPr marL="342900" indent="-342900">
              <a:buFont typeface="Wingdings" panose="05000000000000000000" pitchFamily="2" charset="2"/>
              <a:buChar char="q"/>
            </a:pPr>
            <a:r>
              <a:rPr lang="en-IN" sz="1600" b="1" dirty="0">
                <a:latin typeface="Albert Sans"/>
                <a:cs typeface="Times New Roman" panose="02020603050405020304" pitchFamily="18" charset="0"/>
              </a:rPr>
              <a:t>Frontend Development:</a:t>
            </a:r>
          </a:p>
          <a:p>
            <a:r>
              <a:rPr lang="en-IN" sz="1200" dirty="0">
                <a:latin typeface="Albert Sans"/>
                <a:cs typeface="Times New Roman" panose="02020603050405020304" pitchFamily="18" charset="0"/>
              </a:rPr>
              <a:t>1) HTML</a:t>
            </a:r>
          </a:p>
          <a:p>
            <a:r>
              <a:rPr lang="en-IN" sz="1200" dirty="0">
                <a:latin typeface="Albert Sans"/>
                <a:cs typeface="Times New Roman" panose="02020603050405020304" pitchFamily="18" charset="0"/>
              </a:rPr>
              <a:t>2) CSS</a:t>
            </a:r>
          </a:p>
          <a:p>
            <a:r>
              <a:rPr lang="en-IN" sz="1200" dirty="0">
                <a:latin typeface="Albert Sans"/>
                <a:cs typeface="Times New Roman" panose="02020603050405020304" pitchFamily="18" charset="0"/>
              </a:rPr>
              <a:t>3) Java Script</a:t>
            </a:r>
          </a:p>
          <a:p>
            <a:r>
              <a:rPr lang="en-IN" sz="1200" dirty="0">
                <a:latin typeface="Albert Sans"/>
                <a:cs typeface="Times New Roman" panose="02020603050405020304" pitchFamily="18" charset="0"/>
              </a:rPr>
              <a:t>4) Bootstrap</a:t>
            </a:r>
            <a:endParaRPr lang="en-IN" sz="1200" dirty="0">
              <a:latin typeface="Albert Sans"/>
            </a:endParaRPr>
          </a:p>
        </p:txBody>
      </p:sp>
      <p:sp>
        <p:nvSpPr>
          <p:cNvPr id="3" name="TextBox 2">
            <a:extLst>
              <a:ext uri="{FF2B5EF4-FFF2-40B4-BE49-F238E27FC236}">
                <a16:creationId xmlns:a16="http://schemas.microsoft.com/office/drawing/2014/main" id="{B02FB771-63DC-F9B2-81BA-BFCF3B27FF4A}"/>
              </a:ext>
            </a:extLst>
          </p:cNvPr>
          <p:cNvSpPr txBox="1"/>
          <p:nvPr/>
        </p:nvSpPr>
        <p:spPr>
          <a:xfrm>
            <a:off x="1018080" y="3019810"/>
            <a:ext cx="2056973" cy="461665"/>
          </a:xfrm>
          <a:prstGeom prst="rect">
            <a:avLst/>
          </a:prstGeom>
          <a:noFill/>
        </p:spPr>
        <p:txBody>
          <a:bodyPr wrap="none" rtlCol="0">
            <a:spAutoFit/>
          </a:bodyPr>
          <a:lstStyle/>
          <a:p>
            <a:pPr marL="342900" indent="-342900">
              <a:buFont typeface="Wingdings" panose="05000000000000000000" pitchFamily="2" charset="2"/>
              <a:buChar char="q"/>
            </a:pPr>
            <a:r>
              <a:rPr lang="en-IN" sz="1200" b="1" dirty="0">
                <a:latin typeface="Albert Sans"/>
                <a:cs typeface="Times New Roman" panose="02020603050405020304" pitchFamily="18" charset="0"/>
              </a:rPr>
              <a:t>Backend Development:</a:t>
            </a:r>
          </a:p>
          <a:p>
            <a:r>
              <a:rPr lang="en-IN" sz="1200" dirty="0">
                <a:latin typeface="Albert Sans"/>
                <a:cs typeface="Times New Roman" panose="02020603050405020304" pitchFamily="18" charset="0"/>
              </a:rPr>
              <a:t>1) node JS</a:t>
            </a:r>
            <a:endParaRPr lang="en-IN" sz="1200" dirty="0">
              <a:latin typeface="Albert Sans"/>
            </a:endParaRPr>
          </a:p>
        </p:txBody>
      </p:sp>
      <p:sp>
        <p:nvSpPr>
          <p:cNvPr id="4" name="TextBox 3">
            <a:extLst>
              <a:ext uri="{FF2B5EF4-FFF2-40B4-BE49-F238E27FC236}">
                <a16:creationId xmlns:a16="http://schemas.microsoft.com/office/drawing/2014/main" id="{1B55AFEE-0F8B-04DB-A6DC-34F01C04CF98}"/>
              </a:ext>
            </a:extLst>
          </p:cNvPr>
          <p:cNvSpPr txBox="1"/>
          <p:nvPr/>
        </p:nvSpPr>
        <p:spPr>
          <a:xfrm>
            <a:off x="4957818" y="3019810"/>
            <a:ext cx="1188146" cy="461665"/>
          </a:xfrm>
          <a:prstGeom prst="rect">
            <a:avLst/>
          </a:prstGeom>
          <a:noFill/>
        </p:spPr>
        <p:txBody>
          <a:bodyPr wrap="none" rtlCol="0">
            <a:spAutoFit/>
          </a:bodyPr>
          <a:lstStyle/>
          <a:p>
            <a:pPr marL="342900" indent="-342900">
              <a:buFont typeface="Wingdings" panose="05000000000000000000" pitchFamily="2" charset="2"/>
              <a:buChar char="q"/>
            </a:pPr>
            <a:r>
              <a:rPr lang="en-IN" sz="1200" b="1" dirty="0">
                <a:latin typeface="Albert Sans"/>
                <a:cs typeface="Times New Roman" panose="02020603050405020304" pitchFamily="18" charset="0"/>
              </a:rPr>
              <a:t>Database:</a:t>
            </a:r>
          </a:p>
          <a:p>
            <a:r>
              <a:rPr lang="en-IN" sz="1200" dirty="0">
                <a:latin typeface="Albert Sans"/>
                <a:cs typeface="Times New Roman" panose="02020603050405020304" pitchFamily="18" charset="0"/>
              </a:rPr>
              <a:t>1) MongoDB</a:t>
            </a:r>
            <a:endParaRPr lang="en-IN" sz="1200" dirty="0">
              <a:latin typeface="Albert San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6" name="Google Shape;773;p51"/>
          <p:cNvSpPr/>
          <p:nvPr/>
        </p:nvSpPr>
        <p:spPr>
          <a:xfrm>
            <a:off x="1036080" y="970920"/>
            <a:ext cx="3203280" cy="3201480"/>
          </a:xfrm>
          <a:prstGeom prst="plaque">
            <a:avLst>
              <a:gd name="adj" fmla="val 10121"/>
            </a:avLst>
          </a:prstGeom>
          <a:blipFill rotWithShape="0">
            <a:blip r:embed="rId2"/>
            <a:srcRect/>
            <a:stretch/>
          </a:blip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endParaRPr lang="en-US" sz="1800" b="0" strike="noStrike" spc="-1">
              <a:solidFill>
                <a:srgbClr val="000000"/>
              </a:solidFill>
              <a:latin typeface="OpenSymbol"/>
            </a:endParaRPr>
          </a:p>
        </p:txBody>
      </p:sp>
      <p:sp>
        <p:nvSpPr>
          <p:cNvPr id="537" name="PlaceHolder 1"/>
          <p:cNvSpPr>
            <a:spLocks noGrp="1"/>
          </p:cNvSpPr>
          <p:nvPr>
            <p:ph type="title"/>
          </p:nvPr>
        </p:nvSpPr>
        <p:spPr>
          <a:xfrm>
            <a:off x="4572000" y="678600"/>
            <a:ext cx="3295440" cy="1227332"/>
          </a:xfrm>
          <a:prstGeom prst="rect">
            <a:avLst/>
          </a:prstGeom>
          <a:noFill/>
          <a:ln w="0">
            <a:noFill/>
          </a:ln>
        </p:spPr>
        <p:txBody>
          <a:bodyPr lIns="91440" tIns="91440" rIns="91440" bIns="91440" anchor="b">
            <a:normAutofit/>
          </a:bodyPr>
          <a:lstStyle/>
          <a:p>
            <a:pPr indent="0">
              <a:lnSpc>
                <a:spcPct val="100000"/>
              </a:lnSpc>
              <a:buNone/>
              <a:tabLst>
                <a:tab pos="0" algn="l"/>
              </a:tabLst>
            </a:pPr>
            <a:r>
              <a:rPr lang="en" sz="3000" b="0" strike="noStrike" spc="-1" dirty="0">
                <a:solidFill>
                  <a:schemeClr val="dk1"/>
                </a:solidFill>
                <a:latin typeface="Work Sans"/>
                <a:ea typeface="Work Sans"/>
              </a:rPr>
              <a:t>Enhancing eco-tourism</a:t>
            </a:r>
            <a:endParaRPr lang="fr-FR" sz="3000" b="0" strike="noStrike" spc="-1" dirty="0">
              <a:solidFill>
                <a:schemeClr val="dk1"/>
              </a:solidFill>
              <a:latin typeface="Arial"/>
            </a:endParaRPr>
          </a:p>
        </p:txBody>
      </p:sp>
      <p:sp>
        <p:nvSpPr>
          <p:cNvPr id="538" name="PlaceHolder 2"/>
          <p:cNvSpPr>
            <a:spLocks noGrp="1"/>
          </p:cNvSpPr>
          <p:nvPr>
            <p:ph type="subTitle"/>
          </p:nvPr>
        </p:nvSpPr>
        <p:spPr>
          <a:xfrm>
            <a:off x="4417929" y="1982883"/>
            <a:ext cx="4354112" cy="2135634"/>
          </a:xfrm>
          <a:prstGeom prst="rect">
            <a:avLst/>
          </a:prstGeom>
          <a:noFill/>
          <a:ln w="0">
            <a:noFill/>
          </a:ln>
        </p:spPr>
        <p:txBody>
          <a:bodyPr lIns="91440" tIns="91440" rIns="91440" bIns="91440" anchor="t">
            <a:noAutofit/>
          </a:bodyPr>
          <a:lstStyle/>
          <a:p>
            <a:pPr indent="0" algn="just">
              <a:lnSpc>
                <a:spcPct val="100000"/>
              </a:lnSpc>
              <a:spcAft>
                <a:spcPts val="1599"/>
              </a:spcAft>
              <a:buNone/>
              <a:tabLst>
                <a:tab pos="0" algn="l"/>
              </a:tabLst>
            </a:pPr>
            <a:r>
              <a:rPr lang="en" sz="1200" b="0" strike="noStrike" spc="-1" dirty="0">
                <a:solidFill>
                  <a:schemeClr val="dk1"/>
                </a:solidFill>
                <a:latin typeface="Albert Sans"/>
                <a:ea typeface="Albert Sans"/>
              </a:rPr>
              <a:t>The project will actively promote eco-tourism in Gujarat, focusing on preserving natural environments while encouraging sustainable travel. Initiatives will include developing nature trails and promoting responsible wildlife tourism in areas like Gir National Park and Saputra Hills. By educating tourists on conservation and the importance of protecting biodiversity, this goal not only enhances visitor experiences but also benefits local ecosystems and communities.</a:t>
            </a:r>
            <a:endParaRPr lang="en-US" sz="1200" b="0" strike="noStrike" spc="-1" dirty="0">
              <a:solidFill>
                <a:srgbClr val="FFFFFF"/>
              </a:solidFill>
              <a:latin typeface="OpenSymbol"/>
            </a:endParaRPr>
          </a:p>
        </p:txBody>
      </p:sp>
      <p:cxnSp>
        <p:nvCxnSpPr>
          <p:cNvPr id="539" name="Google Shape;776;p51"/>
          <p:cNvCxnSpPr/>
          <p:nvPr/>
        </p:nvCxnSpPr>
        <p:spPr>
          <a:xfrm>
            <a:off x="4654262" y="1982883"/>
            <a:ext cx="3997080" cy="360"/>
          </a:xfrm>
          <a:prstGeom prst="straightConnector1">
            <a:avLst/>
          </a:prstGeom>
          <a:ln w="9525">
            <a:solidFill>
              <a:srgbClr val="E3B369"/>
            </a:solidFill>
            <a:round/>
          </a:ln>
        </p:spPr>
      </p:cxnSp>
    </p:spTree>
  </p:cSld>
  <p:clrMapOvr>
    <a:masterClrMapping/>
  </p:clrMapOvr>
</p:sld>
</file>

<file path=ppt/theme/theme1.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3.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4.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5.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6.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7.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8.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9.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0.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1.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3.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Historical Treaties that Changed the World by Slidesgo">
  <a:themeElements>
    <a:clrScheme name="Simple Light">
      <a:dk1>
        <a:srgbClr val="FFFFFF"/>
      </a:dk1>
      <a:lt1>
        <a:srgbClr val="08152F"/>
      </a:lt1>
      <a:dk2>
        <a:srgbClr val="162845"/>
      </a:dk2>
      <a:lt2>
        <a:srgbClr val="584B3E"/>
      </a:lt2>
      <a:accent1>
        <a:srgbClr val="AA7944"/>
      </a:accent1>
      <a:accent2>
        <a:srgbClr val="E3B369"/>
      </a:accent2>
      <a:accent3>
        <a:srgbClr val="FFE2C0"/>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TotalTime>
  <Words>830</Words>
  <Application>Microsoft Office PowerPoint</Application>
  <PresentationFormat>On-screen Show (16:9)</PresentationFormat>
  <Paragraphs>55</Paragraphs>
  <Slides>12</Slides>
  <Notes>0</Notes>
  <HiddenSlides>0</HiddenSlides>
  <MMClips>0</MMClips>
  <ScaleCrop>false</ScaleCrop>
  <HeadingPairs>
    <vt:vector size="6" baseType="variant">
      <vt:variant>
        <vt:lpstr>Fonts Used</vt:lpstr>
      </vt:variant>
      <vt:variant>
        <vt:i4>8</vt:i4>
      </vt:variant>
      <vt:variant>
        <vt:lpstr>Theme</vt:lpstr>
      </vt:variant>
      <vt:variant>
        <vt:i4>33</vt:i4>
      </vt:variant>
      <vt:variant>
        <vt:lpstr>Slide Titles</vt:lpstr>
      </vt:variant>
      <vt:variant>
        <vt:i4>12</vt:i4>
      </vt:variant>
    </vt:vector>
  </HeadingPairs>
  <TitlesOfParts>
    <vt:vector size="53" baseType="lpstr">
      <vt:lpstr>Albert Sans</vt:lpstr>
      <vt:lpstr>Aptos</vt:lpstr>
      <vt:lpstr>Arial</vt:lpstr>
      <vt:lpstr>OpenSymbol</vt:lpstr>
      <vt:lpstr>Symbol</vt:lpstr>
      <vt:lpstr>Times New Roman</vt:lpstr>
      <vt:lpstr>Wingdings</vt:lpstr>
      <vt:lpstr>Work Sans</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Historical Treaties that Changed the World by Slidesgo</vt:lpstr>
      <vt:lpstr>Slidesgo Final Pages</vt:lpstr>
      <vt:lpstr>Slidesgo Final Pages</vt:lpstr>
      <vt:lpstr>Gujarat Tourism </vt:lpstr>
      <vt:lpstr>Introduction</vt:lpstr>
      <vt:lpstr>In a Gujarat Tourism help to Tourists in Gujarat often face problems like difficulty in finding places that match their interests, navigation issues, lack of real-time updates, and limited digital assistance.  </vt:lpstr>
      <vt:lpstr>PURPOSE OF PROJECT</vt:lpstr>
      <vt:lpstr>Existing platform limitations</vt:lpstr>
      <vt:lpstr>ABSTRACT </vt:lpstr>
      <vt:lpstr>LITERATURE REVIEW </vt:lpstr>
      <vt:lpstr>TECHNOLOGY </vt:lpstr>
      <vt:lpstr>Enhancing eco-tourism</vt:lpstr>
      <vt:lpstr>Conclusions</vt:lpstr>
      <vt:lpstr>REFERENCE </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Kavy</dc:creator>
  <cp:lastModifiedBy>Kishan chavda</cp:lastModifiedBy>
  <cp:revision>31</cp:revision>
  <dcterms:modified xsi:type="dcterms:W3CDTF">2025-02-14T03:04:09Z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2025-02-12T16:57:13Z</dcterms:created>
  <dc:creator>Unknown Creator</dc:creator>
  <dc:description/>
  <dc:language>en-US</dc:language>
  <cp:lastModifiedBy>Unknown Creator</cp:lastModifiedBy>
  <dcterms:modified xsi:type="dcterms:W3CDTF">2025-02-12T16:57:13Z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