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9.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7" r:id="rId4"/>
    <p:sldId id="258" r:id="rId5"/>
    <p:sldId id="259" r:id="rId6"/>
    <p:sldId id="260" r:id="rId7"/>
    <p:sldId id="261" r:id="rId8"/>
    <p:sldId id="262" r:id="rId9"/>
    <p:sldId id="263" r:id="rId10"/>
    <p:sldId id="268" r:id="rId11"/>
    <p:sldId id="269" r:id="rId12"/>
    <p:sldId id="264" r:id="rId13"/>
    <p:sldId id="265" r:id="rId1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72E4BC-8888-4744-BAEF-4D6E91F58504}" v="3" dt="2024-11-16T03:58:35.4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03" autoAdjust="0"/>
  </p:normalViewPr>
  <p:slideViewPr>
    <p:cSldViewPr>
      <p:cViewPr varScale="1">
        <p:scale>
          <a:sx n="55" d="100"/>
          <a:sy n="55"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Mutharasan" userId="5455f7146e006e1a" providerId="LiveId" clId="{B672E4BC-8888-4744-BAEF-4D6E91F58504}"/>
    <pc:docChg chg="custSel modSld">
      <pc:chgData name="Deepika Mutharasan" userId="5455f7146e006e1a" providerId="LiveId" clId="{B672E4BC-8888-4744-BAEF-4D6E91F58504}" dt="2024-11-16T03:58:35.449" v="5" actId="931"/>
      <pc:docMkLst>
        <pc:docMk/>
      </pc:docMkLst>
      <pc:sldChg chg="addSp delSp modSp mod">
        <pc:chgData name="Deepika Mutharasan" userId="5455f7146e006e1a" providerId="LiveId" clId="{B672E4BC-8888-4744-BAEF-4D6E91F58504}" dt="2024-11-16T03:58:35.449" v="5" actId="931"/>
        <pc:sldMkLst>
          <pc:docMk/>
          <pc:sldMk cId="1442587530" sldId="269"/>
        </pc:sldMkLst>
        <pc:picChg chg="del">
          <ac:chgData name="Deepika Mutharasan" userId="5455f7146e006e1a" providerId="LiveId" clId="{B672E4BC-8888-4744-BAEF-4D6E91F58504}" dt="2024-11-16T03:54:17.727" v="0" actId="478"/>
          <ac:picMkLst>
            <pc:docMk/>
            <pc:sldMk cId="1442587530" sldId="269"/>
            <ac:picMk id="3" creationId="{00000000-0000-0000-0000-000000000000}"/>
          </ac:picMkLst>
        </pc:picChg>
        <pc:picChg chg="add del mod">
          <ac:chgData name="Deepika Mutharasan" userId="5455f7146e006e1a" providerId="LiveId" clId="{B672E4BC-8888-4744-BAEF-4D6E91F58504}" dt="2024-11-16T03:54:52.723" v="2" actId="478"/>
          <ac:picMkLst>
            <pc:docMk/>
            <pc:sldMk cId="1442587530" sldId="269"/>
            <ac:picMk id="5" creationId="{D1F829A9-81F3-A3C6-DCC4-C309F3EC56AD}"/>
          </ac:picMkLst>
        </pc:picChg>
        <pc:picChg chg="add del mod">
          <ac:chgData name="Deepika Mutharasan" userId="5455f7146e006e1a" providerId="LiveId" clId="{B672E4BC-8888-4744-BAEF-4D6E91F58504}" dt="2024-11-16T03:55:36.899" v="4" actId="478"/>
          <ac:picMkLst>
            <pc:docMk/>
            <pc:sldMk cId="1442587530" sldId="269"/>
            <ac:picMk id="7" creationId="{0BF19982-26A7-F0C6-606A-32019EBD5545}"/>
          </ac:picMkLst>
        </pc:picChg>
        <pc:picChg chg="add mod">
          <ac:chgData name="Deepika Mutharasan" userId="5455f7146e006e1a" providerId="LiveId" clId="{B672E4BC-8888-4744-BAEF-4D6E91F58504}" dt="2024-11-16T03:58:35.449" v="5" actId="931"/>
          <ac:picMkLst>
            <pc:docMk/>
            <pc:sldMk cId="1442587530" sldId="269"/>
            <ac:picMk id="9" creationId="{3816E142-22DD-DDD4-4AD1-9AEEAAA849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dirty="0"/>
          </a:p>
        </p:txBody>
      </p:sp>
      <p:pic>
        <p:nvPicPr>
          <p:cNvPr id="17" name="bg object 17"/>
          <p:cNvPicPr/>
          <p:nvPr/>
        </p:nvPicPr>
        <p:blipFill>
          <a:blip r:embed="rId2" cstate="print"/>
          <a:stretch>
            <a:fillRect/>
          </a:stretch>
        </p:blipFill>
        <p:spPr>
          <a:xfrm>
            <a:off x="10694956" y="3188411"/>
            <a:ext cx="603250" cy="590550"/>
          </a:xfrm>
          <a:prstGeom prst="rect">
            <a:avLst/>
          </a:prstGeom>
        </p:spPr>
      </p:pic>
      <p:pic>
        <p:nvPicPr>
          <p:cNvPr id="18" name="bg object 18"/>
          <p:cNvPicPr/>
          <p:nvPr/>
        </p:nvPicPr>
        <p:blipFill>
          <a:blip r:embed="rId2" cstate="print"/>
          <a:stretch>
            <a:fillRect/>
          </a:stretch>
        </p:blipFill>
        <p:spPr>
          <a:xfrm>
            <a:off x="10513525" y="5912561"/>
            <a:ext cx="603250" cy="590550"/>
          </a:xfrm>
          <a:prstGeom prst="rect">
            <a:avLst/>
          </a:prstGeom>
        </p:spPr>
      </p:pic>
      <p:pic>
        <p:nvPicPr>
          <p:cNvPr id="19" name="bg object 19"/>
          <p:cNvPicPr/>
          <p:nvPr/>
        </p:nvPicPr>
        <p:blipFill>
          <a:blip r:embed="rId2" cstate="print"/>
          <a:stretch>
            <a:fillRect/>
          </a:stretch>
        </p:blipFill>
        <p:spPr>
          <a:xfrm>
            <a:off x="10694956" y="3188411"/>
            <a:ext cx="603250" cy="590550"/>
          </a:xfrm>
          <a:prstGeom prst="rect">
            <a:avLst/>
          </a:prstGeom>
        </p:spPr>
      </p:pic>
      <p:pic>
        <p:nvPicPr>
          <p:cNvPr id="20" name="bg object 20"/>
          <p:cNvPicPr/>
          <p:nvPr/>
        </p:nvPicPr>
        <p:blipFill>
          <a:blip r:embed="rId2" cstate="print"/>
          <a:stretch>
            <a:fillRect/>
          </a:stretch>
        </p:blipFill>
        <p:spPr>
          <a:xfrm>
            <a:off x="10513525" y="5912561"/>
            <a:ext cx="603250" cy="59055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4001" y="1126109"/>
            <a:ext cx="16752696" cy="1752600"/>
          </a:xfrm>
          <a:prstGeom prst="rect">
            <a:avLst/>
          </a:prstGeom>
        </p:spPr>
        <p:txBody>
          <a:bodyPr wrap="square" lIns="0" tIns="0" rIns="0" bIns="0">
            <a:spAutoFit/>
          </a:bodyPr>
          <a:lstStyle>
            <a:lvl1pPr>
              <a:defRPr sz="5400" b="1" i="0">
                <a:solidFill>
                  <a:schemeClr val="bg1"/>
                </a:solidFill>
                <a:latin typeface="Cambria"/>
                <a:cs typeface="Cambria"/>
              </a:defRPr>
            </a:lvl1pPr>
          </a:lstStyle>
          <a:p>
            <a:endParaRPr/>
          </a:p>
        </p:txBody>
      </p:sp>
      <p:sp>
        <p:nvSpPr>
          <p:cNvPr id="3" name="Holder 3"/>
          <p:cNvSpPr>
            <a:spLocks noGrp="1"/>
          </p:cNvSpPr>
          <p:nvPr>
            <p:ph type="body" idx="1"/>
          </p:nvPr>
        </p:nvSpPr>
        <p:spPr>
          <a:xfrm>
            <a:off x="1240688" y="3316961"/>
            <a:ext cx="15819323" cy="26638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11/16/2024</a:t>
            </a:fld>
            <a:endParaRPr lang="en-US" dirty="0"/>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 y="120650"/>
            <a:ext cx="16752696" cy="8991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120650"/>
            <a:ext cx="16752696" cy="8991600"/>
          </a:xfrm>
          <a:prstGeom prst="rect">
            <a:avLst/>
          </a:prstGeom>
        </p:spPr>
      </p:pic>
    </p:spTree>
    <p:extLst>
      <p:ext uri="{BB962C8B-B14F-4D97-AF65-F5344CB8AC3E}">
        <p14:creationId xmlns:p14="http://schemas.microsoft.com/office/powerpoint/2010/main" val="2847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01" y="120650"/>
            <a:ext cx="16752696" cy="100584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44" y="751488"/>
            <a:ext cx="5257800" cy="8610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50" y="738414"/>
            <a:ext cx="5110163" cy="8610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4555" y="715629"/>
            <a:ext cx="5935888" cy="8602436"/>
          </a:xfrm>
          <a:prstGeom prst="rect">
            <a:avLst/>
          </a:prstGeom>
        </p:spPr>
      </p:pic>
    </p:spTree>
    <p:extLst>
      <p:ext uri="{BB962C8B-B14F-4D97-AF65-F5344CB8AC3E}">
        <p14:creationId xmlns:p14="http://schemas.microsoft.com/office/powerpoint/2010/main" val="368749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01" y="120650"/>
            <a:ext cx="16752696" cy="10179049"/>
          </a:xfrm>
        </p:spPr>
        <p:txBody>
          <a:bodyPr/>
          <a:lstStyle/>
          <a:p>
            <a:endParaRPr lang="en-US" dirty="0"/>
          </a:p>
        </p:txBody>
      </p:sp>
      <p:pic>
        <p:nvPicPr>
          <p:cNvPr id="9" name="Picture 8">
            <a:extLst>
              <a:ext uri="{FF2B5EF4-FFF2-40B4-BE49-F238E27FC236}">
                <a16:creationId xmlns:a16="http://schemas.microsoft.com/office/drawing/2014/main" id="{3816E142-22DD-DDD4-4AD1-9AEEAAA84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0" y="1630362"/>
            <a:ext cx="9410700" cy="7038975"/>
          </a:xfrm>
          <a:prstGeom prst="rect">
            <a:avLst/>
          </a:prstGeom>
        </p:spPr>
      </p:pic>
    </p:spTree>
    <p:extLst>
      <p:ext uri="{BB962C8B-B14F-4D97-AF65-F5344CB8AC3E}">
        <p14:creationId xmlns:p14="http://schemas.microsoft.com/office/powerpoint/2010/main" val="144258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dirty="0"/>
          </a:p>
        </p:txBody>
      </p:sp>
      <p:sp>
        <p:nvSpPr>
          <p:cNvPr id="5" name="object 5"/>
          <p:cNvSpPr txBox="1">
            <a:spLocks noGrp="1"/>
          </p:cNvSpPr>
          <p:nvPr>
            <p:ph type="title"/>
          </p:nvPr>
        </p:nvSpPr>
        <p:spPr>
          <a:xfrm>
            <a:off x="2449906" y="2406592"/>
            <a:ext cx="13378815" cy="1144270"/>
          </a:xfrm>
          <a:prstGeom prst="rect">
            <a:avLst/>
          </a:prstGeom>
        </p:spPr>
        <p:txBody>
          <a:bodyPr vert="horz" wrap="square" lIns="0" tIns="17145" rIns="0" bIns="0" rtlCol="0">
            <a:spAutoFit/>
          </a:bodyPr>
          <a:lstStyle/>
          <a:p>
            <a:pPr marL="12700">
              <a:lnSpc>
                <a:spcPct val="100000"/>
              </a:lnSpc>
              <a:spcBef>
                <a:spcPts val="135"/>
              </a:spcBef>
            </a:pPr>
            <a:r>
              <a:rPr sz="7300" spc="150" dirty="0">
                <a:solidFill>
                  <a:srgbClr val="000000"/>
                </a:solidFill>
              </a:rPr>
              <a:t>Conclusion</a:t>
            </a:r>
            <a:r>
              <a:rPr sz="7300" spc="85" dirty="0">
                <a:solidFill>
                  <a:srgbClr val="000000"/>
                </a:solidFill>
              </a:rPr>
              <a:t> </a:t>
            </a:r>
            <a:r>
              <a:rPr sz="7300" dirty="0">
                <a:solidFill>
                  <a:srgbClr val="000000"/>
                </a:solidFill>
              </a:rPr>
              <a:t>and</a:t>
            </a:r>
            <a:r>
              <a:rPr sz="7300" spc="90" dirty="0">
                <a:solidFill>
                  <a:srgbClr val="000000"/>
                </a:solidFill>
              </a:rPr>
              <a:t> </a:t>
            </a:r>
            <a:r>
              <a:rPr sz="7300" spc="-65" dirty="0">
                <a:solidFill>
                  <a:srgbClr val="000000"/>
                </a:solidFill>
              </a:rPr>
              <a:t>Key</a:t>
            </a:r>
            <a:r>
              <a:rPr sz="7300" spc="-285" dirty="0">
                <a:solidFill>
                  <a:srgbClr val="000000"/>
                </a:solidFill>
              </a:rPr>
              <a:t> </a:t>
            </a:r>
            <a:r>
              <a:rPr sz="7300" spc="-120" dirty="0">
                <a:solidFill>
                  <a:srgbClr val="000000"/>
                </a:solidFill>
              </a:rPr>
              <a:t>Takeaways</a:t>
            </a:r>
            <a:endParaRPr sz="7300" dirty="0"/>
          </a:p>
        </p:txBody>
      </p:sp>
      <p:sp>
        <p:nvSpPr>
          <p:cNvPr id="6" name="object 6"/>
          <p:cNvSpPr txBox="1"/>
          <p:nvPr/>
        </p:nvSpPr>
        <p:spPr>
          <a:xfrm>
            <a:off x="4197350" y="4180205"/>
            <a:ext cx="9530080" cy="1926589"/>
          </a:xfrm>
          <a:prstGeom prst="rect">
            <a:avLst/>
          </a:prstGeom>
        </p:spPr>
        <p:txBody>
          <a:bodyPr vert="horz" wrap="square" lIns="0" tIns="8255" rIns="0" bIns="0" rtlCol="0">
            <a:spAutoFit/>
          </a:bodyPr>
          <a:lstStyle/>
          <a:p>
            <a:pPr marL="12700" marR="5080" algn="ctr">
              <a:lnSpc>
                <a:spcPct val="102000"/>
              </a:lnSpc>
              <a:spcBef>
                <a:spcPts val="65"/>
              </a:spcBef>
            </a:pPr>
            <a:r>
              <a:rPr sz="2450" spc="-85" dirty="0">
                <a:latin typeface="Verdana"/>
                <a:cs typeface="Verdana"/>
              </a:rPr>
              <a:t>In</a:t>
            </a:r>
            <a:r>
              <a:rPr sz="2450" spc="-215" dirty="0">
                <a:latin typeface="Verdana"/>
                <a:cs typeface="Verdana"/>
              </a:rPr>
              <a:t> </a:t>
            </a:r>
            <a:r>
              <a:rPr sz="2450" spc="90" dirty="0">
                <a:latin typeface="Verdana"/>
                <a:cs typeface="Verdana"/>
              </a:rPr>
              <a:t>c</a:t>
            </a:r>
            <a:r>
              <a:rPr sz="2450" spc="105" dirty="0">
                <a:latin typeface="Verdana"/>
                <a:cs typeface="Verdana"/>
              </a:rPr>
              <a:t>on</a:t>
            </a:r>
            <a:r>
              <a:rPr sz="2450" spc="70" dirty="0">
                <a:latin typeface="Verdana"/>
                <a:cs typeface="Verdana"/>
              </a:rPr>
              <a:t>c</a:t>
            </a:r>
            <a:r>
              <a:rPr sz="2450" spc="-25" dirty="0">
                <a:latin typeface="Verdana"/>
                <a:cs typeface="Verdana"/>
              </a:rPr>
              <a:t>lusion,</a:t>
            </a:r>
            <a:r>
              <a:rPr sz="2450" spc="-215" dirty="0">
                <a:latin typeface="Verdana"/>
                <a:cs typeface="Verdana"/>
              </a:rPr>
              <a:t> </a:t>
            </a:r>
            <a:r>
              <a:rPr sz="2450" spc="85" dirty="0">
                <a:latin typeface="Verdana"/>
                <a:cs typeface="Verdana"/>
              </a:rPr>
              <a:t>enhan</a:t>
            </a:r>
            <a:r>
              <a:rPr sz="2450" spc="50" dirty="0">
                <a:latin typeface="Verdana"/>
                <a:cs typeface="Verdana"/>
              </a:rPr>
              <a:t>c</a:t>
            </a:r>
            <a:r>
              <a:rPr sz="2450" spc="95" dirty="0">
                <a:latin typeface="Verdana"/>
                <a:cs typeface="Verdana"/>
              </a:rPr>
              <a:t>ing</a:t>
            </a:r>
            <a:r>
              <a:rPr sz="2450" spc="-215" dirty="0">
                <a:latin typeface="Verdana"/>
                <a:cs typeface="Verdana"/>
              </a:rPr>
              <a:t> </a:t>
            </a:r>
            <a:r>
              <a:rPr sz="2450" spc="5" dirty="0">
                <a:latin typeface="Verdana"/>
                <a:cs typeface="Verdana"/>
              </a:rPr>
              <a:t>user</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35" dirty="0">
                <a:latin typeface="Verdana"/>
                <a:cs typeface="Verdana"/>
              </a:rPr>
              <a:t>e</a:t>
            </a:r>
            <a:r>
              <a:rPr sz="2450" spc="-215" dirty="0">
                <a:latin typeface="Verdana"/>
                <a:cs typeface="Verdana"/>
              </a:rPr>
              <a:t> </a:t>
            </a:r>
            <a:r>
              <a:rPr sz="2450" spc="35" dirty="0">
                <a:latin typeface="Verdana"/>
                <a:cs typeface="Verdana"/>
              </a:rPr>
              <a:t>th</a:t>
            </a:r>
            <a:r>
              <a:rPr sz="2450" spc="-5" dirty="0">
                <a:latin typeface="Verdana"/>
                <a:cs typeface="Verdana"/>
              </a:rPr>
              <a:t>r</a:t>
            </a:r>
            <a:r>
              <a:rPr sz="2450" spc="114" dirty="0">
                <a:latin typeface="Verdana"/>
                <a:cs typeface="Verdana"/>
              </a:rPr>
              <a:t>ough</a:t>
            </a:r>
            <a:r>
              <a:rPr sz="2450" spc="-215" dirty="0">
                <a:latin typeface="Verdana"/>
                <a:cs typeface="Verdana"/>
              </a:rPr>
              <a:t> </a:t>
            </a:r>
            <a:r>
              <a:rPr sz="2450" spc="5" dirty="0">
                <a:latin typeface="Verdana"/>
                <a:cs typeface="Verdana"/>
              </a:rPr>
              <a:t>ef</a:t>
            </a:r>
            <a:r>
              <a:rPr sz="2450" spc="-50" dirty="0">
                <a:latin typeface="Verdana"/>
                <a:cs typeface="Verdana"/>
              </a:rPr>
              <a:t>f</a:t>
            </a:r>
            <a:r>
              <a:rPr sz="2450" spc="80" dirty="0">
                <a:latin typeface="Verdana"/>
                <a:cs typeface="Verdana"/>
              </a:rPr>
              <a:t>ec</a:t>
            </a:r>
            <a:r>
              <a:rPr sz="2450" spc="-20" dirty="0">
                <a:latin typeface="Verdana"/>
                <a:cs typeface="Verdana"/>
              </a:rPr>
              <a:t>ti</a:t>
            </a:r>
            <a:r>
              <a:rPr sz="2450" spc="-80" dirty="0">
                <a:latin typeface="Verdana"/>
                <a:cs typeface="Verdana"/>
              </a:rPr>
              <a:t>v</a:t>
            </a:r>
            <a:r>
              <a:rPr sz="2450" spc="25" dirty="0">
                <a:latin typeface="Verdana"/>
                <a:cs typeface="Verdana"/>
              </a:rPr>
              <a:t>e  </a:t>
            </a:r>
            <a:r>
              <a:rPr sz="2450" spc="-30" dirty="0">
                <a:latin typeface="Verdana"/>
                <a:cs typeface="Verdana"/>
              </a:rPr>
              <a:t>text</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85" dirty="0">
                <a:latin typeface="Verdana"/>
                <a:cs typeface="Verdana"/>
              </a:rPr>
              <a:t>and</a:t>
            </a:r>
            <a:r>
              <a:rPr sz="2450" spc="-210" dirty="0">
                <a:latin typeface="Verdana"/>
                <a:cs typeface="Verdana"/>
              </a:rPr>
              <a:t> </a:t>
            </a:r>
            <a:r>
              <a:rPr sz="2450" spc="15" dirty="0">
                <a:latin typeface="Verdana"/>
                <a:cs typeface="Verdana"/>
              </a:rPr>
              <a:t>validation</a:t>
            </a:r>
            <a:r>
              <a:rPr sz="2450" spc="-215" dirty="0">
                <a:latin typeface="Verdana"/>
                <a:cs typeface="Verdana"/>
              </a:rPr>
              <a:t> </a:t>
            </a:r>
            <a:r>
              <a:rPr sz="2450" spc="55" dirty="0">
                <a:latin typeface="Verdana"/>
                <a:cs typeface="Verdana"/>
              </a:rPr>
              <a:t>in</a:t>
            </a:r>
            <a:r>
              <a:rPr sz="2450" spc="-210" dirty="0">
                <a:latin typeface="Verdana"/>
                <a:cs typeface="Verdana"/>
              </a:rPr>
              <a:t> </a:t>
            </a:r>
            <a:r>
              <a:rPr sz="2450" spc="70" dirty="0">
                <a:latin typeface="Verdana"/>
                <a:cs typeface="Verdana"/>
              </a:rPr>
              <a:t>Android</a:t>
            </a:r>
            <a:r>
              <a:rPr sz="2450" spc="-215" dirty="0">
                <a:latin typeface="Verdana"/>
                <a:cs typeface="Verdana"/>
              </a:rPr>
              <a:t> </a:t>
            </a:r>
            <a:r>
              <a:rPr sz="2450" spc="70" dirty="0">
                <a:latin typeface="Verdana"/>
                <a:cs typeface="Verdana"/>
              </a:rPr>
              <a:t>Compose</a:t>
            </a:r>
            <a:r>
              <a:rPr sz="2450" spc="-210" dirty="0">
                <a:latin typeface="Verdana"/>
                <a:cs typeface="Verdana"/>
              </a:rPr>
              <a:t> </a:t>
            </a:r>
            <a:r>
              <a:rPr sz="2450" spc="-40" dirty="0">
                <a:latin typeface="Verdana"/>
                <a:cs typeface="Verdana"/>
              </a:rPr>
              <a:t>is</a:t>
            </a:r>
            <a:r>
              <a:rPr sz="2450" spc="-215" dirty="0">
                <a:latin typeface="Verdana"/>
                <a:cs typeface="Verdana"/>
              </a:rPr>
              <a:t> </a:t>
            </a:r>
            <a:r>
              <a:rPr sz="2450" spc="-30" dirty="0">
                <a:latin typeface="Verdana"/>
                <a:cs typeface="Verdana"/>
              </a:rPr>
              <a:t>essential.</a:t>
            </a:r>
            <a:r>
              <a:rPr sz="2450" spc="-210" dirty="0">
                <a:latin typeface="Verdana"/>
                <a:cs typeface="Verdana"/>
              </a:rPr>
              <a:t> </a:t>
            </a:r>
            <a:r>
              <a:rPr sz="2450" spc="35" dirty="0">
                <a:latin typeface="Verdana"/>
                <a:cs typeface="Verdana"/>
              </a:rPr>
              <a:t>By </a:t>
            </a:r>
            <a:r>
              <a:rPr sz="2450" spc="-844" dirty="0">
                <a:latin typeface="Verdana"/>
                <a:cs typeface="Verdana"/>
              </a:rPr>
              <a:t> </a:t>
            </a:r>
            <a:r>
              <a:rPr sz="2450" spc="-50" dirty="0">
                <a:latin typeface="Verdana"/>
                <a:cs typeface="Verdana"/>
              </a:rPr>
              <a:t>f</a:t>
            </a:r>
            <a:r>
              <a:rPr sz="2450" spc="70" dirty="0">
                <a:latin typeface="Verdana"/>
                <a:cs typeface="Verdana"/>
              </a:rPr>
              <a:t>ocusing</a:t>
            </a:r>
            <a:r>
              <a:rPr sz="2450" spc="-215" dirty="0">
                <a:latin typeface="Verdana"/>
                <a:cs typeface="Verdana"/>
              </a:rPr>
              <a:t> </a:t>
            </a:r>
            <a:r>
              <a:rPr sz="2450" spc="90" dirty="0">
                <a:latin typeface="Verdana"/>
                <a:cs typeface="Verdana"/>
              </a:rPr>
              <a:t>on</a:t>
            </a:r>
            <a:r>
              <a:rPr sz="2450" spc="-215" dirty="0">
                <a:latin typeface="Verdana"/>
                <a:cs typeface="Verdana"/>
              </a:rPr>
              <a:t> </a:t>
            </a:r>
            <a:r>
              <a:rPr sz="2450" spc="5" dirty="0">
                <a:latin typeface="Verdana"/>
                <a:cs typeface="Verdana"/>
              </a:rPr>
              <a:t>user</a:t>
            </a:r>
            <a:r>
              <a:rPr sz="2450" spc="-215" dirty="0">
                <a:latin typeface="Verdana"/>
                <a:cs typeface="Verdana"/>
              </a:rPr>
              <a:t> </a:t>
            </a:r>
            <a:r>
              <a:rPr sz="2450" spc="55" dirty="0">
                <a:latin typeface="Verdana"/>
                <a:cs typeface="Verdana"/>
              </a:rPr>
              <a:t>needs</a:t>
            </a:r>
            <a:r>
              <a:rPr sz="2450" spc="-370" dirty="0">
                <a:latin typeface="Verdana"/>
                <a:cs typeface="Verdana"/>
              </a:rPr>
              <a:t>,</a:t>
            </a:r>
            <a:r>
              <a:rPr sz="2450" spc="-215" dirty="0">
                <a:latin typeface="Verdana"/>
                <a:cs typeface="Verdana"/>
              </a:rPr>
              <a:t> </a:t>
            </a:r>
            <a:r>
              <a:rPr sz="2450" spc="55" dirty="0">
                <a:latin typeface="Verdana"/>
                <a:cs typeface="Verdana"/>
              </a:rPr>
              <a:t>p</a:t>
            </a:r>
            <a:r>
              <a:rPr sz="2450" spc="5" dirty="0">
                <a:latin typeface="Verdana"/>
                <a:cs typeface="Verdana"/>
              </a:rPr>
              <a:t>r</a:t>
            </a:r>
            <a:r>
              <a:rPr sz="2450" spc="20" dirty="0">
                <a:latin typeface="Verdana"/>
                <a:cs typeface="Verdana"/>
              </a:rPr>
              <a:t>o</a:t>
            </a:r>
            <a:r>
              <a:rPr sz="2450" spc="50" dirty="0">
                <a:latin typeface="Verdana"/>
                <a:cs typeface="Verdana"/>
              </a:rPr>
              <a:t>viding</a:t>
            </a:r>
            <a:r>
              <a:rPr sz="2450" spc="-215" dirty="0">
                <a:latin typeface="Verdana"/>
                <a:cs typeface="Verdana"/>
              </a:rPr>
              <a:t> </a:t>
            </a:r>
            <a:r>
              <a:rPr sz="2450" spc="95" dirty="0">
                <a:latin typeface="Verdana"/>
                <a:cs typeface="Verdana"/>
              </a:rPr>
              <a:t>c</a:t>
            </a:r>
            <a:r>
              <a:rPr sz="2450" spc="5" dirty="0">
                <a:latin typeface="Verdana"/>
                <a:cs typeface="Verdana"/>
              </a:rPr>
              <a:t>l</a:t>
            </a:r>
            <a:r>
              <a:rPr sz="2450" spc="-25" dirty="0">
                <a:latin typeface="Verdana"/>
                <a:cs typeface="Verdana"/>
              </a:rPr>
              <a:t>e</a:t>
            </a:r>
            <a:r>
              <a:rPr sz="2450" spc="-35" dirty="0">
                <a:latin typeface="Verdana"/>
                <a:cs typeface="Verdana"/>
              </a:rPr>
              <a:t>ar</a:t>
            </a:r>
            <a:r>
              <a:rPr sz="2450" spc="-215" dirty="0">
                <a:latin typeface="Verdana"/>
                <a:cs typeface="Verdana"/>
              </a:rPr>
              <a:t>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55" dirty="0">
                <a:latin typeface="Verdana"/>
                <a:cs typeface="Verdana"/>
              </a:rPr>
              <a:t>k</a:t>
            </a:r>
            <a:r>
              <a:rPr sz="2450" spc="-370" dirty="0">
                <a:latin typeface="Verdana"/>
                <a:cs typeface="Verdana"/>
              </a:rPr>
              <a:t>,</a:t>
            </a:r>
            <a:r>
              <a:rPr sz="2450" spc="-215" dirty="0">
                <a:latin typeface="Verdana"/>
                <a:cs typeface="Verdana"/>
              </a:rPr>
              <a:t> </a:t>
            </a:r>
            <a:r>
              <a:rPr sz="2450" spc="70" dirty="0">
                <a:latin typeface="Verdana"/>
                <a:cs typeface="Verdana"/>
              </a:rPr>
              <a:t>and  </a:t>
            </a:r>
            <a:r>
              <a:rPr sz="2450" spc="60" dirty="0">
                <a:latin typeface="Verdana"/>
                <a:cs typeface="Verdana"/>
              </a:rPr>
              <a:t>adhering</a:t>
            </a:r>
            <a:r>
              <a:rPr sz="2450" spc="-215" dirty="0">
                <a:latin typeface="Verdana"/>
                <a:cs typeface="Verdana"/>
              </a:rPr>
              <a:t> </a:t>
            </a:r>
            <a:r>
              <a:rPr sz="2450" spc="25" dirty="0">
                <a:latin typeface="Verdana"/>
                <a:cs typeface="Verdana"/>
              </a:rPr>
              <a:t>to</a:t>
            </a:r>
            <a:r>
              <a:rPr sz="2450" spc="-215" dirty="0">
                <a:latin typeface="Verdana"/>
                <a:cs typeface="Verdana"/>
              </a:rPr>
              <a:t> </a:t>
            </a:r>
            <a:r>
              <a:rPr sz="2450" spc="35" dirty="0">
                <a:latin typeface="Verdana"/>
                <a:cs typeface="Verdana"/>
              </a:rPr>
              <a:t>best</a:t>
            </a:r>
            <a:r>
              <a:rPr sz="2450" spc="-210" dirty="0">
                <a:latin typeface="Verdana"/>
                <a:cs typeface="Verdana"/>
              </a:rPr>
              <a:t> </a:t>
            </a:r>
            <a:r>
              <a:rPr sz="2450" spc="-20" dirty="0">
                <a:latin typeface="Verdana"/>
                <a:cs typeface="Verdana"/>
              </a:rPr>
              <a:t>practices,</a:t>
            </a:r>
            <a:r>
              <a:rPr sz="2450" spc="-215" dirty="0">
                <a:latin typeface="Verdana"/>
                <a:cs typeface="Verdana"/>
              </a:rPr>
              <a:t> </a:t>
            </a:r>
            <a:r>
              <a:rPr sz="2450" spc="80" dirty="0">
                <a:latin typeface="Verdana"/>
                <a:cs typeface="Verdana"/>
              </a:rPr>
              <a:t>we</a:t>
            </a:r>
            <a:r>
              <a:rPr sz="2450" spc="-215" dirty="0">
                <a:latin typeface="Verdana"/>
                <a:cs typeface="Verdana"/>
              </a:rPr>
              <a:t> </a:t>
            </a:r>
            <a:r>
              <a:rPr sz="2450" spc="75" dirty="0">
                <a:latin typeface="Verdana"/>
                <a:cs typeface="Verdana"/>
              </a:rPr>
              <a:t>can</a:t>
            </a:r>
            <a:r>
              <a:rPr sz="2450" spc="-210" dirty="0">
                <a:latin typeface="Verdana"/>
                <a:cs typeface="Verdana"/>
              </a:rPr>
              <a:t> </a:t>
            </a:r>
            <a:r>
              <a:rPr sz="2450" spc="25" dirty="0">
                <a:latin typeface="Verdana"/>
                <a:cs typeface="Verdana"/>
              </a:rPr>
              <a:t>signiﬁcantly</a:t>
            </a:r>
            <a:r>
              <a:rPr sz="2450" spc="-215" dirty="0">
                <a:latin typeface="Verdana"/>
                <a:cs typeface="Verdana"/>
              </a:rPr>
              <a:t> </a:t>
            </a:r>
            <a:r>
              <a:rPr sz="2450" spc="30" dirty="0">
                <a:latin typeface="Verdana"/>
                <a:cs typeface="Verdana"/>
              </a:rPr>
              <a:t>improve</a:t>
            </a:r>
            <a:r>
              <a:rPr sz="2450" spc="-210" dirty="0">
                <a:latin typeface="Verdana"/>
                <a:cs typeface="Verdana"/>
              </a:rPr>
              <a:t> </a:t>
            </a:r>
            <a:r>
              <a:rPr sz="2450" spc="65" dirty="0">
                <a:latin typeface="Verdana"/>
                <a:cs typeface="Verdana"/>
              </a:rPr>
              <a:t>the </a:t>
            </a:r>
            <a:r>
              <a:rPr sz="2450" spc="70" dirty="0">
                <a:latin typeface="Verdana"/>
                <a:cs typeface="Verdana"/>
              </a:rPr>
              <a:t> </a:t>
            </a:r>
            <a:r>
              <a:rPr sz="2450" spc="-45" dirty="0">
                <a:latin typeface="Verdana"/>
                <a:cs typeface="Verdana"/>
              </a:rPr>
              <a:t>overall</a:t>
            </a:r>
            <a:r>
              <a:rPr sz="2450" spc="-215" dirty="0">
                <a:latin typeface="Verdana"/>
                <a:cs typeface="Verdana"/>
              </a:rPr>
              <a:t> </a:t>
            </a:r>
            <a:r>
              <a:rPr sz="2450" spc="5" dirty="0">
                <a:latin typeface="Verdana"/>
                <a:cs typeface="Verdana"/>
              </a:rPr>
              <a:t>usability</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40" dirty="0">
                <a:latin typeface="Verdana"/>
                <a:cs typeface="Verdana"/>
              </a:rPr>
              <a:t>our</a:t>
            </a:r>
            <a:r>
              <a:rPr sz="2450" spc="-215" dirty="0">
                <a:latin typeface="Verdana"/>
                <a:cs typeface="Verdana"/>
              </a:rPr>
              <a:t> </a:t>
            </a:r>
            <a:r>
              <a:rPr sz="2450" spc="10" dirty="0">
                <a:latin typeface="Verdana"/>
                <a:cs typeface="Verdana"/>
              </a:rPr>
              <a:t>applications.</a:t>
            </a:r>
            <a:endParaRPr sz="245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sp>
        <p:nvSpPr>
          <p:cNvPr id="9" name="object 9"/>
          <p:cNvSpPr txBox="1">
            <a:spLocks noGrp="1"/>
          </p:cNvSpPr>
          <p:nvPr>
            <p:ph type="title"/>
          </p:nvPr>
        </p:nvSpPr>
        <p:spPr>
          <a:xfrm>
            <a:off x="4273550" y="3397250"/>
            <a:ext cx="10439400" cy="2314736"/>
          </a:xfrm>
          <a:prstGeom prst="rect">
            <a:avLst/>
          </a:prstGeom>
        </p:spPr>
        <p:txBody>
          <a:bodyPr vert="horz" wrap="square" lIns="0" tIns="13970" rIns="0" bIns="0" rtlCol="0">
            <a:spAutoFit/>
          </a:bodyPr>
          <a:lstStyle/>
          <a:p>
            <a:pPr marL="12700">
              <a:lnSpc>
                <a:spcPct val="100000"/>
              </a:lnSpc>
              <a:spcBef>
                <a:spcPts val="110"/>
              </a:spcBef>
            </a:pPr>
            <a:r>
              <a:rPr sz="14950" spc="-50" dirty="0"/>
              <a:t>Tha</a:t>
            </a:r>
            <a:r>
              <a:rPr lang="en-US" sz="14950" spc="-50" dirty="0"/>
              <a:t>nk you!</a:t>
            </a:r>
            <a:endParaRPr sz="14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5538" y="1253090"/>
            <a:ext cx="9556115" cy="8225155"/>
          </a:xfrm>
          <a:prstGeom prst="rect">
            <a:avLst/>
          </a:prstGeom>
        </p:spPr>
        <p:txBody>
          <a:bodyPr vert="horz" wrap="square" lIns="0" tIns="14604" rIns="0" bIns="0" rtlCol="0">
            <a:spAutoFit/>
          </a:bodyPr>
          <a:lstStyle/>
          <a:p>
            <a:pPr marL="620395" marR="612775" algn="ctr">
              <a:lnSpc>
                <a:spcPct val="100200"/>
              </a:lnSpc>
              <a:spcBef>
                <a:spcPts val="114"/>
              </a:spcBef>
              <a:tabLst>
                <a:tab pos="1955800" algn="l"/>
                <a:tab pos="2505710" algn="l"/>
              </a:tabLst>
            </a:pPr>
            <a:r>
              <a:rPr sz="8950" b="1" spc="150" dirty="0">
                <a:solidFill>
                  <a:srgbClr val="FFFFFF"/>
                </a:solidFill>
                <a:latin typeface="Cambria"/>
                <a:cs typeface="Cambria"/>
              </a:rPr>
              <a:t>Enhancing</a:t>
            </a:r>
            <a:r>
              <a:rPr sz="8950" b="1" spc="55" dirty="0">
                <a:solidFill>
                  <a:srgbClr val="FFFFFF"/>
                </a:solidFill>
                <a:latin typeface="Cambria"/>
                <a:cs typeface="Cambria"/>
              </a:rPr>
              <a:t> </a:t>
            </a:r>
            <a:r>
              <a:rPr sz="8950" b="1" spc="-65" dirty="0">
                <a:solidFill>
                  <a:srgbClr val="FFFFFF"/>
                </a:solidFill>
                <a:latin typeface="Cambria"/>
                <a:cs typeface="Cambria"/>
              </a:rPr>
              <a:t>User </a:t>
            </a:r>
            <a:r>
              <a:rPr sz="8950" b="1" spc="-1960" dirty="0">
                <a:solidFill>
                  <a:srgbClr val="FFFFFF"/>
                </a:solidFill>
                <a:latin typeface="Cambria"/>
                <a:cs typeface="Cambria"/>
              </a:rPr>
              <a:t> </a:t>
            </a:r>
            <a:r>
              <a:rPr sz="8950" b="1" spc="525" dirty="0">
                <a:solidFill>
                  <a:srgbClr val="FFFFFF"/>
                </a:solidFill>
                <a:latin typeface="Cambria"/>
                <a:cs typeface="Cambria"/>
              </a:rPr>
              <a:t>E	</a:t>
            </a:r>
            <a:r>
              <a:rPr sz="8950" b="1" spc="-25" dirty="0">
                <a:solidFill>
                  <a:srgbClr val="FFFFFF"/>
                </a:solidFill>
                <a:latin typeface="Cambria"/>
                <a:cs typeface="Cambria"/>
              </a:rPr>
              <a:t>perience: </a:t>
            </a:r>
            <a:r>
              <a:rPr sz="8950" b="1" spc="-20" dirty="0">
                <a:solidFill>
                  <a:srgbClr val="FFFFFF"/>
                </a:solidFill>
                <a:latin typeface="Cambria"/>
                <a:cs typeface="Cambria"/>
              </a:rPr>
              <a:t> </a:t>
            </a:r>
            <a:r>
              <a:rPr sz="8950" b="1" spc="55" dirty="0">
                <a:solidFill>
                  <a:srgbClr val="FFFFFF"/>
                </a:solidFill>
                <a:latin typeface="Cambria"/>
                <a:cs typeface="Cambria"/>
              </a:rPr>
              <a:t>Demonstrating </a:t>
            </a:r>
            <a:r>
              <a:rPr sz="8950" b="1" spc="60" dirty="0">
                <a:solidFill>
                  <a:srgbClr val="FFFFFF"/>
                </a:solidFill>
                <a:latin typeface="Cambria"/>
                <a:cs typeface="Cambria"/>
              </a:rPr>
              <a:t> </a:t>
            </a:r>
            <a:r>
              <a:rPr sz="8950" b="1" spc="-155" dirty="0">
                <a:solidFill>
                  <a:srgbClr val="FFFFFF"/>
                </a:solidFill>
                <a:latin typeface="Cambria"/>
                <a:cs typeface="Cambria"/>
              </a:rPr>
              <a:t>Te		</a:t>
            </a:r>
            <a:r>
              <a:rPr sz="8950" b="1" spc="-105" dirty="0">
                <a:solidFill>
                  <a:srgbClr val="FFFFFF"/>
                </a:solidFill>
                <a:latin typeface="Cambria"/>
                <a:cs typeface="Cambria"/>
              </a:rPr>
              <a:t>t</a:t>
            </a:r>
            <a:r>
              <a:rPr sz="8950" b="1" spc="40" dirty="0">
                <a:solidFill>
                  <a:srgbClr val="FFFFFF"/>
                </a:solidFill>
                <a:latin typeface="Cambria"/>
                <a:cs typeface="Cambria"/>
              </a:rPr>
              <a:t> </a:t>
            </a:r>
            <a:r>
              <a:rPr sz="8950" b="1" spc="75" dirty="0">
                <a:solidFill>
                  <a:srgbClr val="FFFFFF"/>
                </a:solidFill>
                <a:latin typeface="Cambria"/>
                <a:cs typeface="Cambria"/>
              </a:rPr>
              <a:t>Input</a:t>
            </a:r>
            <a:r>
              <a:rPr sz="8950" b="1" spc="45" dirty="0">
                <a:solidFill>
                  <a:srgbClr val="FFFFFF"/>
                </a:solidFill>
                <a:latin typeface="Cambria"/>
                <a:cs typeface="Cambria"/>
              </a:rPr>
              <a:t> </a:t>
            </a:r>
            <a:r>
              <a:rPr sz="8950" b="1" dirty="0">
                <a:solidFill>
                  <a:srgbClr val="FFFFFF"/>
                </a:solidFill>
                <a:latin typeface="Cambria"/>
                <a:cs typeface="Cambria"/>
              </a:rPr>
              <a:t>and </a:t>
            </a:r>
            <a:r>
              <a:rPr sz="8950" b="1" spc="5" dirty="0">
                <a:solidFill>
                  <a:srgbClr val="FFFFFF"/>
                </a:solidFill>
                <a:latin typeface="Cambria"/>
                <a:cs typeface="Cambria"/>
              </a:rPr>
              <a:t> </a:t>
            </a:r>
            <a:r>
              <a:rPr sz="8950" b="1" spc="-55" dirty="0">
                <a:solidFill>
                  <a:srgbClr val="FFFFFF"/>
                </a:solidFill>
                <a:latin typeface="Cambria"/>
                <a:cs typeface="Cambria"/>
              </a:rPr>
              <a:t>Validation</a:t>
            </a:r>
            <a:r>
              <a:rPr sz="8950" b="1" spc="110" dirty="0">
                <a:solidFill>
                  <a:srgbClr val="FFFFFF"/>
                </a:solidFill>
                <a:latin typeface="Cambria"/>
                <a:cs typeface="Cambria"/>
              </a:rPr>
              <a:t> </a:t>
            </a:r>
            <a:r>
              <a:rPr sz="8950" b="1" spc="60" dirty="0">
                <a:solidFill>
                  <a:srgbClr val="FFFFFF"/>
                </a:solidFill>
                <a:latin typeface="Cambria"/>
                <a:cs typeface="Cambria"/>
              </a:rPr>
              <a:t>in</a:t>
            </a:r>
            <a:endParaRPr sz="8950" dirty="0">
              <a:latin typeface="Cambria"/>
              <a:cs typeface="Cambria"/>
            </a:endParaRPr>
          </a:p>
          <a:p>
            <a:pPr algn="ctr">
              <a:lnSpc>
                <a:spcPts val="10725"/>
              </a:lnSpc>
            </a:pPr>
            <a:r>
              <a:rPr sz="8950" b="1" spc="35" dirty="0">
                <a:solidFill>
                  <a:srgbClr val="FFFFFF"/>
                </a:solidFill>
                <a:latin typeface="Cambria"/>
                <a:cs typeface="Cambria"/>
              </a:rPr>
              <a:t>Android</a:t>
            </a:r>
            <a:r>
              <a:rPr sz="8950" b="1" spc="60" dirty="0">
                <a:solidFill>
                  <a:srgbClr val="FFFFFF"/>
                </a:solidFill>
                <a:latin typeface="Cambria"/>
                <a:cs typeface="Cambria"/>
              </a:rPr>
              <a:t> </a:t>
            </a:r>
            <a:r>
              <a:rPr sz="8950" b="1" spc="165" dirty="0">
                <a:solidFill>
                  <a:srgbClr val="FFFFFF"/>
                </a:solidFill>
                <a:latin typeface="Cambria"/>
                <a:cs typeface="Cambria"/>
              </a:rPr>
              <a:t>Compose</a:t>
            </a:r>
            <a:endParaRPr sz="8950" dirty="0">
              <a:latin typeface="Cambria"/>
              <a:cs typeface="Cambria"/>
            </a:endParaRPr>
          </a:p>
        </p:txBody>
      </p:sp>
      <p:pic>
        <p:nvPicPr>
          <p:cNvPr id="3" name="object 3"/>
          <p:cNvPicPr/>
          <p:nvPr/>
        </p:nvPicPr>
        <p:blipFill>
          <a:blip r:embed="rId2" cstate="print"/>
          <a:stretch>
            <a:fillRect/>
          </a:stretch>
        </p:blipFill>
        <p:spPr>
          <a:xfrm>
            <a:off x="1334998" y="1143000"/>
            <a:ext cx="5122075" cy="80009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5" cy="10287762"/>
          </a:xfrm>
          <a:prstGeom prst="rect">
            <a:avLst/>
          </a:prstGeom>
        </p:spPr>
      </p:pic>
      <p:grpSp>
        <p:nvGrpSpPr>
          <p:cNvPr id="3" name="object 3"/>
          <p:cNvGrpSpPr/>
          <p:nvPr/>
        </p:nvGrpSpPr>
        <p:grpSpPr>
          <a:xfrm>
            <a:off x="8877998" y="1126109"/>
            <a:ext cx="8648700" cy="1752600"/>
            <a:chOff x="8877998" y="1126109"/>
            <a:chExt cx="8648700" cy="1752600"/>
          </a:xfrm>
        </p:grpSpPr>
        <p:sp>
          <p:nvSpPr>
            <p:cNvPr id="4" name="object 4"/>
            <p:cNvSpPr/>
            <p:nvPr/>
          </p:nvSpPr>
          <p:spPr>
            <a:xfrm>
              <a:off x="8877998" y="1126109"/>
              <a:ext cx="8648700" cy="1752600"/>
            </a:xfrm>
            <a:custGeom>
              <a:avLst/>
              <a:gdLst/>
              <a:ahLst/>
              <a:cxnLst/>
              <a:rect l="l" t="t" r="r" b="b"/>
              <a:pathLst>
                <a:path w="8648700" h="1752600">
                  <a:moveTo>
                    <a:pt x="8648700" y="0"/>
                  </a:moveTo>
                  <a:lnTo>
                    <a:pt x="0" y="0"/>
                  </a:lnTo>
                  <a:lnTo>
                    <a:pt x="0" y="1752600"/>
                  </a:lnTo>
                  <a:lnTo>
                    <a:pt x="8648700" y="1752600"/>
                  </a:lnTo>
                  <a:lnTo>
                    <a:pt x="8648700" y="0"/>
                  </a:lnTo>
                  <a:close/>
                </a:path>
              </a:pathLst>
            </a:custGeom>
            <a:solidFill>
              <a:srgbClr val="000000"/>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14757220" y="1624977"/>
              <a:ext cx="295275" cy="285750"/>
            </a:xfrm>
            <a:prstGeom prst="rect">
              <a:avLst/>
            </a:prstGeom>
          </p:spPr>
        </p:pic>
        <p:pic>
          <p:nvPicPr>
            <p:cNvPr id="6" name="object 6"/>
            <p:cNvPicPr/>
            <p:nvPr/>
          </p:nvPicPr>
          <p:blipFill>
            <a:blip r:embed="rId3" cstate="print"/>
            <a:stretch>
              <a:fillRect/>
            </a:stretch>
          </p:blipFill>
          <p:spPr>
            <a:xfrm>
              <a:off x="14757220" y="1624977"/>
              <a:ext cx="295275" cy="285750"/>
            </a:xfrm>
            <a:prstGeom prst="rect">
              <a:avLst/>
            </a:prstGeom>
          </p:spPr>
        </p:pic>
      </p:grpSp>
      <p:sp>
        <p:nvSpPr>
          <p:cNvPr id="7" name="object 7"/>
          <p:cNvSpPr txBox="1">
            <a:spLocks noGrp="1"/>
          </p:cNvSpPr>
          <p:nvPr>
            <p:ph type="title"/>
          </p:nvPr>
        </p:nvSpPr>
        <p:spPr>
          <a:prstGeom prst="rect">
            <a:avLst/>
          </a:prstGeom>
        </p:spPr>
        <p:txBody>
          <a:bodyPr vert="horz" wrap="square" lIns="0" tIns="231775" rIns="0" bIns="0" rtlCol="0">
            <a:spAutoFit/>
          </a:bodyPr>
          <a:lstStyle/>
          <a:p>
            <a:pPr marL="8338820">
              <a:lnSpc>
                <a:spcPct val="100000"/>
              </a:lnSpc>
              <a:spcBef>
                <a:spcPts val="1825"/>
              </a:spcBef>
              <a:tabLst>
                <a:tab pos="14275435" algn="l"/>
              </a:tabLst>
            </a:pPr>
            <a:r>
              <a:rPr sz="4350" spc="10" dirty="0"/>
              <a:t>Introduction </a:t>
            </a:r>
            <a:r>
              <a:rPr sz="4350" spc="-50" dirty="0"/>
              <a:t>to</a:t>
            </a:r>
            <a:r>
              <a:rPr sz="4350" spc="65" dirty="0"/>
              <a:t> </a:t>
            </a:r>
            <a:r>
              <a:rPr sz="4350" spc="-40" dirty="0"/>
              <a:t>User</a:t>
            </a:r>
            <a:r>
              <a:rPr sz="4350" spc="-30" dirty="0"/>
              <a:t> </a:t>
            </a:r>
            <a:r>
              <a:rPr sz="4350" spc="245" dirty="0"/>
              <a:t>E	</a:t>
            </a:r>
            <a:r>
              <a:rPr sz="4350" spc="-30" dirty="0"/>
              <a:t>perience</a:t>
            </a:r>
            <a:endParaRPr sz="4350" dirty="0"/>
          </a:p>
        </p:txBody>
      </p:sp>
      <p:sp>
        <p:nvSpPr>
          <p:cNvPr id="12" name="object 12"/>
          <p:cNvSpPr txBox="1"/>
          <p:nvPr/>
        </p:nvSpPr>
        <p:spPr>
          <a:xfrm>
            <a:off x="9759950" y="3854450"/>
            <a:ext cx="7427595" cy="3101975"/>
          </a:xfrm>
          <a:prstGeom prst="rect">
            <a:avLst/>
          </a:prstGeom>
        </p:spPr>
        <p:txBody>
          <a:bodyPr vert="horz" wrap="square" lIns="0" tIns="12065" rIns="0" bIns="0" rtlCol="0">
            <a:spAutoFit/>
          </a:bodyPr>
          <a:lstStyle/>
          <a:p>
            <a:pPr marL="57150" marR="49530" algn="ctr">
              <a:lnSpc>
                <a:spcPct val="117300"/>
              </a:lnSpc>
              <a:spcBef>
                <a:spcPts val="95"/>
              </a:spcBef>
            </a:pPr>
            <a:r>
              <a:rPr sz="2450" spc="-85" dirty="0">
                <a:latin typeface="Verdana"/>
                <a:cs typeface="Verdana"/>
              </a:rPr>
              <a:t>In</a:t>
            </a:r>
            <a:r>
              <a:rPr sz="2450" spc="-215" dirty="0">
                <a:latin typeface="Verdana"/>
                <a:cs typeface="Verdana"/>
              </a:rPr>
              <a:t> </a:t>
            </a:r>
            <a:r>
              <a:rPr sz="2450" spc="20" dirty="0">
                <a:latin typeface="Verdana"/>
                <a:cs typeface="Verdana"/>
              </a:rPr>
              <a:t>this</a:t>
            </a:r>
            <a:r>
              <a:rPr sz="2450" spc="-215" dirty="0">
                <a:latin typeface="Verdana"/>
                <a:cs typeface="Verdana"/>
              </a:rPr>
              <a:t> </a:t>
            </a:r>
            <a:r>
              <a:rPr sz="2450" spc="55" dirty="0">
                <a:latin typeface="Verdana"/>
                <a:cs typeface="Verdana"/>
              </a:rPr>
              <a:t>p</a:t>
            </a:r>
            <a:r>
              <a:rPr sz="2450" spc="5" dirty="0">
                <a:latin typeface="Verdana"/>
                <a:cs typeface="Verdana"/>
              </a:rPr>
              <a:t>r</a:t>
            </a:r>
            <a:r>
              <a:rPr sz="2450" dirty="0">
                <a:latin typeface="Verdana"/>
                <a:cs typeface="Verdana"/>
              </a:rPr>
              <a:t>esentation,</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35" dirty="0">
                <a:latin typeface="Verdana"/>
                <a:cs typeface="Verdana"/>
              </a:rPr>
              <a:t>will</a:t>
            </a:r>
            <a:r>
              <a:rPr sz="2450" spc="-215" dirty="0">
                <a:latin typeface="Verdana"/>
                <a:cs typeface="Verdana"/>
              </a:rPr>
              <a:t> </a:t>
            </a:r>
            <a:r>
              <a:rPr sz="2450" spc="-5" dirty="0">
                <a:latin typeface="Verdana"/>
                <a:cs typeface="Verdana"/>
              </a:rPr>
              <a:t>e</a:t>
            </a:r>
            <a:r>
              <a:rPr sz="2450" spc="5" dirty="0">
                <a:latin typeface="Verdana"/>
                <a:cs typeface="Verdana"/>
              </a:rPr>
              <a:t>xplo</a:t>
            </a:r>
            <a:r>
              <a:rPr sz="2450" spc="-35" dirty="0">
                <a:latin typeface="Verdana"/>
                <a:cs typeface="Verdana"/>
              </a:rPr>
              <a:t>r</a:t>
            </a:r>
            <a:r>
              <a:rPr sz="2450" spc="35" dirty="0">
                <a:latin typeface="Verdana"/>
                <a:cs typeface="Verdana"/>
              </a:rPr>
              <a:t>e</a:t>
            </a:r>
            <a:r>
              <a:rPr sz="2450" spc="-215" dirty="0">
                <a:latin typeface="Verdana"/>
                <a:cs typeface="Verdana"/>
              </a:rPr>
              <a:t> </a:t>
            </a:r>
            <a:r>
              <a:rPr sz="2450" spc="85" dirty="0">
                <a:latin typeface="Verdana"/>
                <a:cs typeface="Verdana"/>
              </a:rPr>
              <a:t>enhan</a:t>
            </a:r>
            <a:r>
              <a:rPr sz="2450" spc="50" dirty="0">
                <a:latin typeface="Verdana"/>
                <a:cs typeface="Verdana"/>
              </a:rPr>
              <a:t>c</a:t>
            </a:r>
            <a:r>
              <a:rPr sz="2450" spc="80" dirty="0">
                <a:latin typeface="Verdana"/>
                <a:cs typeface="Verdana"/>
              </a:rPr>
              <a:t>ing  </a:t>
            </a:r>
            <a:r>
              <a:rPr sz="2450" spc="5" dirty="0">
                <a:latin typeface="Verdana"/>
                <a:cs typeface="Verdana"/>
              </a:rPr>
              <a:t>user</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35" dirty="0">
                <a:latin typeface="Verdana"/>
                <a:cs typeface="Verdana"/>
              </a:rPr>
              <a:t>e</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85" dirty="0">
                <a:latin typeface="Verdana"/>
                <a:cs typeface="Verdana"/>
              </a:rPr>
              <a:t>And</a:t>
            </a:r>
            <a:r>
              <a:rPr sz="2450" spc="20" dirty="0">
                <a:latin typeface="Verdana"/>
                <a:cs typeface="Verdana"/>
              </a:rPr>
              <a:t>r</a:t>
            </a:r>
            <a:r>
              <a:rPr sz="2450" spc="70" dirty="0">
                <a:latin typeface="Verdana"/>
                <a:cs typeface="Verdana"/>
              </a:rPr>
              <a:t>oid</a:t>
            </a:r>
            <a:r>
              <a:rPr sz="2450" spc="-215" dirty="0">
                <a:latin typeface="Verdana"/>
                <a:cs typeface="Verdana"/>
              </a:rPr>
              <a:t> </a:t>
            </a:r>
            <a:r>
              <a:rPr sz="2450" spc="10" dirty="0">
                <a:latin typeface="Verdana"/>
                <a:cs typeface="Verdana"/>
              </a:rPr>
              <a:t>applications.</a:t>
            </a:r>
            <a:endParaRPr sz="2450" dirty="0">
              <a:latin typeface="Verdana"/>
              <a:cs typeface="Verdana"/>
            </a:endParaRPr>
          </a:p>
          <a:p>
            <a:pPr algn="ctr">
              <a:lnSpc>
                <a:spcPct val="100000"/>
              </a:lnSpc>
              <a:spcBef>
                <a:spcPts val="509"/>
              </a:spcBef>
            </a:pPr>
            <a:r>
              <a:rPr sz="2450" spc="75" dirty="0">
                <a:latin typeface="Verdana"/>
                <a:cs typeface="Verdana"/>
              </a:rPr>
              <a:t>Focusing</a:t>
            </a:r>
            <a:r>
              <a:rPr sz="2450" spc="-215" dirty="0">
                <a:latin typeface="Verdana"/>
                <a:cs typeface="Verdana"/>
              </a:rPr>
              <a:t> </a:t>
            </a:r>
            <a:r>
              <a:rPr sz="2450" spc="90" dirty="0">
                <a:latin typeface="Verdana"/>
                <a:cs typeface="Verdana"/>
              </a:rPr>
              <a:t>on</a:t>
            </a:r>
            <a:r>
              <a:rPr sz="2450" spc="-215" dirty="0">
                <a:latin typeface="Verdana"/>
                <a:cs typeface="Verdana"/>
              </a:rPr>
              <a:t> </a:t>
            </a:r>
            <a:r>
              <a:rPr sz="2450" spc="-30" dirty="0">
                <a:latin typeface="Verdana"/>
                <a:cs typeface="Verdana"/>
              </a:rPr>
              <a:t>text</a:t>
            </a:r>
            <a:r>
              <a:rPr sz="2450" spc="-210" dirty="0">
                <a:latin typeface="Verdana"/>
                <a:cs typeface="Verdana"/>
              </a:rPr>
              <a:t> </a:t>
            </a:r>
            <a:r>
              <a:rPr sz="2450" spc="80" dirty="0">
                <a:latin typeface="Verdana"/>
                <a:cs typeface="Verdana"/>
              </a:rPr>
              <a:t>input</a:t>
            </a:r>
            <a:r>
              <a:rPr sz="2450" spc="-215" dirty="0">
                <a:latin typeface="Verdana"/>
                <a:cs typeface="Verdana"/>
              </a:rPr>
              <a:t> </a:t>
            </a:r>
            <a:r>
              <a:rPr sz="2450" spc="85" dirty="0">
                <a:latin typeface="Verdana"/>
                <a:cs typeface="Verdana"/>
              </a:rPr>
              <a:t>and</a:t>
            </a:r>
            <a:r>
              <a:rPr sz="2450" spc="-210" dirty="0">
                <a:latin typeface="Verdana"/>
                <a:cs typeface="Verdana"/>
              </a:rPr>
              <a:t> </a:t>
            </a:r>
            <a:r>
              <a:rPr sz="2450" spc="15" dirty="0">
                <a:latin typeface="Verdana"/>
                <a:cs typeface="Verdana"/>
              </a:rPr>
              <a:t>validation</a:t>
            </a:r>
            <a:endParaRPr sz="2450" dirty="0">
              <a:latin typeface="Verdana"/>
              <a:cs typeface="Verdana"/>
            </a:endParaRPr>
          </a:p>
          <a:p>
            <a:pPr marL="12065" marR="5080" algn="ctr">
              <a:lnSpc>
                <a:spcPct val="117300"/>
              </a:lnSpc>
              <a:spcBef>
                <a:spcPts val="75"/>
              </a:spcBef>
            </a:pPr>
            <a:r>
              <a:rPr sz="2450" spc="-15" dirty="0">
                <a:latin typeface="Verdana"/>
                <a:cs typeface="Verdana"/>
              </a:rPr>
              <a:t>t</a:t>
            </a:r>
            <a:r>
              <a:rPr sz="2450" spc="80" dirty="0">
                <a:latin typeface="Verdana"/>
                <a:cs typeface="Verdana"/>
              </a:rPr>
              <a:t>e</a:t>
            </a:r>
            <a:r>
              <a:rPr sz="2450" spc="50" dirty="0">
                <a:latin typeface="Verdana"/>
                <a:cs typeface="Verdana"/>
              </a:rPr>
              <a:t>c</a:t>
            </a:r>
            <a:r>
              <a:rPr sz="2450" spc="10" dirty="0">
                <a:latin typeface="Verdana"/>
                <a:cs typeface="Verdana"/>
              </a:rPr>
              <a:t>hniques,</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75" dirty="0">
                <a:latin typeface="Verdana"/>
                <a:cs typeface="Verdana"/>
              </a:rPr>
              <a:t>aim</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55" dirty="0">
                <a:latin typeface="Verdana"/>
                <a:cs typeface="Verdana"/>
              </a:rPr>
              <a:t>p</a:t>
            </a:r>
            <a:r>
              <a:rPr sz="2450" spc="5" dirty="0">
                <a:latin typeface="Verdana"/>
                <a:cs typeface="Verdana"/>
              </a:rPr>
              <a:t>r</a:t>
            </a:r>
            <a:r>
              <a:rPr sz="2450" spc="20" dirty="0">
                <a:latin typeface="Verdana"/>
                <a:cs typeface="Verdana"/>
              </a:rPr>
              <a:t>o</a:t>
            </a:r>
            <a:r>
              <a:rPr sz="2450" spc="15" dirty="0">
                <a:latin typeface="Verdana"/>
                <a:cs typeface="Verdana"/>
              </a:rPr>
              <a:t>vide</a:t>
            </a:r>
            <a:r>
              <a:rPr sz="2450" spc="-215" dirty="0">
                <a:latin typeface="Verdana"/>
                <a:cs typeface="Verdana"/>
              </a:rPr>
              <a:t> </a:t>
            </a:r>
            <a:r>
              <a:rPr sz="2450" spc="35" dirty="0">
                <a:latin typeface="Verdana"/>
                <a:cs typeface="Verdana"/>
              </a:rPr>
              <a:t>insights</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35" dirty="0">
                <a:latin typeface="Verdana"/>
                <a:cs typeface="Verdana"/>
              </a:rPr>
              <a:t>will  </a:t>
            </a:r>
            <a:r>
              <a:rPr sz="2450" spc="30" dirty="0">
                <a:latin typeface="Verdana"/>
                <a:cs typeface="Verdana"/>
              </a:rPr>
              <a:t>improve</a:t>
            </a:r>
            <a:r>
              <a:rPr sz="2450" spc="-215" dirty="0">
                <a:latin typeface="Verdana"/>
                <a:cs typeface="Verdana"/>
              </a:rPr>
              <a:t> </a:t>
            </a:r>
            <a:r>
              <a:rPr sz="2450" spc="5" dirty="0">
                <a:latin typeface="Verdana"/>
                <a:cs typeface="Verdana"/>
              </a:rPr>
              <a:t>usability</a:t>
            </a:r>
            <a:r>
              <a:rPr sz="2450" spc="-215" dirty="0">
                <a:latin typeface="Verdana"/>
                <a:cs typeface="Verdana"/>
              </a:rPr>
              <a:t> </a:t>
            </a:r>
            <a:r>
              <a:rPr sz="2450" spc="85" dirty="0">
                <a:latin typeface="Verdana"/>
                <a:cs typeface="Verdana"/>
              </a:rPr>
              <a:t>and</a:t>
            </a:r>
            <a:r>
              <a:rPr sz="2450" spc="-210" dirty="0">
                <a:latin typeface="Verdana"/>
                <a:cs typeface="Verdana"/>
              </a:rPr>
              <a:t> </a:t>
            </a:r>
            <a:r>
              <a:rPr sz="2450" spc="20" dirty="0">
                <a:latin typeface="Verdana"/>
                <a:cs typeface="Verdana"/>
              </a:rPr>
              <a:t>efﬁciency</a:t>
            </a:r>
            <a:r>
              <a:rPr sz="2450" spc="-215" dirty="0">
                <a:latin typeface="Verdana"/>
                <a:cs typeface="Verdana"/>
              </a:rPr>
              <a:t> </a:t>
            </a:r>
            <a:r>
              <a:rPr sz="2450" spc="-15" dirty="0">
                <a:latin typeface="Verdana"/>
                <a:cs typeface="Verdana"/>
              </a:rPr>
              <a:t>for</a:t>
            </a:r>
            <a:r>
              <a:rPr sz="2450" spc="-215" dirty="0">
                <a:latin typeface="Verdana"/>
                <a:cs typeface="Verdana"/>
              </a:rPr>
              <a:t> </a:t>
            </a:r>
            <a:r>
              <a:rPr sz="2450" spc="-70" dirty="0">
                <a:latin typeface="Verdana"/>
                <a:cs typeface="Verdana"/>
              </a:rPr>
              <a:t>users.</a:t>
            </a:r>
            <a:r>
              <a:rPr sz="2450" spc="-210" dirty="0">
                <a:latin typeface="Verdana"/>
                <a:cs typeface="Verdana"/>
              </a:rPr>
              <a:t> </a:t>
            </a:r>
            <a:r>
              <a:rPr sz="2450" spc="-20" dirty="0">
                <a:latin typeface="Verdana"/>
                <a:cs typeface="Verdana"/>
              </a:rPr>
              <a:t>Let's </a:t>
            </a:r>
            <a:r>
              <a:rPr sz="2450" spc="-15" dirty="0">
                <a:latin typeface="Verdana"/>
                <a:cs typeface="Verdana"/>
              </a:rPr>
              <a:t> </a:t>
            </a:r>
            <a:r>
              <a:rPr sz="2450" spc="10" dirty="0">
                <a:latin typeface="Verdana"/>
                <a:cs typeface="Verdana"/>
              </a:rPr>
              <a:t>delve</a:t>
            </a:r>
            <a:r>
              <a:rPr sz="2450" spc="-215" dirty="0">
                <a:latin typeface="Verdana"/>
                <a:cs typeface="Verdana"/>
              </a:rPr>
              <a:t> </a:t>
            </a:r>
            <a:r>
              <a:rPr sz="2450" spc="40" dirty="0">
                <a:latin typeface="Verdana"/>
                <a:cs typeface="Verdana"/>
              </a:rPr>
              <a:t>into</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70" dirty="0">
                <a:latin typeface="Verdana"/>
                <a:cs typeface="Verdana"/>
              </a:rPr>
              <a:t>importance</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30" dirty="0">
                <a:latin typeface="Verdana"/>
                <a:cs typeface="Verdana"/>
              </a:rPr>
              <a:t>these</a:t>
            </a:r>
            <a:r>
              <a:rPr sz="2450" spc="-215" dirty="0">
                <a:latin typeface="Verdana"/>
                <a:cs typeface="Verdana"/>
              </a:rPr>
              <a:t> </a:t>
            </a:r>
            <a:r>
              <a:rPr sz="2450" spc="50" dirty="0">
                <a:latin typeface="Verdana"/>
                <a:cs typeface="Verdana"/>
              </a:rPr>
              <a:t>elements</a:t>
            </a:r>
            <a:r>
              <a:rPr sz="2450" spc="-215" dirty="0">
                <a:latin typeface="Verdana"/>
                <a:cs typeface="Verdana"/>
              </a:rPr>
              <a:t> </a:t>
            </a:r>
            <a:r>
              <a:rPr sz="2450" spc="55" dirty="0">
                <a:latin typeface="Verdana"/>
                <a:cs typeface="Verdana"/>
              </a:rPr>
              <a:t>in </a:t>
            </a:r>
            <a:r>
              <a:rPr sz="2450" spc="-844" dirty="0">
                <a:latin typeface="Verdana"/>
                <a:cs typeface="Verdana"/>
              </a:rPr>
              <a:t> </a:t>
            </a:r>
            <a:r>
              <a:rPr sz="2450" spc="95" dirty="0">
                <a:latin typeface="Verdana"/>
                <a:cs typeface="Verdana"/>
              </a:rPr>
              <a:t>mode</a:t>
            </a:r>
            <a:r>
              <a:rPr sz="2450" spc="35" dirty="0">
                <a:latin typeface="Verdana"/>
                <a:cs typeface="Verdana"/>
              </a:rPr>
              <a:t>r</a:t>
            </a:r>
            <a:r>
              <a:rPr sz="2450" spc="120" dirty="0">
                <a:latin typeface="Verdana"/>
                <a:cs typeface="Verdana"/>
              </a:rPr>
              <a:t>n</a:t>
            </a:r>
            <a:r>
              <a:rPr sz="2450" spc="-215" dirty="0">
                <a:latin typeface="Verdana"/>
                <a:cs typeface="Verdana"/>
              </a:rPr>
              <a:t> </a:t>
            </a:r>
            <a:r>
              <a:rPr sz="2450" spc="95" dirty="0">
                <a:latin typeface="Verdana"/>
                <a:cs typeface="Verdana"/>
              </a:rPr>
              <a:t>app</a:t>
            </a:r>
            <a:r>
              <a:rPr sz="2450" spc="-215" dirty="0">
                <a:latin typeface="Verdana"/>
                <a:cs typeface="Verdana"/>
              </a:rPr>
              <a:t> </a:t>
            </a:r>
            <a:r>
              <a:rPr sz="2450" spc="95" dirty="0">
                <a:latin typeface="Verdana"/>
                <a:cs typeface="Verdana"/>
              </a:rPr>
              <a:t>d</a:t>
            </a:r>
            <a:r>
              <a:rPr sz="2450" spc="65" dirty="0">
                <a:latin typeface="Verdana"/>
                <a:cs typeface="Verdana"/>
              </a:rPr>
              <a:t>e</a:t>
            </a:r>
            <a:r>
              <a:rPr sz="2450" spc="-150" dirty="0">
                <a:latin typeface="Verdana"/>
                <a:cs typeface="Verdana"/>
              </a:rPr>
              <a:t>v</a:t>
            </a:r>
            <a:r>
              <a:rPr sz="2450" spc="85" dirty="0">
                <a:latin typeface="Verdana"/>
                <a:cs typeface="Verdana"/>
              </a:rPr>
              <a:t>elopmen</a:t>
            </a:r>
            <a:r>
              <a:rPr sz="2450" spc="75" dirty="0">
                <a:latin typeface="Verdana"/>
                <a:cs typeface="Verdana"/>
              </a:rPr>
              <a:t>t</a:t>
            </a:r>
            <a:r>
              <a:rPr sz="2450" spc="-370" dirty="0">
                <a:latin typeface="Verdana"/>
                <a:cs typeface="Verdana"/>
              </a:rPr>
              <a:t>.</a:t>
            </a:r>
            <a:endParaRPr sz="24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5" cy="10287762"/>
          </a:xfrm>
          <a:prstGeom prst="rect">
            <a:avLst/>
          </a:prstGeom>
        </p:spPr>
      </p:pic>
      <p:grpSp>
        <p:nvGrpSpPr>
          <p:cNvPr id="3" name="object 3"/>
          <p:cNvGrpSpPr/>
          <p:nvPr/>
        </p:nvGrpSpPr>
        <p:grpSpPr>
          <a:xfrm>
            <a:off x="8877998" y="1126109"/>
            <a:ext cx="8648700" cy="1752600"/>
            <a:chOff x="8877998" y="1126109"/>
            <a:chExt cx="8648700" cy="1752600"/>
          </a:xfrm>
        </p:grpSpPr>
        <p:sp>
          <p:nvSpPr>
            <p:cNvPr id="4" name="object 4"/>
            <p:cNvSpPr/>
            <p:nvPr/>
          </p:nvSpPr>
          <p:spPr>
            <a:xfrm>
              <a:off x="8877998" y="1126109"/>
              <a:ext cx="8648700" cy="1752600"/>
            </a:xfrm>
            <a:custGeom>
              <a:avLst/>
              <a:gdLst/>
              <a:ahLst/>
              <a:cxnLst/>
              <a:rect l="l" t="t" r="r" b="b"/>
              <a:pathLst>
                <a:path w="8648700" h="1752600">
                  <a:moveTo>
                    <a:pt x="8648700" y="0"/>
                  </a:moveTo>
                  <a:lnTo>
                    <a:pt x="0" y="0"/>
                  </a:lnTo>
                  <a:lnTo>
                    <a:pt x="0" y="1752600"/>
                  </a:lnTo>
                  <a:lnTo>
                    <a:pt x="8648700" y="1752600"/>
                  </a:lnTo>
                  <a:lnTo>
                    <a:pt x="8648700" y="0"/>
                  </a:lnTo>
                  <a:close/>
                </a:path>
              </a:pathLst>
            </a:custGeom>
            <a:solidFill>
              <a:srgbClr val="000000"/>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14741404" y="1698002"/>
              <a:ext cx="365125" cy="355600"/>
            </a:xfrm>
            <a:prstGeom prst="rect">
              <a:avLst/>
            </a:prstGeom>
          </p:spPr>
        </p:pic>
        <p:pic>
          <p:nvPicPr>
            <p:cNvPr id="6" name="object 6"/>
            <p:cNvPicPr/>
            <p:nvPr/>
          </p:nvPicPr>
          <p:blipFill>
            <a:blip r:embed="rId3" cstate="print"/>
            <a:stretch>
              <a:fillRect/>
            </a:stretch>
          </p:blipFill>
          <p:spPr>
            <a:xfrm>
              <a:off x="14741404" y="1698002"/>
              <a:ext cx="365125" cy="355600"/>
            </a:xfrm>
            <a:prstGeom prst="rect">
              <a:avLst/>
            </a:prstGeom>
          </p:spPr>
        </p:pic>
      </p:grpSp>
      <p:sp>
        <p:nvSpPr>
          <p:cNvPr id="7" name="object 7"/>
          <p:cNvSpPr txBox="1">
            <a:spLocks noGrp="1"/>
          </p:cNvSpPr>
          <p:nvPr>
            <p:ph type="title"/>
          </p:nvPr>
        </p:nvSpPr>
        <p:spPr>
          <a:prstGeom prst="rect">
            <a:avLst/>
          </a:prstGeom>
        </p:spPr>
        <p:txBody>
          <a:bodyPr vert="horz" wrap="square" lIns="0" tIns="241300" rIns="0" bIns="0" rtlCol="0">
            <a:spAutoFit/>
          </a:bodyPr>
          <a:lstStyle/>
          <a:p>
            <a:pPr marL="8344534">
              <a:lnSpc>
                <a:spcPct val="100000"/>
              </a:lnSpc>
              <a:spcBef>
                <a:spcPts val="1900"/>
              </a:spcBef>
              <a:tabLst>
                <a:tab pos="14331315" algn="l"/>
              </a:tabLst>
            </a:pPr>
            <a:r>
              <a:rPr spc="-5" dirty="0"/>
              <a:t>Understanding</a:t>
            </a:r>
            <a:r>
              <a:rPr spc="-45" dirty="0"/>
              <a:t> </a:t>
            </a:r>
            <a:r>
              <a:rPr spc="-110" dirty="0"/>
              <a:t>Te	</a:t>
            </a:r>
            <a:r>
              <a:rPr spc="-75" dirty="0"/>
              <a:t>t</a:t>
            </a:r>
            <a:r>
              <a:rPr dirty="0"/>
              <a:t> </a:t>
            </a:r>
            <a:r>
              <a:rPr spc="35" dirty="0"/>
              <a:t>Input</a:t>
            </a:r>
          </a:p>
        </p:txBody>
      </p:sp>
      <p:sp>
        <p:nvSpPr>
          <p:cNvPr id="11" name="object 11"/>
          <p:cNvSpPr txBox="1"/>
          <p:nvPr/>
        </p:nvSpPr>
        <p:spPr>
          <a:xfrm>
            <a:off x="9325356" y="3702050"/>
            <a:ext cx="7753984" cy="2663825"/>
          </a:xfrm>
          <a:prstGeom prst="rect">
            <a:avLst/>
          </a:prstGeom>
        </p:spPr>
        <p:txBody>
          <a:bodyPr vert="horz" wrap="square" lIns="0" tIns="9525" rIns="0" bIns="0" rtlCol="0">
            <a:spAutoFit/>
          </a:bodyPr>
          <a:lstStyle/>
          <a:p>
            <a:pPr marL="12700" marR="5080" algn="ctr">
              <a:lnSpc>
                <a:spcPct val="117900"/>
              </a:lnSpc>
              <a:spcBef>
                <a:spcPts val="75"/>
              </a:spcBef>
            </a:pPr>
            <a:r>
              <a:rPr sz="2450" spc="-85" dirty="0">
                <a:latin typeface="Verdana"/>
                <a:cs typeface="Verdana"/>
              </a:rPr>
              <a:t>Text</a:t>
            </a:r>
            <a:r>
              <a:rPr sz="2450" spc="-215" dirty="0">
                <a:latin typeface="Verdana"/>
                <a:cs typeface="Verdana"/>
              </a:rPr>
              <a:t> </a:t>
            </a:r>
            <a:r>
              <a:rPr sz="2450" spc="80" dirty="0">
                <a:latin typeface="Verdana"/>
                <a:cs typeface="Verdana"/>
              </a:rPr>
              <a:t>input</a:t>
            </a:r>
            <a:r>
              <a:rPr sz="2450" spc="-210" dirty="0">
                <a:latin typeface="Verdana"/>
                <a:cs typeface="Verdana"/>
              </a:rPr>
              <a:t> </a:t>
            </a:r>
            <a:r>
              <a:rPr sz="2450" spc="-40" dirty="0">
                <a:latin typeface="Verdana"/>
                <a:cs typeface="Verdana"/>
              </a:rPr>
              <a:t>is</a:t>
            </a:r>
            <a:r>
              <a:rPr sz="2450" spc="-215" dirty="0">
                <a:latin typeface="Verdana"/>
                <a:cs typeface="Verdana"/>
              </a:rPr>
              <a:t> </a:t>
            </a:r>
            <a:r>
              <a:rPr sz="2450" spc="-15" dirty="0">
                <a:latin typeface="Verdana"/>
                <a:cs typeface="Verdana"/>
              </a:rPr>
              <a:t>a</a:t>
            </a:r>
            <a:r>
              <a:rPr sz="2450" spc="-210" dirty="0">
                <a:latin typeface="Verdana"/>
                <a:cs typeface="Verdana"/>
              </a:rPr>
              <a:t> </a:t>
            </a:r>
            <a:r>
              <a:rPr sz="2450" spc="35" dirty="0">
                <a:latin typeface="Verdana"/>
                <a:cs typeface="Verdana"/>
              </a:rPr>
              <a:t>crucial</a:t>
            </a:r>
            <a:r>
              <a:rPr sz="2450" spc="-215" dirty="0">
                <a:latin typeface="Verdana"/>
                <a:cs typeface="Verdana"/>
              </a:rPr>
              <a:t> </a:t>
            </a:r>
            <a:r>
              <a:rPr sz="2450" spc="45" dirty="0">
                <a:latin typeface="Verdana"/>
                <a:cs typeface="Verdana"/>
              </a:rPr>
              <a:t>aspect</a:t>
            </a:r>
            <a:r>
              <a:rPr sz="2450" spc="-210" dirty="0">
                <a:latin typeface="Verdana"/>
                <a:cs typeface="Verdana"/>
              </a:rPr>
              <a:t> </a:t>
            </a:r>
            <a:r>
              <a:rPr sz="2450" spc="20" dirty="0">
                <a:latin typeface="Verdana"/>
                <a:cs typeface="Verdana"/>
              </a:rPr>
              <a:t>of</a:t>
            </a:r>
            <a:r>
              <a:rPr sz="2450" spc="-210" dirty="0">
                <a:latin typeface="Verdana"/>
                <a:cs typeface="Verdana"/>
              </a:rPr>
              <a:t> </a:t>
            </a:r>
            <a:r>
              <a:rPr sz="2450" spc="5" dirty="0">
                <a:latin typeface="Verdana"/>
                <a:cs typeface="Verdana"/>
              </a:rPr>
              <a:t>user</a:t>
            </a:r>
            <a:r>
              <a:rPr sz="2450" spc="-215" dirty="0">
                <a:latin typeface="Verdana"/>
                <a:cs typeface="Verdana"/>
              </a:rPr>
              <a:t> </a:t>
            </a:r>
            <a:r>
              <a:rPr sz="2450" spc="-10" dirty="0">
                <a:latin typeface="Verdana"/>
                <a:cs typeface="Verdana"/>
              </a:rPr>
              <a:t>interaction.</a:t>
            </a:r>
            <a:r>
              <a:rPr sz="2450" spc="-210" dirty="0">
                <a:latin typeface="Verdana"/>
                <a:cs typeface="Verdana"/>
              </a:rPr>
              <a:t> </a:t>
            </a:r>
            <a:r>
              <a:rPr sz="2450" spc="-125" dirty="0">
                <a:latin typeface="Verdana"/>
                <a:cs typeface="Verdana"/>
              </a:rPr>
              <a:t>It </a:t>
            </a:r>
            <a:r>
              <a:rPr sz="2450" spc="-844" dirty="0">
                <a:latin typeface="Verdana"/>
                <a:cs typeface="Verdana"/>
              </a:rPr>
              <a:t> </a:t>
            </a:r>
            <a:r>
              <a:rPr sz="2450" spc="5" dirty="0">
                <a:latin typeface="Verdana"/>
                <a:cs typeface="Verdana"/>
              </a:rPr>
              <a:t>all</a:t>
            </a:r>
            <a:r>
              <a:rPr sz="2450" spc="-30" dirty="0">
                <a:latin typeface="Verdana"/>
                <a:cs typeface="Verdana"/>
              </a:rPr>
              <a:t>o</a:t>
            </a:r>
            <a:r>
              <a:rPr sz="2450" spc="155" dirty="0">
                <a:latin typeface="Verdana"/>
                <a:cs typeface="Verdana"/>
              </a:rPr>
              <a:t>w</a:t>
            </a:r>
            <a:r>
              <a:rPr sz="2450" spc="-70" dirty="0">
                <a:latin typeface="Verdana"/>
                <a:cs typeface="Verdana"/>
              </a:rPr>
              <a:t>s</a:t>
            </a:r>
            <a:r>
              <a:rPr sz="2450" spc="-215" dirty="0">
                <a:latin typeface="Verdana"/>
                <a:cs typeface="Verdana"/>
              </a:rPr>
              <a:t> </a:t>
            </a:r>
            <a:r>
              <a:rPr sz="2450" spc="5" dirty="0">
                <a:latin typeface="Verdana"/>
                <a:cs typeface="Verdana"/>
              </a:rPr>
              <a:t>use</a:t>
            </a:r>
            <a:r>
              <a:rPr sz="2450" dirty="0">
                <a:latin typeface="Verdana"/>
                <a:cs typeface="Verdana"/>
              </a:rPr>
              <a:t>r</a:t>
            </a:r>
            <a:r>
              <a:rPr sz="2450" spc="-70" dirty="0">
                <a:latin typeface="Verdana"/>
                <a:cs typeface="Verdana"/>
              </a:rPr>
              <a:t>s</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55" dirty="0">
                <a:latin typeface="Verdana"/>
                <a:cs typeface="Verdana"/>
              </a:rPr>
              <a:t>p</a:t>
            </a:r>
            <a:r>
              <a:rPr sz="2450" spc="5" dirty="0">
                <a:latin typeface="Verdana"/>
                <a:cs typeface="Verdana"/>
              </a:rPr>
              <a:t>r</a:t>
            </a:r>
            <a:r>
              <a:rPr sz="2450" spc="20" dirty="0">
                <a:latin typeface="Verdana"/>
                <a:cs typeface="Verdana"/>
              </a:rPr>
              <a:t>o</a:t>
            </a:r>
            <a:r>
              <a:rPr sz="2450" spc="15" dirty="0">
                <a:latin typeface="Verdana"/>
                <a:cs typeface="Verdana"/>
              </a:rPr>
              <a:t>vide</a:t>
            </a:r>
            <a:r>
              <a:rPr sz="2450" spc="-215" dirty="0">
                <a:latin typeface="Verdana"/>
                <a:cs typeface="Verdana"/>
              </a:rPr>
              <a:t> </a:t>
            </a:r>
            <a:r>
              <a:rPr sz="2450" spc="30" dirty="0">
                <a:latin typeface="Verdana"/>
                <a:cs typeface="Verdana"/>
              </a:rPr>
              <a:t>in</a:t>
            </a:r>
            <a:r>
              <a:rPr sz="2450" dirty="0">
                <a:latin typeface="Verdana"/>
                <a:cs typeface="Verdana"/>
              </a:rPr>
              <a:t>f</a:t>
            </a:r>
            <a:r>
              <a:rPr sz="2450" spc="5" dirty="0">
                <a:latin typeface="Verdana"/>
                <a:cs typeface="Verdana"/>
              </a:rPr>
              <a:t>o</a:t>
            </a:r>
            <a:r>
              <a:rPr sz="2450" spc="-20" dirty="0">
                <a:latin typeface="Verdana"/>
                <a:cs typeface="Verdana"/>
              </a:rPr>
              <a:t>r</a:t>
            </a:r>
            <a:r>
              <a:rPr sz="2450" spc="75" dirty="0">
                <a:latin typeface="Verdana"/>
                <a:cs typeface="Verdana"/>
              </a:rPr>
              <a:t>mation</a:t>
            </a:r>
            <a:r>
              <a:rPr sz="2450" spc="-215" dirty="0">
                <a:latin typeface="Verdana"/>
                <a:cs typeface="Verdana"/>
              </a:rPr>
              <a:t> </a:t>
            </a:r>
            <a:r>
              <a:rPr sz="2450" spc="70" dirty="0">
                <a:latin typeface="Verdana"/>
                <a:cs typeface="Verdana"/>
              </a:rPr>
              <a:t>and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35" dirty="0">
                <a:latin typeface="Verdana"/>
                <a:cs typeface="Verdana"/>
              </a:rPr>
              <a:t>k</a:t>
            </a:r>
            <a:r>
              <a:rPr sz="2450" spc="-370" dirty="0">
                <a:latin typeface="Verdana"/>
                <a:cs typeface="Verdana"/>
              </a:rPr>
              <a:t>.</a:t>
            </a:r>
            <a:r>
              <a:rPr sz="2450" spc="-215" dirty="0">
                <a:latin typeface="Verdana"/>
                <a:cs typeface="Verdana"/>
              </a:rPr>
              <a:t> </a:t>
            </a:r>
            <a:r>
              <a:rPr sz="2450" spc="-85" dirty="0">
                <a:latin typeface="Verdana"/>
                <a:cs typeface="Verdana"/>
              </a:rPr>
              <a:t>In</a:t>
            </a:r>
            <a:r>
              <a:rPr sz="2450" spc="-215" dirty="0">
                <a:latin typeface="Verdana"/>
                <a:cs typeface="Verdana"/>
              </a:rPr>
              <a:t> </a:t>
            </a:r>
            <a:r>
              <a:rPr sz="2450" spc="85" dirty="0">
                <a:latin typeface="Verdana"/>
                <a:cs typeface="Verdana"/>
              </a:rPr>
              <a:t>And</a:t>
            </a:r>
            <a:r>
              <a:rPr sz="2450" spc="20" dirty="0">
                <a:latin typeface="Verdana"/>
                <a:cs typeface="Verdana"/>
              </a:rPr>
              <a:t>r</a:t>
            </a:r>
            <a:r>
              <a:rPr sz="2450" spc="70" dirty="0">
                <a:latin typeface="Verdana"/>
                <a:cs typeface="Verdana"/>
              </a:rPr>
              <a:t>oid</a:t>
            </a:r>
            <a:r>
              <a:rPr sz="2450" spc="-215" dirty="0">
                <a:latin typeface="Verdana"/>
                <a:cs typeface="Verdana"/>
              </a:rPr>
              <a:t> </a:t>
            </a:r>
            <a:r>
              <a:rPr sz="2450" spc="5" dirty="0">
                <a:latin typeface="Verdana"/>
                <a:cs typeface="Verdana"/>
              </a:rPr>
              <a:t>C</a:t>
            </a:r>
            <a:r>
              <a:rPr sz="2450" spc="15" dirty="0">
                <a:latin typeface="Verdana"/>
                <a:cs typeface="Verdana"/>
              </a:rPr>
              <a:t>ompose,</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75" dirty="0">
                <a:latin typeface="Verdana"/>
                <a:cs typeface="Verdana"/>
              </a:rPr>
              <a:t>can</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5" dirty="0">
                <a:latin typeface="Verdana"/>
                <a:cs typeface="Verdana"/>
              </a:rPr>
              <a:t>e</a:t>
            </a:r>
            <a:r>
              <a:rPr sz="2450" spc="15" dirty="0">
                <a:latin typeface="Verdana"/>
                <a:cs typeface="Verdana"/>
              </a:rPr>
              <a:t>a</a:t>
            </a:r>
            <a:r>
              <a:rPr sz="2450" spc="-40" dirty="0">
                <a:latin typeface="Verdana"/>
                <a:cs typeface="Verdana"/>
              </a:rPr>
              <a:t>t</a:t>
            </a:r>
            <a:r>
              <a:rPr sz="2450" spc="25" dirty="0">
                <a:latin typeface="Verdana"/>
                <a:cs typeface="Verdana"/>
              </a:rPr>
              <a:t>e  </a:t>
            </a:r>
            <a:r>
              <a:rPr sz="2450" spc="20" dirty="0">
                <a:latin typeface="Verdana"/>
                <a:cs typeface="Verdana"/>
              </a:rPr>
              <a:t>intuiti</a:t>
            </a:r>
            <a:r>
              <a:rPr sz="2450" spc="-10" dirty="0">
                <a:latin typeface="Verdana"/>
                <a:cs typeface="Verdana"/>
              </a:rPr>
              <a:t>v</a:t>
            </a:r>
            <a:r>
              <a:rPr sz="2450" spc="35" dirty="0">
                <a:latin typeface="Verdana"/>
                <a:cs typeface="Verdana"/>
              </a:rPr>
              <a:t>e</a:t>
            </a:r>
            <a:r>
              <a:rPr sz="2450" spc="-215" dirty="0">
                <a:latin typeface="Verdana"/>
                <a:cs typeface="Verdana"/>
              </a:rPr>
              <a:t> </a:t>
            </a:r>
            <a:r>
              <a:rPr sz="2450" spc="-15" dirty="0">
                <a:latin typeface="Verdana"/>
                <a:cs typeface="Verdana"/>
              </a:rPr>
              <a:t>t</a:t>
            </a:r>
            <a:r>
              <a:rPr sz="2450" spc="-5" dirty="0">
                <a:latin typeface="Verdana"/>
                <a:cs typeface="Verdana"/>
              </a:rPr>
              <a:t>e</a:t>
            </a:r>
            <a:r>
              <a:rPr sz="2450" spc="-45" dirty="0">
                <a:latin typeface="Verdana"/>
                <a:cs typeface="Verdana"/>
              </a:rPr>
              <a:t>xt</a:t>
            </a:r>
            <a:r>
              <a:rPr sz="2450" spc="-215" dirty="0">
                <a:latin typeface="Verdana"/>
                <a:cs typeface="Verdana"/>
              </a:rPr>
              <a:t> </a:t>
            </a:r>
            <a:r>
              <a:rPr sz="2450" spc="-25" dirty="0">
                <a:latin typeface="Verdana"/>
                <a:cs typeface="Verdana"/>
              </a:rPr>
              <a:t>ﬁ</a:t>
            </a:r>
            <a:r>
              <a:rPr sz="2450" spc="25" dirty="0">
                <a:latin typeface="Verdana"/>
                <a:cs typeface="Verdana"/>
              </a:rPr>
              <a:t>elds</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85" dirty="0">
                <a:latin typeface="Verdana"/>
                <a:cs typeface="Verdana"/>
              </a:rPr>
              <a:t>enhan</a:t>
            </a:r>
            <a:r>
              <a:rPr sz="2450" spc="45" dirty="0">
                <a:latin typeface="Verdana"/>
                <a:cs typeface="Verdana"/>
              </a:rPr>
              <a:t>c</a:t>
            </a:r>
            <a:r>
              <a:rPr sz="2450" spc="35" dirty="0">
                <a:latin typeface="Verdana"/>
                <a:cs typeface="Verdana"/>
              </a:rPr>
              <a:t>e</a:t>
            </a:r>
            <a:r>
              <a:rPr sz="2450" spc="-215" dirty="0">
                <a:latin typeface="Verdana"/>
                <a:cs typeface="Verdana"/>
              </a:rPr>
              <a:t> </a:t>
            </a:r>
            <a:r>
              <a:rPr sz="2450" spc="5" dirty="0">
                <a:latin typeface="Verdana"/>
                <a:cs typeface="Verdana"/>
              </a:rPr>
              <a:t>user  </a:t>
            </a:r>
            <a:r>
              <a:rPr sz="2450" spc="55" dirty="0">
                <a:latin typeface="Verdana"/>
                <a:cs typeface="Verdana"/>
              </a:rPr>
              <a:t>engagement.</a:t>
            </a:r>
            <a:r>
              <a:rPr sz="2450" spc="-215" dirty="0">
                <a:latin typeface="Verdana"/>
                <a:cs typeface="Verdana"/>
              </a:rPr>
              <a:t> </a:t>
            </a:r>
            <a:r>
              <a:rPr sz="2450" spc="25" dirty="0">
                <a:latin typeface="Verdana"/>
                <a:cs typeface="Verdana"/>
              </a:rPr>
              <a:t>Properly</a:t>
            </a:r>
            <a:r>
              <a:rPr sz="2450" spc="-215" dirty="0">
                <a:latin typeface="Verdana"/>
                <a:cs typeface="Verdana"/>
              </a:rPr>
              <a:t> </a:t>
            </a:r>
            <a:r>
              <a:rPr sz="2450" spc="70" dirty="0">
                <a:latin typeface="Verdana"/>
                <a:cs typeface="Verdana"/>
              </a:rPr>
              <a:t>designed</a:t>
            </a:r>
            <a:r>
              <a:rPr sz="2450" spc="-215" dirty="0">
                <a:latin typeface="Verdana"/>
                <a:cs typeface="Verdana"/>
              </a:rPr>
              <a:t> </a:t>
            </a:r>
            <a:r>
              <a:rPr sz="2450" spc="-30" dirty="0">
                <a:latin typeface="Verdana"/>
                <a:cs typeface="Verdana"/>
              </a:rPr>
              <a:t>text</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15" dirty="0">
                <a:latin typeface="Verdana"/>
                <a:cs typeface="Verdana"/>
              </a:rPr>
              <a:t>ﬁelds </a:t>
            </a:r>
            <a:r>
              <a:rPr sz="2450" spc="-844" dirty="0">
                <a:latin typeface="Verdana"/>
                <a:cs typeface="Verdana"/>
              </a:rPr>
              <a:t> </a:t>
            </a:r>
            <a:r>
              <a:rPr sz="2450" spc="5" dirty="0">
                <a:latin typeface="Verdana"/>
                <a:cs typeface="Verdana"/>
              </a:rPr>
              <a:t>l</a:t>
            </a:r>
            <a:r>
              <a:rPr sz="2450" spc="-25" dirty="0">
                <a:latin typeface="Verdana"/>
                <a:cs typeface="Verdana"/>
              </a:rPr>
              <a:t>e</a:t>
            </a:r>
            <a:r>
              <a:rPr sz="2450" spc="70" dirty="0">
                <a:latin typeface="Verdana"/>
                <a:cs typeface="Verdana"/>
              </a:rPr>
              <a:t>ad</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00" dirty="0">
                <a:latin typeface="Verdana"/>
                <a:cs typeface="Verdana"/>
              </a:rPr>
              <a:t>mo</a:t>
            </a:r>
            <a:r>
              <a:rPr sz="2450" spc="15" dirty="0">
                <a:latin typeface="Verdana"/>
                <a:cs typeface="Verdana"/>
              </a:rPr>
              <a:t>r</a:t>
            </a:r>
            <a:r>
              <a:rPr sz="2450" spc="35" dirty="0">
                <a:latin typeface="Verdana"/>
                <a:cs typeface="Verdana"/>
              </a:rPr>
              <a:t>e</a:t>
            </a:r>
            <a:r>
              <a:rPr sz="2450" spc="-215" dirty="0">
                <a:latin typeface="Verdana"/>
                <a:cs typeface="Verdana"/>
              </a:rPr>
              <a:t> </a:t>
            </a:r>
            <a:r>
              <a:rPr sz="2450" spc="-25" dirty="0">
                <a:latin typeface="Verdana"/>
                <a:cs typeface="Verdana"/>
              </a:rPr>
              <a:t>satis</a:t>
            </a:r>
            <a:r>
              <a:rPr sz="2450" dirty="0">
                <a:latin typeface="Verdana"/>
                <a:cs typeface="Verdana"/>
              </a:rPr>
              <a:t>f</a:t>
            </a:r>
            <a:r>
              <a:rPr sz="2450" spc="40" dirty="0">
                <a:latin typeface="Verdana"/>
                <a:cs typeface="Verdana"/>
              </a:rPr>
              <a:t>ying</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35" dirty="0">
                <a:latin typeface="Verdana"/>
                <a:cs typeface="Verdana"/>
              </a:rPr>
              <a:t>e</a:t>
            </a:r>
            <a:r>
              <a:rPr sz="2450" spc="-370" dirty="0">
                <a:latin typeface="Verdana"/>
                <a:cs typeface="Verdana"/>
              </a:rPr>
              <a:t>.</a:t>
            </a:r>
            <a:endParaRPr sz="245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121"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grpSp>
        <p:nvGrpSpPr>
          <p:cNvPr id="3" name="object 3"/>
          <p:cNvGrpSpPr/>
          <p:nvPr/>
        </p:nvGrpSpPr>
        <p:grpSpPr>
          <a:xfrm>
            <a:off x="14283073" y="2354110"/>
            <a:ext cx="327025" cy="317500"/>
            <a:chOff x="14283073" y="2354110"/>
            <a:chExt cx="327025" cy="317500"/>
          </a:xfrm>
        </p:grpSpPr>
        <p:pic>
          <p:nvPicPr>
            <p:cNvPr id="4" name="object 4"/>
            <p:cNvPicPr/>
            <p:nvPr/>
          </p:nvPicPr>
          <p:blipFill>
            <a:blip r:embed="rId2" cstate="print"/>
            <a:stretch>
              <a:fillRect/>
            </a:stretch>
          </p:blipFill>
          <p:spPr>
            <a:xfrm>
              <a:off x="14283073" y="2354110"/>
              <a:ext cx="327025" cy="317500"/>
            </a:xfrm>
            <a:prstGeom prst="rect">
              <a:avLst/>
            </a:prstGeom>
          </p:spPr>
        </p:pic>
        <p:pic>
          <p:nvPicPr>
            <p:cNvPr id="5" name="object 5"/>
            <p:cNvPicPr/>
            <p:nvPr/>
          </p:nvPicPr>
          <p:blipFill>
            <a:blip r:embed="rId2" cstate="print"/>
            <a:stretch>
              <a:fillRect/>
            </a:stretch>
          </p:blipFill>
          <p:spPr>
            <a:xfrm>
              <a:off x="14283073" y="2354110"/>
              <a:ext cx="327025" cy="317500"/>
            </a:xfrm>
            <a:prstGeom prst="rect">
              <a:avLst/>
            </a:prstGeom>
          </p:spPr>
        </p:pic>
      </p:grpSp>
      <p:sp>
        <p:nvSpPr>
          <p:cNvPr id="6" name="object 6"/>
          <p:cNvSpPr txBox="1">
            <a:spLocks noGrp="1"/>
          </p:cNvSpPr>
          <p:nvPr>
            <p:ph type="title"/>
          </p:nvPr>
        </p:nvSpPr>
        <p:spPr>
          <a:xfrm>
            <a:off x="11062487" y="2045976"/>
            <a:ext cx="5612130" cy="761365"/>
          </a:xfrm>
          <a:prstGeom prst="rect">
            <a:avLst/>
          </a:prstGeom>
        </p:spPr>
        <p:txBody>
          <a:bodyPr vert="horz" wrap="square" lIns="0" tIns="15875" rIns="0" bIns="0" rtlCol="0">
            <a:spAutoFit/>
          </a:bodyPr>
          <a:lstStyle/>
          <a:p>
            <a:pPr marL="12700">
              <a:lnSpc>
                <a:spcPct val="100000"/>
              </a:lnSpc>
              <a:spcBef>
                <a:spcPts val="125"/>
              </a:spcBef>
              <a:tabLst>
                <a:tab pos="3545840" algn="l"/>
              </a:tabLst>
            </a:pPr>
            <a:r>
              <a:rPr sz="4800" spc="5" dirty="0"/>
              <a:t>Types</a:t>
            </a:r>
            <a:r>
              <a:rPr sz="4800" spc="65" dirty="0"/>
              <a:t> </a:t>
            </a:r>
            <a:r>
              <a:rPr sz="4800" spc="60" dirty="0"/>
              <a:t>of</a:t>
            </a:r>
            <a:r>
              <a:rPr sz="4800" spc="-40" dirty="0"/>
              <a:t> </a:t>
            </a:r>
            <a:r>
              <a:rPr sz="4800" spc="-80" dirty="0"/>
              <a:t>Te	</a:t>
            </a:r>
            <a:r>
              <a:rPr sz="4800" spc="-55" dirty="0"/>
              <a:t>t</a:t>
            </a:r>
            <a:r>
              <a:rPr sz="4800" spc="-45" dirty="0"/>
              <a:t> </a:t>
            </a:r>
            <a:r>
              <a:rPr sz="4800" spc="15" dirty="0"/>
              <a:t>Fields</a:t>
            </a:r>
            <a:endParaRPr sz="4800" dirty="0"/>
          </a:p>
        </p:txBody>
      </p:sp>
      <p:sp>
        <p:nvSpPr>
          <p:cNvPr id="10" name="object 10"/>
          <p:cNvSpPr txBox="1"/>
          <p:nvPr/>
        </p:nvSpPr>
        <p:spPr>
          <a:xfrm>
            <a:off x="11429136" y="4235450"/>
            <a:ext cx="5707874" cy="2699200"/>
          </a:xfrm>
          <a:prstGeom prst="rect">
            <a:avLst/>
          </a:prstGeom>
        </p:spPr>
        <p:txBody>
          <a:bodyPr vert="horz" wrap="square" lIns="0" tIns="6985" rIns="0" bIns="0" rtlCol="0">
            <a:spAutoFit/>
          </a:bodyPr>
          <a:lstStyle/>
          <a:p>
            <a:pPr marL="12700" marR="5080">
              <a:lnSpc>
                <a:spcPct val="102400"/>
              </a:lnSpc>
              <a:spcBef>
                <a:spcPts val="55"/>
              </a:spcBef>
            </a:pPr>
            <a:r>
              <a:rPr sz="2450" spc="85" dirty="0">
                <a:solidFill>
                  <a:srgbClr val="FFFFFF"/>
                </a:solidFill>
                <a:latin typeface="Verdana"/>
                <a:cs typeface="Verdana"/>
              </a:rPr>
              <a:t>And</a:t>
            </a:r>
            <a:r>
              <a:rPr sz="2450" spc="20" dirty="0">
                <a:solidFill>
                  <a:srgbClr val="FFFFFF"/>
                </a:solidFill>
                <a:latin typeface="Verdana"/>
                <a:cs typeface="Verdana"/>
              </a:rPr>
              <a:t>r</a:t>
            </a:r>
            <a:r>
              <a:rPr sz="2450" spc="70" dirty="0">
                <a:solidFill>
                  <a:srgbClr val="FFFFFF"/>
                </a:solidFill>
                <a:latin typeface="Verdana"/>
                <a:cs typeface="Verdana"/>
              </a:rPr>
              <a:t>oid</a:t>
            </a:r>
            <a:r>
              <a:rPr sz="2450" spc="-215" dirty="0">
                <a:solidFill>
                  <a:srgbClr val="FFFFFF"/>
                </a:solidFill>
                <a:latin typeface="Verdana"/>
                <a:cs typeface="Verdana"/>
              </a:rPr>
              <a:t> </a:t>
            </a:r>
            <a:r>
              <a:rPr sz="2450" spc="5" dirty="0">
                <a:solidFill>
                  <a:srgbClr val="FFFFFF"/>
                </a:solidFill>
                <a:latin typeface="Verdana"/>
                <a:cs typeface="Verdana"/>
              </a:rPr>
              <a:t>C</a:t>
            </a:r>
            <a:r>
              <a:rPr sz="2450" spc="80" dirty="0">
                <a:solidFill>
                  <a:srgbClr val="FFFFFF"/>
                </a:solidFill>
                <a:latin typeface="Verdana"/>
                <a:cs typeface="Verdana"/>
              </a:rPr>
              <a:t>ompose</a:t>
            </a:r>
            <a:r>
              <a:rPr sz="2450" spc="-215" dirty="0">
                <a:solidFill>
                  <a:srgbClr val="FFFFFF"/>
                </a:solidFill>
                <a:latin typeface="Verdana"/>
                <a:cs typeface="Verdana"/>
              </a:rPr>
              <a:t> </a:t>
            </a:r>
            <a:r>
              <a:rPr sz="2450" spc="20" dirty="0">
                <a:solidFill>
                  <a:srgbClr val="FFFFFF"/>
                </a:solidFill>
                <a:latin typeface="Verdana"/>
                <a:cs typeface="Verdana"/>
              </a:rPr>
              <a:t>of</a:t>
            </a:r>
            <a:r>
              <a:rPr sz="2450" spc="-50" dirty="0">
                <a:solidFill>
                  <a:srgbClr val="FFFFFF"/>
                </a:solidFill>
                <a:latin typeface="Verdana"/>
                <a:cs typeface="Verdana"/>
              </a:rPr>
              <a:t>f</a:t>
            </a:r>
            <a:r>
              <a:rPr sz="2450" spc="-15" dirty="0">
                <a:solidFill>
                  <a:srgbClr val="FFFFFF"/>
                </a:solidFill>
                <a:latin typeface="Verdana"/>
                <a:cs typeface="Verdana"/>
              </a:rPr>
              <a:t>er</a:t>
            </a:r>
            <a:r>
              <a:rPr sz="2450" spc="-70" dirty="0">
                <a:solidFill>
                  <a:srgbClr val="FFFFFF"/>
                </a:solidFill>
                <a:latin typeface="Verdana"/>
                <a:cs typeface="Verdana"/>
              </a:rPr>
              <a:t>s</a:t>
            </a:r>
            <a:r>
              <a:rPr sz="2450" spc="-215" dirty="0">
                <a:solidFill>
                  <a:srgbClr val="FFFFFF"/>
                </a:solidFill>
                <a:latin typeface="Verdana"/>
                <a:cs typeface="Verdana"/>
              </a:rPr>
              <a:t> </a:t>
            </a:r>
            <a:r>
              <a:rPr sz="2450" spc="-150" dirty="0">
                <a:solidFill>
                  <a:srgbClr val="FFFFFF"/>
                </a:solidFill>
                <a:latin typeface="Verdana"/>
                <a:cs typeface="Verdana"/>
              </a:rPr>
              <a:t>v</a:t>
            </a:r>
            <a:r>
              <a:rPr sz="2450" spc="-40" dirty="0">
                <a:solidFill>
                  <a:srgbClr val="FFFFFF"/>
                </a:solidFill>
                <a:latin typeface="Verdana"/>
                <a:cs typeface="Verdana"/>
              </a:rPr>
              <a:t>a</a:t>
            </a:r>
            <a:r>
              <a:rPr sz="2450" spc="-50" dirty="0">
                <a:solidFill>
                  <a:srgbClr val="FFFFFF"/>
                </a:solidFill>
                <a:latin typeface="Verdana"/>
                <a:cs typeface="Verdana"/>
              </a:rPr>
              <a:t>r</a:t>
            </a:r>
            <a:r>
              <a:rPr sz="2450" spc="20" dirty="0">
                <a:solidFill>
                  <a:srgbClr val="FFFFFF"/>
                </a:solidFill>
                <a:latin typeface="Verdana"/>
                <a:cs typeface="Verdana"/>
              </a:rPr>
              <a:t>ious  </a:t>
            </a:r>
            <a:r>
              <a:rPr sz="2450" spc="10" dirty="0">
                <a:solidFill>
                  <a:srgbClr val="FFFFFF"/>
                </a:solidFill>
                <a:latin typeface="Verdana"/>
                <a:cs typeface="Verdana"/>
              </a:rPr>
              <a:t>t</a:t>
            </a:r>
            <a:r>
              <a:rPr sz="2450" dirty="0">
                <a:solidFill>
                  <a:srgbClr val="FFFFFF"/>
                </a:solidFill>
                <a:latin typeface="Verdana"/>
                <a:cs typeface="Verdana"/>
              </a:rPr>
              <a:t>ypes</a:t>
            </a:r>
            <a:r>
              <a:rPr sz="2450" spc="-215" dirty="0">
                <a:solidFill>
                  <a:srgbClr val="FFFFFF"/>
                </a:solidFill>
                <a:latin typeface="Verdana"/>
                <a:cs typeface="Verdana"/>
              </a:rPr>
              <a:t> </a:t>
            </a:r>
            <a:r>
              <a:rPr sz="2450" spc="20" dirty="0">
                <a:solidFill>
                  <a:srgbClr val="FFFFFF"/>
                </a:solidFill>
                <a:latin typeface="Verdana"/>
                <a:cs typeface="Verdana"/>
              </a:rPr>
              <a:t>of</a:t>
            </a:r>
            <a:r>
              <a:rPr sz="2450" spc="-215" dirty="0">
                <a:solidFill>
                  <a:srgbClr val="FFFFFF"/>
                </a:solidFill>
                <a:latin typeface="Verdana"/>
                <a:cs typeface="Verdana"/>
              </a:rPr>
              <a:t> </a:t>
            </a:r>
            <a:r>
              <a:rPr sz="2450" spc="-15" dirty="0">
                <a:solidFill>
                  <a:srgbClr val="FFFFFF"/>
                </a:solidFill>
                <a:latin typeface="Verdana"/>
                <a:cs typeface="Verdana"/>
              </a:rPr>
              <a:t>t</a:t>
            </a:r>
            <a:r>
              <a:rPr sz="2450" spc="-5" dirty="0">
                <a:solidFill>
                  <a:srgbClr val="FFFFFF"/>
                </a:solidFill>
                <a:latin typeface="Verdana"/>
                <a:cs typeface="Verdana"/>
              </a:rPr>
              <a:t>e</a:t>
            </a:r>
            <a:r>
              <a:rPr sz="2450" spc="-45" dirty="0">
                <a:solidFill>
                  <a:srgbClr val="FFFFFF"/>
                </a:solidFill>
                <a:latin typeface="Verdana"/>
                <a:cs typeface="Verdana"/>
              </a:rPr>
              <a:t>xt</a:t>
            </a:r>
            <a:r>
              <a:rPr sz="2450" spc="-215" dirty="0">
                <a:solidFill>
                  <a:srgbClr val="FFFFFF"/>
                </a:solidFill>
                <a:latin typeface="Verdana"/>
                <a:cs typeface="Verdana"/>
              </a:rPr>
              <a:t> </a:t>
            </a:r>
            <a:r>
              <a:rPr sz="2450" spc="-30" dirty="0">
                <a:solidFill>
                  <a:srgbClr val="FFFFFF"/>
                </a:solidFill>
                <a:latin typeface="Verdana"/>
                <a:cs typeface="Verdana"/>
              </a:rPr>
              <a:t>ﬁ</a:t>
            </a:r>
            <a:r>
              <a:rPr sz="2450" spc="25" dirty="0">
                <a:solidFill>
                  <a:srgbClr val="FFFFFF"/>
                </a:solidFill>
                <a:latin typeface="Verdana"/>
                <a:cs typeface="Verdana"/>
              </a:rPr>
              <a:t>elds</a:t>
            </a:r>
            <a:r>
              <a:rPr sz="2450" spc="-215" dirty="0">
                <a:solidFill>
                  <a:srgbClr val="FFFFFF"/>
                </a:solidFill>
                <a:latin typeface="Verdana"/>
                <a:cs typeface="Verdana"/>
              </a:rPr>
              <a:t> </a:t>
            </a:r>
            <a:r>
              <a:rPr sz="2450" spc="55" dirty="0">
                <a:solidFill>
                  <a:srgbClr val="FFFFFF"/>
                </a:solidFill>
                <a:latin typeface="Verdana"/>
                <a:cs typeface="Verdana"/>
              </a:rPr>
              <a:t>su</a:t>
            </a:r>
            <a:r>
              <a:rPr sz="2450" spc="30" dirty="0">
                <a:solidFill>
                  <a:srgbClr val="FFFFFF"/>
                </a:solidFill>
                <a:latin typeface="Verdana"/>
                <a:cs typeface="Verdana"/>
              </a:rPr>
              <a:t>c</a:t>
            </a:r>
            <a:r>
              <a:rPr sz="2450" spc="120" dirty="0">
                <a:solidFill>
                  <a:srgbClr val="FFFFFF"/>
                </a:solidFill>
                <a:latin typeface="Verdana"/>
                <a:cs typeface="Verdana"/>
              </a:rPr>
              <a:t>h</a:t>
            </a:r>
            <a:r>
              <a:rPr sz="2450" spc="-215" dirty="0">
                <a:solidFill>
                  <a:srgbClr val="FFFFFF"/>
                </a:solidFill>
                <a:latin typeface="Verdana"/>
                <a:cs typeface="Verdana"/>
              </a:rPr>
              <a:t> </a:t>
            </a:r>
            <a:r>
              <a:rPr sz="2450" spc="-35" dirty="0">
                <a:solidFill>
                  <a:srgbClr val="FFFFFF"/>
                </a:solidFill>
                <a:latin typeface="Verdana"/>
                <a:cs typeface="Verdana"/>
              </a:rPr>
              <a:t>as </a:t>
            </a:r>
            <a:r>
              <a:rPr sz="2450" spc="-215" dirty="0">
                <a:solidFill>
                  <a:srgbClr val="FFFFFF"/>
                </a:solidFill>
                <a:latin typeface="Verdana"/>
                <a:cs typeface="Verdana"/>
              </a:rPr>
              <a:t> </a:t>
            </a:r>
            <a:r>
              <a:rPr sz="2450" spc="85" dirty="0">
                <a:solidFill>
                  <a:srgbClr val="FFFFFF"/>
                </a:solidFill>
                <a:latin typeface="Verdana"/>
                <a:cs typeface="Verdana"/>
              </a:rPr>
              <a:t>E</a:t>
            </a:r>
            <a:r>
              <a:rPr sz="2450" spc="55" dirty="0">
                <a:solidFill>
                  <a:srgbClr val="FFFFFF"/>
                </a:solidFill>
                <a:latin typeface="Verdana"/>
                <a:cs typeface="Verdana"/>
              </a:rPr>
              <a:t>a</a:t>
            </a:r>
            <a:r>
              <a:rPr sz="2450" spc="25" dirty="0">
                <a:solidFill>
                  <a:srgbClr val="FFFFFF"/>
                </a:solidFill>
                <a:latin typeface="Verdana"/>
                <a:cs typeface="Verdana"/>
              </a:rPr>
              <a:t>c</a:t>
            </a:r>
            <a:r>
              <a:rPr sz="2450" spc="120" dirty="0">
                <a:solidFill>
                  <a:srgbClr val="FFFFFF"/>
                </a:solidFill>
                <a:latin typeface="Verdana"/>
                <a:cs typeface="Verdana"/>
              </a:rPr>
              <a:t>h</a:t>
            </a:r>
            <a:r>
              <a:rPr sz="2450" spc="-215" dirty="0">
                <a:solidFill>
                  <a:srgbClr val="FFFFFF"/>
                </a:solidFill>
                <a:latin typeface="Verdana"/>
                <a:cs typeface="Verdana"/>
              </a:rPr>
              <a:t> </a:t>
            </a:r>
            <a:r>
              <a:rPr sz="2450" spc="-35" dirty="0">
                <a:solidFill>
                  <a:srgbClr val="FFFFFF"/>
                </a:solidFill>
                <a:latin typeface="Verdana"/>
                <a:cs typeface="Verdana"/>
              </a:rPr>
              <a:t>se</a:t>
            </a:r>
            <a:r>
              <a:rPr sz="2450" spc="10" dirty="0">
                <a:solidFill>
                  <a:srgbClr val="FFFFFF"/>
                </a:solidFill>
                <a:latin typeface="Verdana"/>
                <a:cs typeface="Verdana"/>
              </a:rPr>
              <a:t>r</a:t>
            </a:r>
            <a:r>
              <a:rPr sz="2450" spc="-150" dirty="0">
                <a:solidFill>
                  <a:srgbClr val="FFFFFF"/>
                </a:solidFill>
                <a:latin typeface="Verdana"/>
                <a:cs typeface="Verdana"/>
              </a:rPr>
              <a:t>v</a:t>
            </a:r>
            <a:r>
              <a:rPr sz="2450" spc="-15" dirty="0">
                <a:solidFill>
                  <a:srgbClr val="FFFFFF"/>
                </a:solidFill>
                <a:latin typeface="Verdana"/>
                <a:cs typeface="Verdana"/>
              </a:rPr>
              <a:t>es  </a:t>
            </a:r>
            <a:r>
              <a:rPr sz="2450" spc="40" dirty="0">
                <a:solidFill>
                  <a:srgbClr val="FFFFFF"/>
                </a:solidFill>
                <a:latin typeface="Verdana"/>
                <a:cs typeface="Verdana"/>
              </a:rPr>
              <a:t>di</a:t>
            </a:r>
            <a:r>
              <a:rPr sz="2450" spc="35" dirty="0">
                <a:solidFill>
                  <a:srgbClr val="FFFFFF"/>
                </a:solidFill>
                <a:latin typeface="Verdana"/>
                <a:cs typeface="Verdana"/>
              </a:rPr>
              <a:t>f</a:t>
            </a:r>
            <a:r>
              <a:rPr sz="2450" spc="-50" dirty="0">
                <a:solidFill>
                  <a:srgbClr val="FFFFFF"/>
                </a:solidFill>
                <a:latin typeface="Verdana"/>
                <a:cs typeface="Verdana"/>
              </a:rPr>
              <a:t>f</a:t>
            </a:r>
            <a:r>
              <a:rPr sz="2450" spc="-15" dirty="0">
                <a:solidFill>
                  <a:srgbClr val="FFFFFF"/>
                </a:solidFill>
                <a:latin typeface="Verdana"/>
                <a:cs typeface="Verdana"/>
              </a:rPr>
              <a:t>e</a:t>
            </a:r>
            <a:r>
              <a:rPr sz="2450" spc="-45" dirty="0">
                <a:solidFill>
                  <a:srgbClr val="FFFFFF"/>
                </a:solidFill>
                <a:latin typeface="Verdana"/>
                <a:cs typeface="Verdana"/>
              </a:rPr>
              <a:t>r</a:t>
            </a:r>
            <a:r>
              <a:rPr sz="2450" spc="65" dirty="0">
                <a:solidFill>
                  <a:srgbClr val="FFFFFF"/>
                </a:solidFill>
                <a:latin typeface="Verdana"/>
                <a:cs typeface="Verdana"/>
              </a:rPr>
              <a:t>ent</a:t>
            </a:r>
            <a:r>
              <a:rPr sz="2450" spc="-215" dirty="0">
                <a:solidFill>
                  <a:srgbClr val="FFFFFF"/>
                </a:solidFill>
                <a:latin typeface="Verdana"/>
                <a:cs typeface="Verdana"/>
              </a:rPr>
              <a:t> </a:t>
            </a:r>
            <a:r>
              <a:rPr sz="2450" spc="75" dirty="0">
                <a:solidFill>
                  <a:srgbClr val="FFFFFF"/>
                </a:solidFill>
                <a:latin typeface="Verdana"/>
                <a:cs typeface="Verdana"/>
              </a:rPr>
              <a:t>pu</a:t>
            </a:r>
            <a:r>
              <a:rPr sz="2450" spc="30" dirty="0">
                <a:solidFill>
                  <a:srgbClr val="FFFFFF"/>
                </a:solidFill>
                <a:latin typeface="Verdana"/>
                <a:cs typeface="Verdana"/>
              </a:rPr>
              <a:t>r</a:t>
            </a:r>
            <a:r>
              <a:rPr sz="2450" spc="20" dirty="0">
                <a:solidFill>
                  <a:srgbClr val="FFFFFF"/>
                </a:solidFill>
                <a:latin typeface="Verdana"/>
                <a:cs typeface="Verdana"/>
              </a:rPr>
              <a:t>poses</a:t>
            </a:r>
            <a:r>
              <a:rPr sz="2450" spc="-215" dirty="0">
                <a:solidFill>
                  <a:srgbClr val="FFFFFF"/>
                </a:solidFill>
                <a:latin typeface="Verdana"/>
                <a:cs typeface="Verdana"/>
              </a:rPr>
              <a:t> </a:t>
            </a:r>
            <a:r>
              <a:rPr sz="2450" spc="85" dirty="0">
                <a:solidFill>
                  <a:srgbClr val="FFFFFF"/>
                </a:solidFill>
                <a:latin typeface="Verdana"/>
                <a:cs typeface="Verdana"/>
              </a:rPr>
              <a:t>and</a:t>
            </a:r>
            <a:r>
              <a:rPr sz="2450" spc="-215" dirty="0">
                <a:solidFill>
                  <a:srgbClr val="FFFFFF"/>
                </a:solidFill>
                <a:latin typeface="Verdana"/>
                <a:cs typeface="Verdana"/>
              </a:rPr>
              <a:t> </a:t>
            </a:r>
            <a:r>
              <a:rPr sz="2450" spc="75" dirty="0">
                <a:solidFill>
                  <a:srgbClr val="FFFFFF"/>
                </a:solidFill>
                <a:latin typeface="Verdana"/>
                <a:cs typeface="Verdana"/>
              </a:rPr>
              <a:t>can</a:t>
            </a:r>
            <a:r>
              <a:rPr sz="2450" spc="-215" dirty="0">
                <a:solidFill>
                  <a:srgbClr val="FFFFFF"/>
                </a:solidFill>
                <a:latin typeface="Verdana"/>
                <a:cs typeface="Verdana"/>
              </a:rPr>
              <a:t> </a:t>
            </a:r>
            <a:r>
              <a:rPr sz="2450" spc="70" dirty="0">
                <a:solidFill>
                  <a:srgbClr val="FFFFFF"/>
                </a:solidFill>
                <a:latin typeface="Verdana"/>
                <a:cs typeface="Verdana"/>
              </a:rPr>
              <a:t>be  </a:t>
            </a:r>
            <a:r>
              <a:rPr sz="2450" spc="50" dirty="0">
                <a:solidFill>
                  <a:srgbClr val="FFFFFF"/>
                </a:solidFill>
                <a:latin typeface="Verdana"/>
                <a:cs typeface="Verdana"/>
              </a:rPr>
              <a:t>cus</a:t>
            </a:r>
            <a:r>
              <a:rPr sz="2450" spc="-15" dirty="0">
                <a:solidFill>
                  <a:srgbClr val="FFFFFF"/>
                </a:solidFill>
                <a:latin typeface="Verdana"/>
                <a:cs typeface="Verdana"/>
              </a:rPr>
              <a:t>t</a:t>
            </a:r>
            <a:r>
              <a:rPr sz="2450" spc="70" dirty="0">
                <a:solidFill>
                  <a:srgbClr val="FFFFFF"/>
                </a:solidFill>
                <a:latin typeface="Verdana"/>
                <a:cs typeface="Verdana"/>
              </a:rPr>
              <a:t>omi</a:t>
            </a:r>
            <a:r>
              <a:rPr sz="2450" spc="35" dirty="0">
                <a:solidFill>
                  <a:srgbClr val="FFFFFF"/>
                </a:solidFill>
                <a:latin typeface="Verdana"/>
                <a:cs typeface="Verdana"/>
              </a:rPr>
              <a:t>z</a:t>
            </a:r>
            <a:r>
              <a:rPr sz="2450" spc="90" dirty="0">
                <a:solidFill>
                  <a:srgbClr val="FFFFFF"/>
                </a:solidFill>
                <a:latin typeface="Verdana"/>
                <a:cs typeface="Verdana"/>
              </a:rPr>
              <a:t>ed</a:t>
            </a:r>
            <a:r>
              <a:rPr sz="2450" spc="-215" dirty="0">
                <a:solidFill>
                  <a:srgbClr val="FFFFFF"/>
                </a:solidFill>
                <a:latin typeface="Verdana"/>
                <a:cs typeface="Verdana"/>
              </a:rPr>
              <a:t> </a:t>
            </a:r>
            <a:r>
              <a:rPr sz="2450" spc="-50" dirty="0">
                <a:solidFill>
                  <a:srgbClr val="FFFFFF"/>
                </a:solidFill>
                <a:latin typeface="Verdana"/>
                <a:cs typeface="Verdana"/>
              </a:rPr>
              <a:t>f</a:t>
            </a:r>
            <a:r>
              <a:rPr sz="2450" spc="5" dirty="0">
                <a:solidFill>
                  <a:srgbClr val="FFFFFF"/>
                </a:solidFill>
                <a:latin typeface="Verdana"/>
                <a:cs typeface="Verdana"/>
              </a:rPr>
              <a:t>or</a:t>
            </a:r>
            <a:r>
              <a:rPr sz="2450" spc="-215" dirty="0">
                <a:solidFill>
                  <a:srgbClr val="FFFFFF"/>
                </a:solidFill>
                <a:latin typeface="Verdana"/>
                <a:cs typeface="Verdana"/>
              </a:rPr>
              <a:t> </a:t>
            </a:r>
            <a:r>
              <a:rPr sz="2450" spc="60" dirty="0">
                <a:solidFill>
                  <a:srgbClr val="FFFFFF"/>
                </a:solidFill>
                <a:latin typeface="Verdana"/>
                <a:cs typeface="Verdana"/>
              </a:rPr>
              <a:t>spe</a:t>
            </a:r>
            <a:r>
              <a:rPr sz="2450" spc="30" dirty="0">
                <a:solidFill>
                  <a:srgbClr val="FFFFFF"/>
                </a:solidFill>
                <a:latin typeface="Verdana"/>
                <a:cs typeface="Verdana"/>
              </a:rPr>
              <a:t>c</a:t>
            </a:r>
            <a:r>
              <a:rPr sz="2450" spc="-15" dirty="0">
                <a:solidFill>
                  <a:srgbClr val="FFFFFF"/>
                </a:solidFill>
                <a:latin typeface="Verdana"/>
                <a:cs typeface="Verdana"/>
              </a:rPr>
              <a:t>i</a:t>
            </a:r>
            <a:r>
              <a:rPr sz="2450" spc="-25" dirty="0">
                <a:solidFill>
                  <a:srgbClr val="FFFFFF"/>
                </a:solidFill>
                <a:latin typeface="Verdana"/>
                <a:cs typeface="Verdana"/>
              </a:rPr>
              <a:t>ﬁ</a:t>
            </a:r>
            <a:r>
              <a:rPr sz="2450" spc="114" dirty="0">
                <a:solidFill>
                  <a:srgbClr val="FFFFFF"/>
                </a:solidFill>
                <a:latin typeface="Verdana"/>
                <a:cs typeface="Verdana"/>
              </a:rPr>
              <a:t>c</a:t>
            </a:r>
            <a:r>
              <a:rPr sz="2450" spc="-215" dirty="0">
                <a:solidFill>
                  <a:srgbClr val="FFFFFF"/>
                </a:solidFill>
                <a:latin typeface="Verdana"/>
                <a:cs typeface="Verdana"/>
              </a:rPr>
              <a:t> </a:t>
            </a:r>
            <a:r>
              <a:rPr sz="2450" spc="25" dirty="0">
                <a:solidFill>
                  <a:srgbClr val="FFFFFF"/>
                </a:solidFill>
                <a:latin typeface="Verdana"/>
                <a:cs typeface="Verdana"/>
              </a:rPr>
              <a:t>use</a:t>
            </a:r>
            <a:r>
              <a:rPr sz="2450" spc="-215" dirty="0">
                <a:solidFill>
                  <a:srgbClr val="FFFFFF"/>
                </a:solidFill>
                <a:latin typeface="Verdana"/>
                <a:cs typeface="Verdana"/>
              </a:rPr>
              <a:t> </a:t>
            </a:r>
            <a:r>
              <a:rPr sz="2450" spc="-60" dirty="0">
                <a:solidFill>
                  <a:srgbClr val="FFFFFF"/>
                </a:solidFill>
                <a:latin typeface="Verdana"/>
                <a:cs typeface="Verdana"/>
              </a:rPr>
              <a:t>cases.  </a:t>
            </a:r>
            <a:r>
              <a:rPr sz="2450" spc="90" dirty="0">
                <a:solidFill>
                  <a:srgbClr val="FFFFFF"/>
                </a:solidFill>
                <a:latin typeface="Verdana"/>
                <a:cs typeface="Verdana"/>
              </a:rPr>
              <a:t>Unde</a:t>
            </a:r>
            <a:r>
              <a:rPr sz="2450" spc="55" dirty="0">
                <a:solidFill>
                  <a:srgbClr val="FFFFFF"/>
                </a:solidFill>
                <a:latin typeface="Verdana"/>
                <a:cs typeface="Verdana"/>
              </a:rPr>
              <a:t>r</a:t>
            </a:r>
            <a:r>
              <a:rPr sz="2450" spc="60" dirty="0">
                <a:solidFill>
                  <a:srgbClr val="FFFFFF"/>
                </a:solidFill>
                <a:latin typeface="Verdana"/>
                <a:cs typeface="Verdana"/>
              </a:rPr>
              <a:t>standing</a:t>
            </a:r>
            <a:r>
              <a:rPr sz="2450" spc="-215" dirty="0">
                <a:solidFill>
                  <a:srgbClr val="FFFFFF"/>
                </a:solidFill>
                <a:latin typeface="Verdana"/>
                <a:cs typeface="Verdana"/>
              </a:rPr>
              <a:t> </a:t>
            </a:r>
            <a:r>
              <a:rPr sz="2450" spc="30" dirty="0">
                <a:solidFill>
                  <a:srgbClr val="FFFFFF"/>
                </a:solidFill>
                <a:latin typeface="Verdana"/>
                <a:cs typeface="Verdana"/>
              </a:rPr>
              <a:t>these</a:t>
            </a:r>
            <a:r>
              <a:rPr sz="2450" spc="-215" dirty="0">
                <a:solidFill>
                  <a:srgbClr val="FFFFFF"/>
                </a:solidFill>
                <a:latin typeface="Verdana"/>
                <a:cs typeface="Verdana"/>
              </a:rPr>
              <a:t> </a:t>
            </a:r>
            <a:r>
              <a:rPr sz="2450" spc="50" dirty="0">
                <a:solidFill>
                  <a:srgbClr val="FFFFFF"/>
                </a:solidFill>
                <a:latin typeface="Verdana"/>
                <a:cs typeface="Verdana"/>
              </a:rPr>
              <a:t>options</a:t>
            </a:r>
            <a:r>
              <a:rPr sz="2450" spc="-215" dirty="0">
                <a:solidFill>
                  <a:srgbClr val="FFFFFF"/>
                </a:solidFill>
                <a:latin typeface="Verdana"/>
                <a:cs typeface="Verdana"/>
              </a:rPr>
              <a:t> </a:t>
            </a:r>
            <a:r>
              <a:rPr sz="2450" spc="-40" dirty="0">
                <a:solidFill>
                  <a:srgbClr val="FFFFFF"/>
                </a:solidFill>
                <a:latin typeface="Verdana"/>
                <a:cs typeface="Verdana"/>
              </a:rPr>
              <a:t>is  </a:t>
            </a:r>
            <a:r>
              <a:rPr sz="2450" spc="5" dirty="0">
                <a:solidFill>
                  <a:srgbClr val="FFFFFF"/>
                </a:solidFill>
                <a:latin typeface="Verdana"/>
                <a:cs typeface="Verdana"/>
              </a:rPr>
              <a:t>essential</a:t>
            </a:r>
            <a:r>
              <a:rPr sz="2450" spc="-215" dirty="0">
                <a:solidFill>
                  <a:srgbClr val="FFFFFF"/>
                </a:solidFill>
                <a:latin typeface="Verdana"/>
                <a:cs typeface="Verdana"/>
              </a:rPr>
              <a:t> </a:t>
            </a:r>
            <a:r>
              <a:rPr sz="2450" spc="-50" dirty="0">
                <a:solidFill>
                  <a:srgbClr val="FFFFFF"/>
                </a:solidFill>
                <a:latin typeface="Verdana"/>
                <a:cs typeface="Verdana"/>
              </a:rPr>
              <a:t>f</a:t>
            </a:r>
            <a:r>
              <a:rPr sz="2450" spc="5" dirty="0">
                <a:solidFill>
                  <a:srgbClr val="FFFFFF"/>
                </a:solidFill>
                <a:latin typeface="Verdana"/>
                <a:cs typeface="Verdana"/>
              </a:rPr>
              <a:t>or</a:t>
            </a:r>
            <a:r>
              <a:rPr sz="2450" spc="-215" dirty="0">
                <a:solidFill>
                  <a:srgbClr val="FFFFFF"/>
                </a:solidFill>
                <a:latin typeface="Verdana"/>
                <a:cs typeface="Verdana"/>
              </a:rPr>
              <a:t> </a:t>
            </a:r>
            <a:r>
              <a:rPr sz="2450" spc="35" dirty="0">
                <a:solidFill>
                  <a:srgbClr val="FFFFFF"/>
                </a:solidFill>
                <a:latin typeface="Verdana"/>
                <a:cs typeface="Verdana"/>
              </a:rPr>
              <a:t>c</a:t>
            </a:r>
            <a:r>
              <a:rPr sz="2450" spc="-10" dirty="0">
                <a:solidFill>
                  <a:srgbClr val="FFFFFF"/>
                </a:solidFill>
                <a:latin typeface="Verdana"/>
                <a:cs typeface="Verdana"/>
              </a:rPr>
              <a:t>r</a:t>
            </a:r>
            <a:r>
              <a:rPr sz="2450" spc="-5" dirty="0">
                <a:solidFill>
                  <a:srgbClr val="FFFFFF"/>
                </a:solidFill>
                <a:latin typeface="Verdana"/>
                <a:cs typeface="Verdana"/>
              </a:rPr>
              <a:t>e</a:t>
            </a:r>
            <a:r>
              <a:rPr sz="2450" spc="60" dirty="0">
                <a:solidFill>
                  <a:srgbClr val="FFFFFF"/>
                </a:solidFill>
                <a:latin typeface="Verdana"/>
                <a:cs typeface="Verdana"/>
              </a:rPr>
              <a:t>ating</a:t>
            </a:r>
            <a:r>
              <a:rPr sz="2450" spc="-215" dirty="0">
                <a:solidFill>
                  <a:srgbClr val="FFFFFF"/>
                </a:solidFill>
                <a:latin typeface="Verdana"/>
                <a:cs typeface="Verdana"/>
              </a:rPr>
              <a:t> </a:t>
            </a:r>
            <a:r>
              <a:rPr sz="2450" spc="-15" dirty="0">
                <a:solidFill>
                  <a:srgbClr val="FFFFFF"/>
                </a:solidFill>
                <a:latin typeface="Verdana"/>
                <a:cs typeface="Verdana"/>
              </a:rPr>
              <a:t>a</a:t>
            </a:r>
            <a:r>
              <a:rPr sz="2450" spc="-215" dirty="0">
                <a:solidFill>
                  <a:srgbClr val="FFFFFF"/>
                </a:solidFill>
                <a:latin typeface="Verdana"/>
                <a:cs typeface="Verdana"/>
              </a:rPr>
              <a:t> </a:t>
            </a:r>
            <a:r>
              <a:rPr sz="2450" dirty="0">
                <a:solidFill>
                  <a:srgbClr val="FFFFFF"/>
                </a:solidFill>
                <a:latin typeface="Verdana"/>
                <a:cs typeface="Verdana"/>
              </a:rPr>
              <a:t>tailo</a:t>
            </a:r>
            <a:r>
              <a:rPr sz="2450" spc="-35" dirty="0">
                <a:solidFill>
                  <a:srgbClr val="FFFFFF"/>
                </a:solidFill>
                <a:latin typeface="Verdana"/>
                <a:cs typeface="Verdana"/>
              </a:rPr>
              <a:t>r</a:t>
            </a:r>
            <a:r>
              <a:rPr sz="2450" spc="90" dirty="0">
                <a:solidFill>
                  <a:srgbClr val="FFFFFF"/>
                </a:solidFill>
                <a:latin typeface="Verdana"/>
                <a:cs typeface="Verdana"/>
              </a:rPr>
              <a:t>ed</a:t>
            </a:r>
            <a:r>
              <a:rPr sz="2450" spc="-215" dirty="0">
                <a:solidFill>
                  <a:srgbClr val="FFFFFF"/>
                </a:solidFill>
                <a:latin typeface="Verdana"/>
                <a:cs typeface="Verdana"/>
              </a:rPr>
              <a:t> </a:t>
            </a:r>
            <a:r>
              <a:rPr sz="2450" spc="5" dirty="0">
                <a:solidFill>
                  <a:srgbClr val="FFFFFF"/>
                </a:solidFill>
                <a:latin typeface="Verdana"/>
                <a:cs typeface="Verdana"/>
              </a:rPr>
              <a:t>user  </a:t>
            </a:r>
            <a:r>
              <a:rPr sz="2450" spc="-10" dirty="0">
                <a:solidFill>
                  <a:srgbClr val="FFFFFF"/>
                </a:solidFill>
                <a:latin typeface="Verdana"/>
                <a:cs typeface="Verdana"/>
              </a:rPr>
              <a:t>experience.</a:t>
            </a:r>
            <a:endParaRPr sz="2450" dirty="0">
              <a:latin typeface="Verdana"/>
              <a:cs typeface="Verdana"/>
            </a:endParaRPr>
          </a:p>
        </p:txBody>
      </p:sp>
      <p:pic>
        <p:nvPicPr>
          <p:cNvPr id="11" name="object 11"/>
          <p:cNvPicPr/>
          <p:nvPr/>
        </p:nvPicPr>
        <p:blipFill>
          <a:blip r:embed="rId3" cstate="print"/>
          <a:stretch>
            <a:fillRect/>
          </a:stretch>
        </p:blipFill>
        <p:spPr>
          <a:xfrm>
            <a:off x="0" y="0"/>
            <a:ext cx="9143999" cy="10287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450" y="1270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grpSp>
        <p:nvGrpSpPr>
          <p:cNvPr id="3" name="object 3"/>
          <p:cNvGrpSpPr/>
          <p:nvPr/>
        </p:nvGrpSpPr>
        <p:grpSpPr>
          <a:xfrm>
            <a:off x="14393992" y="2252510"/>
            <a:ext cx="225425" cy="219075"/>
            <a:chOff x="14393992" y="2252510"/>
            <a:chExt cx="225425" cy="219075"/>
          </a:xfrm>
        </p:grpSpPr>
        <p:pic>
          <p:nvPicPr>
            <p:cNvPr id="4" name="object 4"/>
            <p:cNvPicPr/>
            <p:nvPr/>
          </p:nvPicPr>
          <p:blipFill>
            <a:blip r:embed="rId2" cstate="print"/>
            <a:stretch>
              <a:fillRect/>
            </a:stretch>
          </p:blipFill>
          <p:spPr>
            <a:xfrm>
              <a:off x="14393992" y="2252510"/>
              <a:ext cx="225425" cy="219075"/>
            </a:xfrm>
            <a:prstGeom prst="rect">
              <a:avLst/>
            </a:prstGeom>
          </p:spPr>
        </p:pic>
        <p:pic>
          <p:nvPicPr>
            <p:cNvPr id="5" name="object 5"/>
            <p:cNvPicPr/>
            <p:nvPr/>
          </p:nvPicPr>
          <p:blipFill>
            <a:blip r:embed="rId2" cstate="print"/>
            <a:stretch>
              <a:fillRect/>
            </a:stretch>
          </p:blipFill>
          <p:spPr>
            <a:xfrm>
              <a:off x="14393992" y="2252510"/>
              <a:ext cx="225425" cy="219075"/>
            </a:xfrm>
            <a:prstGeom prst="rect">
              <a:avLst/>
            </a:prstGeom>
          </p:spPr>
        </p:pic>
      </p:grpSp>
      <p:sp>
        <p:nvSpPr>
          <p:cNvPr id="8" name="object 8"/>
          <p:cNvSpPr txBox="1">
            <a:spLocks noGrp="1"/>
          </p:cNvSpPr>
          <p:nvPr>
            <p:ph type="title"/>
          </p:nvPr>
        </p:nvSpPr>
        <p:spPr>
          <a:xfrm>
            <a:off x="11055350" y="2025650"/>
            <a:ext cx="5561330" cy="3811684"/>
          </a:xfrm>
          <a:prstGeom prst="rect">
            <a:avLst/>
          </a:prstGeom>
        </p:spPr>
        <p:txBody>
          <a:bodyPr vert="horz" wrap="square" lIns="0" tIns="13970" rIns="0" bIns="0" rtlCol="0">
            <a:spAutoFit/>
          </a:bodyPr>
          <a:lstStyle/>
          <a:p>
            <a:pPr marL="12700" marR="1849120">
              <a:lnSpc>
                <a:spcPct val="100400"/>
              </a:lnSpc>
              <a:spcBef>
                <a:spcPts val="110"/>
              </a:spcBef>
              <a:tabLst>
                <a:tab pos="3554729" algn="l"/>
              </a:tabLst>
            </a:pPr>
            <a:r>
              <a:rPr sz="3300" spc="90" dirty="0"/>
              <a:t>I</a:t>
            </a:r>
            <a:r>
              <a:rPr sz="3300" spc="65" dirty="0"/>
              <a:t>m</a:t>
            </a:r>
            <a:r>
              <a:rPr sz="3300" spc="20" dirty="0"/>
              <a:t>p</a:t>
            </a:r>
            <a:r>
              <a:rPr sz="3300" spc="-20" dirty="0"/>
              <a:t>l</a:t>
            </a:r>
            <a:r>
              <a:rPr sz="3300" spc="-105" dirty="0"/>
              <a:t>e</a:t>
            </a:r>
            <a:r>
              <a:rPr sz="3300" spc="65" dirty="0"/>
              <a:t>m</a:t>
            </a:r>
            <a:r>
              <a:rPr sz="3300" spc="-105" dirty="0"/>
              <a:t>e</a:t>
            </a:r>
            <a:r>
              <a:rPr sz="3300" spc="45" dirty="0"/>
              <a:t>n</a:t>
            </a:r>
            <a:r>
              <a:rPr sz="3300" spc="-40" dirty="0"/>
              <a:t>t</a:t>
            </a:r>
            <a:r>
              <a:rPr sz="3300" spc="5" dirty="0"/>
              <a:t>i</a:t>
            </a:r>
            <a:r>
              <a:rPr sz="3300" spc="25" dirty="0"/>
              <a:t>n</a:t>
            </a:r>
            <a:r>
              <a:rPr sz="3300" spc="120" dirty="0"/>
              <a:t>g</a:t>
            </a:r>
            <a:r>
              <a:rPr sz="3300" spc="-30" dirty="0"/>
              <a:t> T</a:t>
            </a:r>
            <a:r>
              <a:rPr sz="3300" spc="-80" dirty="0"/>
              <a:t>e</a:t>
            </a:r>
            <a:r>
              <a:rPr sz="3300" dirty="0"/>
              <a:t>	</a:t>
            </a:r>
            <a:r>
              <a:rPr sz="3300" spc="-30" dirty="0"/>
              <a:t>t  </a:t>
            </a:r>
            <a:r>
              <a:rPr sz="3300" spc="-20" dirty="0"/>
              <a:t>Validation</a:t>
            </a:r>
            <a:endParaRPr sz="3300" dirty="0"/>
          </a:p>
          <a:p>
            <a:pPr marL="12700" marR="5080">
              <a:lnSpc>
                <a:spcPct val="102000"/>
              </a:lnSpc>
              <a:spcBef>
                <a:spcPts val="655"/>
              </a:spcBef>
            </a:pPr>
            <a:r>
              <a:rPr sz="2450" b="0" spc="-90" dirty="0">
                <a:latin typeface="Verdana"/>
                <a:cs typeface="Verdana"/>
              </a:rPr>
              <a:t>V</a:t>
            </a:r>
            <a:r>
              <a:rPr sz="2450" b="0" spc="35" dirty="0">
                <a:latin typeface="Verdana"/>
                <a:cs typeface="Verdana"/>
              </a:rPr>
              <a:t>alidation</a:t>
            </a:r>
            <a:r>
              <a:rPr sz="2450" b="0" spc="-215" dirty="0">
                <a:latin typeface="Verdana"/>
                <a:cs typeface="Verdana"/>
              </a:rPr>
              <a:t> </a:t>
            </a:r>
            <a:r>
              <a:rPr sz="2450" b="0" spc="30" dirty="0">
                <a:latin typeface="Verdana"/>
                <a:cs typeface="Verdana"/>
              </a:rPr>
              <a:t>ensu</a:t>
            </a:r>
            <a:r>
              <a:rPr sz="2450" b="0" spc="-15" dirty="0">
                <a:latin typeface="Verdana"/>
                <a:cs typeface="Verdana"/>
              </a:rPr>
              <a:t>r</a:t>
            </a:r>
            <a:r>
              <a:rPr sz="2450" b="0" spc="-20" dirty="0">
                <a:latin typeface="Verdana"/>
                <a:cs typeface="Verdana"/>
              </a:rPr>
              <a:t>es</a:t>
            </a:r>
            <a:r>
              <a:rPr sz="2450" b="0" spc="-215" dirty="0">
                <a:latin typeface="Verdana"/>
                <a:cs typeface="Verdana"/>
              </a:rPr>
              <a:t> </a:t>
            </a:r>
            <a:r>
              <a:rPr sz="2450" b="0" spc="45" dirty="0">
                <a:latin typeface="Verdana"/>
                <a:cs typeface="Verdana"/>
              </a:rPr>
              <a:t>that</a:t>
            </a:r>
            <a:r>
              <a:rPr sz="2450" b="0" spc="-215" dirty="0">
                <a:latin typeface="Verdana"/>
                <a:cs typeface="Verdana"/>
              </a:rPr>
              <a:t> </a:t>
            </a:r>
            <a:r>
              <a:rPr sz="2450" b="0" spc="5" dirty="0">
                <a:latin typeface="Verdana"/>
                <a:cs typeface="Verdana"/>
              </a:rPr>
              <a:t>user</a:t>
            </a:r>
            <a:r>
              <a:rPr sz="2450" b="0" spc="-215" dirty="0">
                <a:latin typeface="Verdana"/>
                <a:cs typeface="Verdana"/>
              </a:rPr>
              <a:t> </a:t>
            </a:r>
            <a:r>
              <a:rPr sz="2450" b="0" spc="75" dirty="0">
                <a:latin typeface="Verdana"/>
                <a:cs typeface="Verdana"/>
              </a:rPr>
              <a:t>input  </a:t>
            </a:r>
            <a:r>
              <a:rPr sz="2450" b="0" spc="55" dirty="0">
                <a:latin typeface="Verdana"/>
                <a:cs typeface="Verdana"/>
              </a:rPr>
              <a:t>meets</a:t>
            </a:r>
            <a:r>
              <a:rPr sz="2450" b="0" spc="-215" dirty="0">
                <a:latin typeface="Verdana"/>
                <a:cs typeface="Verdana"/>
              </a:rPr>
              <a:t> </a:t>
            </a:r>
            <a:r>
              <a:rPr sz="2450" b="0" spc="60" dirty="0">
                <a:latin typeface="Verdana"/>
                <a:cs typeface="Verdana"/>
              </a:rPr>
              <a:t>spe</a:t>
            </a:r>
            <a:r>
              <a:rPr sz="2450" b="0" spc="30" dirty="0">
                <a:latin typeface="Verdana"/>
                <a:cs typeface="Verdana"/>
              </a:rPr>
              <a:t>c</a:t>
            </a:r>
            <a:r>
              <a:rPr sz="2450" b="0" spc="-10" dirty="0">
                <a:latin typeface="Verdana"/>
                <a:cs typeface="Verdana"/>
              </a:rPr>
              <a:t>i</a:t>
            </a:r>
            <a:r>
              <a:rPr sz="2450" b="0" spc="-30" dirty="0">
                <a:latin typeface="Verdana"/>
                <a:cs typeface="Verdana"/>
              </a:rPr>
              <a:t>ﬁ</a:t>
            </a:r>
            <a:r>
              <a:rPr sz="2450" b="0" spc="114" dirty="0">
                <a:latin typeface="Verdana"/>
                <a:cs typeface="Verdana"/>
              </a:rPr>
              <a:t>c</a:t>
            </a:r>
            <a:r>
              <a:rPr sz="2450" b="0" spc="-215" dirty="0">
                <a:latin typeface="Verdana"/>
                <a:cs typeface="Verdana"/>
              </a:rPr>
              <a:t> </a:t>
            </a:r>
            <a:r>
              <a:rPr sz="2450" b="0" spc="-215" dirty="0">
                <a:solidFill>
                  <a:srgbClr val="000000"/>
                </a:solidFill>
                <a:latin typeface="Verdana"/>
                <a:cs typeface="Verdana"/>
              </a:rPr>
              <a:t> </a:t>
            </a:r>
            <a:r>
              <a:rPr sz="2450" b="0" spc="60" dirty="0">
                <a:latin typeface="Verdana"/>
                <a:cs typeface="Verdana"/>
              </a:rPr>
              <a:t>be</a:t>
            </a:r>
            <a:r>
              <a:rPr sz="2450" b="0" spc="10" dirty="0">
                <a:latin typeface="Verdana"/>
                <a:cs typeface="Verdana"/>
              </a:rPr>
              <a:t>f</a:t>
            </a:r>
            <a:r>
              <a:rPr sz="2450" b="0" spc="5" dirty="0">
                <a:latin typeface="Verdana"/>
                <a:cs typeface="Verdana"/>
              </a:rPr>
              <a:t>o</a:t>
            </a:r>
            <a:r>
              <a:rPr sz="2450" b="0" spc="-35" dirty="0">
                <a:latin typeface="Verdana"/>
                <a:cs typeface="Verdana"/>
              </a:rPr>
              <a:t>r</a:t>
            </a:r>
            <a:r>
              <a:rPr sz="2450" b="0" spc="25" dirty="0">
                <a:latin typeface="Verdana"/>
                <a:cs typeface="Verdana"/>
              </a:rPr>
              <a:t>e  </a:t>
            </a:r>
            <a:r>
              <a:rPr sz="2450" b="0" spc="5" dirty="0">
                <a:latin typeface="Verdana"/>
                <a:cs typeface="Verdana"/>
              </a:rPr>
              <a:t>submission.</a:t>
            </a:r>
            <a:r>
              <a:rPr sz="2450" b="0" spc="-215" dirty="0">
                <a:latin typeface="Verdana"/>
                <a:cs typeface="Verdana"/>
              </a:rPr>
              <a:t> </a:t>
            </a:r>
            <a:r>
              <a:rPr sz="2450" b="0" spc="-85" dirty="0">
                <a:latin typeface="Verdana"/>
                <a:cs typeface="Verdana"/>
              </a:rPr>
              <a:t>In</a:t>
            </a:r>
            <a:r>
              <a:rPr sz="2450" b="0" spc="-215" dirty="0">
                <a:latin typeface="Verdana"/>
                <a:cs typeface="Verdana"/>
              </a:rPr>
              <a:t> </a:t>
            </a:r>
            <a:r>
              <a:rPr sz="2450" b="0" spc="5" dirty="0">
                <a:latin typeface="Verdana"/>
                <a:cs typeface="Verdana"/>
              </a:rPr>
              <a:t>C</a:t>
            </a:r>
            <a:r>
              <a:rPr sz="2450" b="0" spc="15" dirty="0">
                <a:latin typeface="Verdana"/>
                <a:cs typeface="Verdana"/>
              </a:rPr>
              <a:t>ompose,</a:t>
            </a:r>
            <a:r>
              <a:rPr sz="2450" b="0" spc="-215" dirty="0">
                <a:latin typeface="Verdana"/>
                <a:cs typeface="Verdana"/>
              </a:rPr>
              <a:t> </a:t>
            </a:r>
            <a:r>
              <a:rPr sz="2450" b="0" spc="130" dirty="0">
                <a:latin typeface="Verdana"/>
                <a:cs typeface="Verdana"/>
              </a:rPr>
              <a:t>w</a:t>
            </a:r>
            <a:r>
              <a:rPr sz="2450" b="0" spc="35" dirty="0">
                <a:latin typeface="Verdana"/>
                <a:cs typeface="Verdana"/>
              </a:rPr>
              <a:t>e</a:t>
            </a:r>
            <a:r>
              <a:rPr sz="2450" b="0" spc="-215" dirty="0">
                <a:latin typeface="Verdana"/>
                <a:cs typeface="Verdana"/>
              </a:rPr>
              <a:t> </a:t>
            </a:r>
            <a:r>
              <a:rPr sz="2450" b="0" spc="60" dirty="0">
                <a:latin typeface="Verdana"/>
                <a:cs typeface="Verdana"/>
              </a:rPr>
              <a:t>can  </a:t>
            </a:r>
            <a:r>
              <a:rPr sz="2450" b="0" spc="95" dirty="0">
                <a:latin typeface="Verdana"/>
                <a:cs typeface="Verdana"/>
              </a:rPr>
              <a:t>implement</a:t>
            </a:r>
            <a:r>
              <a:rPr sz="2450" b="0" spc="-215" dirty="0">
                <a:latin typeface="Verdana"/>
                <a:cs typeface="Verdana"/>
              </a:rPr>
              <a:t> </a:t>
            </a:r>
            <a:r>
              <a:rPr sz="2450" b="0" spc="-150" dirty="0">
                <a:latin typeface="Verdana"/>
                <a:cs typeface="Verdana"/>
              </a:rPr>
              <a:t>v</a:t>
            </a:r>
            <a:r>
              <a:rPr sz="2450" b="0" spc="35" dirty="0">
                <a:latin typeface="Verdana"/>
                <a:cs typeface="Verdana"/>
              </a:rPr>
              <a:t>alidation</a:t>
            </a:r>
            <a:r>
              <a:rPr sz="2450" b="0" spc="-215" dirty="0">
                <a:latin typeface="Verdana"/>
                <a:cs typeface="Verdana"/>
              </a:rPr>
              <a:t> </a:t>
            </a:r>
            <a:r>
              <a:rPr sz="2450" b="0" spc="65" dirty="0">
                <a:latin typeface="Verdana"/>
                <a:cs typeface="Verdana"/>
              </a:rPr>
              <a:t>logic</a:t>
            </a:r>
            <a:r>
              <a:rPr sz="2450" b="0" spc="-215" dirty="0">
                <a:latin typeface="Verdana"/>
                <a:cs typeface="Verdana"/>
              </a:rPr>
              <a:t> </a:t>
            </a:r>
            <a:r>
              <a:rPr sz="2450" b="0" spc="-15" dirty="0">
                <a:latin typeface="Verdana"/>
                <a:cs typeface="Verdana"/>
              </a:rPr>
              <a:t>t</a:t>
            </a:r>
            <a:r>
              <a:rPr sz="2450" b="0" spc="45" dirty="0">
                <a:latin typeface="Verdana"/>
                <a:cs typeface="Verdana"/>
              </a:rPr>
              <a:t>o  </a:t>
            </a:r>
            <a:r>
              <a:rPr sz="2450" b="0" spc="55" dirty="0">
                <a:latin typeface="Verdana"/>
                <a:cs typeface="Verdana"/>
              </a:rPr>
              <a:t>p</a:t>
            </a:r>
            <a:r>
              <a:rPr sz="2450" b="0" spc="5" dirty="0">
                <a:latin typeface="Verdana"/>
                <a:cs typeface="Verdana"/>
              </a:rPr>
              <a:t>r</a:t>
            </a:r>
            <a:r>
              <a:rPr sz="2450" b="0" spc="20" dirty="0">
                <a:latin typeface="Verdana"/>
                <a:cs typeface="Verdana"/>
              </a:rPr>
              <a:t>o</a:t>
            </a:r>
            <a:r>
              <a:rPr sz="2450" b="0" spc="15" dirty="0">
                <a:latin typeface="Verdana"/>
                <a:cs typeface="Verdana"/>
              </a:rPr>
              <a:t>vide</a:t>
            </a:r>
            <a:r>
              <a:rPr sz="2450" b="0" spc="-215" dirty="0">
                <a:latin typeface="Verdana"/>
                <a:cs typeface="Verdana"/>
              </a:rPr>
              <a:t> </a:t>
            </a:r>
            <a:r>
              <a:rPr sz="2450" b="0" spc="-215" dirty="0">
                <a:solidFill>
                  <a:srgbClr val="000000"/>
                </a:solidFill>
                <a:latin typeface="Verdana"/>
                <a:cs typeface="Verdana"/>
              </a:rPr>
              <a:t> </a:t>
            </a:r>
            <a:r>
              <a:rPr sz="2450" b="0" spc="-15" dirty="0">
                <a:latin typeface="Verdana"/>
                <a:cs typeface="Verdana"/>
              </a:rPr>
              <a:t>t</a:t>
            </a:r>
            <a:r>
              <a:rPr sz="2450" b="0" spc="45" dirty="0">
                <a:latin typeface="Verdana"/>
                <a:cs typeface="Verdana"/>
              </a:rPr>
              <a:t>o  </a:t>
            </a:r>
            <a:r>
              <a:rPr sz="2450" b="0" spc="5" dirty="0">
                <a:latin typeface="Verdana"/>
                <a:cs typeface="Verdana"/>
              </a:rPr>
              <a:t>use</a:t>
            </a:r>
            <a:r>
              <a:rPr sz="2450" b="0" dirty="0">
                <a:latin typeface="Verdana"/>
                <a:cs typeface="Verdana"/>
              </a:rPr>
              <a:t>r</a:t>
            </a:r>
            <a:r>
              <a:rPr sz="2450" b="0" spc="-220" dirty="0">
                <a:latin typeface="Verdana"/>
                <a:cs typeface="Verdana"/>
              </a:rPr>
              <a:t>s.</a:t>
            </a:r>
            <a:r>
              <a:rPr sz="2450" b="0" spc="-215" dirty="0">
                <a:latin typeface="Verdana"/>
                <a:cs typeface="Verdana"/>
              </a:rPr>
              <a:t> </a:t>
            </a:r>
            <a:r>
              <a:rPr sz="2450" b="0" spc="-15" dirty="0">
                <a:latin typeface="Verdana"/>
                <a:cs typeface="Verdana"/>
              </a:rPr>
              <a:t>This</a:t>
            </a:r>
            <a:r>
              <a:rPr sz="2450" b="0" spc="-215" dirty="0">
                <a:latin typeface="Verdana"/>
                <a:cs typeface="Verdana"/>
              </a:rPr>
              <a:t> </a:t>
            </a:r>
            <a:r>
              <a:rPr sz="2450" b="0" spc="45" dirty="0">
                <a:latin typeface="Verdana"/>
                <a:cs typeface="Verdana"/>
              </a:rPr>
              <a:t>helps</a:t>
            </a:r>
            <a:r>
              <a:rPr sz="2450" b="0" spc="-215" dirty="0">
                <a:latin typeface="Verdana"/>
                <a:cs typeface="Verdana"/>
              </a:rPr>
              <a:t> </a:t>
            </a:r>
            <a:r>
              <a:rPr sz="2450" b="0" spc="55" dirty="0">
                <a:latin typeface="Verdana"/>
                <a:cs typeface="Verdana"/>
              </a:rPr>
              <a:t>p</a:t>
            </a:r>
            <a:r>
              <a:rPr sz="2450" b="0" spc="5" dirty="0">
                <a:latin typeface="Verdana"/>
                <a:cs typeface="Verdana"/>
              </a:rPr>
              <a:t>r</a:t>
            </a:r>
            <a:r>
              <a:rPr sz="2450" b="0" spc="10" dirty="0">
                <a:latin typeface="Verdana"/>
                <a:cs typeface="Verdana"/>
              </a:rPr>
              <a:t>e</a:t>
            </a:r>
            <a:r>
              <a:rPr sz="2450" b="0" spc="-150" dirty="0">
                <a:latin typeface="Verdana"/>
                <a:cs typeface="Verdana"/>
              </a:rPr>
              <a:t>v</a:t>
            </a:r>
            <a:r>
              <a:rPr sz="2450" b="0" spc="65" dirty="0">
                <a:latin typeface="Verdana"/>
                <a:cs typeface="Verdana"/>
              </a:rPr>
              <a:t>ent</a:t>
            </a:r>
            <a:r>
              <a:rPr sz="2450" b="0" spc="-215" dirty="0">
                <a:latin typeface="Verdana"/>
                <a:cs typeface="Verdana"/>
              </a:rPr>
              <a:t> </a:t>
            </a:r>
            <a:r>
              <a:rPr sz="2450" b="0" spc="-15" dirty="0">
                <a:latin typeface="Verdana"/>
                <a:cs typeface="Verdana"/>
              </a:rPr>
              <a:t>e</a:t>
            </a:r>
            <a:r>
              <a:rPr sz="2450" b="0" spc="-30" dirty="0">
                <a:latin typeface="Verdana"/>
                <a:cs typeface="Verdana"/>
              </a:rPr>
              <a:t>r</a:t>
            </a:r>
            <a:r>
              <a:rPr sz="2450" b="0" spc="-90" dirty="0">
                <a:latin typeface="Verdana"/>
                <a:cs typeface="Verdana"/>
              </a:rPr>
              <a:t>r</a:t>
            </a:r>
            <a:r>
              <a:rPr sz="2450" b="0" spc="5" dirty="0">
                <a:latin typeface="Verdana"/>
                <a:cs typeface="Verdana"/>
              </a:rPr>
              <a:t>o</a:t>
            </a:r>
            <a:r>
              <a:rPr sz="2450" b="0" spc="-5" dirty="0">
                <a:latin typeface="Verdana"/>
                <a:cs typeface="Verdana"/>
              </a:rPr>
              <a:t>r</a:t>
            </a:r>
            <a:r>
              <a:rPr sz="2450" b="0" spc="-70" dirty="0">
                <a:latin typeface="Verdana"/>
                <a:cs typeface="Verdana"/>
              </a:rPr>
              <a:t>s</a:t>
            </a:r>
            <a:r>
              <a:rPr sz="2450" b="0" spc="-215" dirty="0">
                <a:latin typeface="Verdana"/>
                <a:cs typeface="Verdana"/>
              </a:rPr>
              <a:t> </a:t>
            </a:r>
            <a:r>
              <a:rPr sz="2450" b="0" spc="70" dirty="0">
                <a:latin typeface="Verdana"/>
                <a:cs typeface="Verdana"/>
              </a:rPr>
              <a:t>and  </a:t>
            </a:r>
            <a:r>
              <a:rPr sz="2450" b="0" spc="55" dirty="0">
                <a:latin typeface="Verdana"/>
                <a:cs typeface="Verdana"/>
              </a:rPr>
              <a:t>enhances </a:t>
            </a:r>
            <a:r>
              <a:rPr sz="2450" b="0" spc="-45" dirty="0">
                <a:latin typeface="Verdana"/>
                <a:cs typeface="Verdana"/>
              </a:rPr>
              <a:t>overall </a:t>
            </a:r>
            <a:r>
              <a:rPr sz="2450" b="0" spc="5" dirty="0">
                <a:latin typeface="Verdana"/>
                <a:cs typeface="Verdana"/>
              </a:rPr>
              <a:t>user </a:t>
            </a:r>
            <a:r>
              <a:rPr sz="2450" b="0" spc="10" dirty="0">
                <a:latin typeface="Verdana"/>
                <a:cs typeface="Verdana"/>
              </a:rPr>
              <a:t>satisfaction </a:t>
            </a:r>
            <a:r>
              <a:rPr sz="2450" b="0" spc="15" dirty="0">
                <a:latin typeface="Verdana"/>
                <a:cs typeface="Verdana"/>
              </a:rPr>
              <a:t> </a:t>
            </a:r>
            <a:r>
              <a:rPr sz="2450" b="0" spc="110" dirty="0">
                <a:latin typeface="Verdana"/>
                <a:cs typeface="Verdana"/>
              </a:rPr>
              <a:t>b</a:t>
            </a:r>
            <a:r>
              <a:rPr sz="2450" b="0" spc="-110" dirty="0">
                <a:latin typeface="Verdana"/>
                <a:cs typeface="Verdana"/>
              </a:rPr>
              <a:t>y</a:t>
            </a:r>
            <a:r>
              <a:rPr sz="2450" b="0" spc="-215" dirty="0">
                <a:latin typeface="Verdana"/>
                <a:cs typeface="Verdana"/>
              </a:rPr>
              <a:t> </a:t>
            </a:r>
            <a:r>
              <a:rPr sz="2450" b="0" spc="100" dirty="0">
                <a:latin typeface="Verdana"/>
                <a:cs typeface="Verdana"/>
              </a:rPr>
              <a:t>guiding</a:t>
            </a:r>
            <a:r>
              <a:rPr sz="2450" b="0" spc="-215" dirty="0">
                <a:latin typeface="Verdana"/>
                <a:cs typeface="Verdana"/>
              </a:rPr>
              <a:t> </a:t>
            </a:r>
            <a:r>
              <a:rPr sz="2450" b="0" spc="110" dirty="0">
                <a:latin typeface="Verdana"/>
                <a:cs typeface="Verdana"/>
              </a:rPr>
              <a:t>them</a:t>
            </a:r>
            <a:r>
              <a:rPr sz="2450" b="0" spc="-215" dirty="0">
                <a:latin typeface="Verdana"/>
                <a:cs typeface="Verdana"/>
              </a:rPr>
              <a:t> </a:t>
            </a:r>
            <a:r>
              <a:rPr sz="2450" b="0" spc="5" dirty="0">
                <a:latin typeface="Verdana"/>
                <a:cs typeface="Verdana"/>
              </a:rPr>
              <a:t>ef</a:t>
            </a:r>
            <a:r>
              <a:rPr sz="2450" b="0" spc="-50" dirty="0">
                <a:latin typeface="Verdana"/>
                <a:cs typeface="Verdana"/>
              </a:rPr>
              <a:t>f</a:t>
            </a:r>
            <a:r>
              <a:rPr sz="2450" b="0" spc="80" dirty="0">
                <a:latin typeface="Verdana"/>
                <a:cs typeface="Verdana"/>
              </a:rPr>
              <a:t>ec</a:t>
            </a:r>
            <a:r>
              <a:rPr sz="2450" b="0" spc="-20" dirty="0">
                <a:latin typeface="Verdana"/>
                <a:cs typeface="Verdana"/>
              </a:rPr>
              <a:t>ti</a:t>
            </a:r>
            <a:r>
              <a:rPr sz="2450" b="0" spc="-80" dirty="0">
                <a:latin typeface="Verdana"/>
                <a:cs typeface="Verdana"/>
              </a:rPr>
              <a:t>v</a:t>
            </a:r>
            <a:r>
              <a:rPr sz="2450" b="0" spc="-25" dirty="0">
                <a:latin typeface="Verdana"/>
                <a:cs typeface="Verdana"/>
              </a:rPr>
              <a:t>el</a:t>
            </a:r>
            <a:r>
              <a:rPr sz="2450" b="0" spc="-120" dirty="0">
                <a:latin typeface="Verdana"/>
                <a:cs typeface="Verdana"/>
              </a:rPr>
              <a:t>y</a:t>
            </a:r>
            <a:r>
              <a:rPr sz="2450" b="0" spc="-370" dirty="0">
                <a:latin typeface="Verdana"/>
                <a:cs typeface="Verdana"/>
              </a:rPr>
              <a:t>.</a:t>
            </a:r>
            <a:endParaRPr sz="2450" dirty="0">
              <a:latin typeface="Verdana"/>
              <a:cs typeface="Verdana"/>
            </a:endParaRPr>
          </a:p>
        </p:txBody>
      </p:sp>
      <p:pic>
        <p:nvPicPr>
          <p:cNvPr id="9" name="object 9"/>
          <p:cNvPicPr/>
          <p:nvPr/>
        </p:nvPicPr>
        <p:blipFill>
          <a:blip r:embed="rId3" cstate="print"/>
          <a:stretch>
            <a:fillRect/>
          </a:stretch>
        </p:blipFill>
        <p:spPr>
          <a:xfrm>
            <a:off x="0" y="0"/>
            <a:ext cx="9143999" cy="102877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9971" y="1419873"/>
            <a:ext cx="3388995" cy="1240790"/>
          </a:xfrm>
          <a:prstGeom prst="rect">
            <a:avLst/>
          </a:prstGeom>
        </p:spPr>
        <p:txBody>
          <a:bodyPr vert="horz" wrap="square" lIns="0" tIns="7620" rIns="0" bIns="0" rtlCol="0">
            <a:spAutoFit/>
          </a:bodyPr>
          <a:lstStyle/>
          <a:p>
            <a:pPr marL="451484" marR="5080" indent="-439420">
              <a:lnSpc>
                <a:spcPct val="101299"/>
              </a:lnSpc>
              <a:spcBef>
                <a:spcPts val="60"/>
              </a:spcBef>
            </a:pPr>
            <a:r>
              <a:rPr sz="3950" spc="-25" dirty="0">
                <a:solidFill>
                  <a:srgbClr val="000000"/>
                </a:solidFill>
              </a:rPr>
              <a:t>User</a:t>
            </a:r>
            <a:r>
              <a:rPr sz="3950" spc="-90" dirty="0">
                <a:solidFill>
                  <a:srgbClr val="000000"/>
                </a:solidFill>
              </a:rPr>
              <a:t> </a:t>
            </a:r>
            <a:r>
              <a:rPr sz="3950" spc="-10" dirty="0">
                <a:solidFill>
                  <a:srgbClr val="000000"/>
                </a:solidFill>
              </a:rPr>
              <a:t>Feedback </a:t>
            </a:r>
            <a:r>
              <a:rPr sz="3950" spc="-855" dirty="0">
                <a:solidFill>
                  <a:srgbClr val="000000"/>
                </a:solidFill>
              </a:rPr>
              <a:t> </a:t>
            </a:r>
            <a:r>
              <a:rPr sz="3950" spc="260" dirty="0">
                <a:solidFill>
                  <a:srgbClr val="000000"/>
                </a:solidFill>
              </a:rPr>
              <a:t>M</a:t>
            </a:r>
            <a:r>
              <a:rPr sz="3950" spc="25" dirty="0">
                <a:solidFill>
                  <a:srgbClr val="000000"/>
                </a:solidFill>
              </a:rPr>
              <a:t>echanisms</a:t>
            </a:r>
            <a:endParaRPr sz="3950" dirty="0"/>
          </a:p>
        </p:txBody>
      </p:sp>
      <p:sp>
        <p:nvSpPr>
          <p:cNvPr id="5" name="object 5"/>
          <p:cNvSpPr txBox="1"/>
          <p:nvPr/>
        </p:nvSpPr>
        <p:spPr>
          <a:xfrm>
            <a:off x="1439002" y="3244850"/>
            <a:ext cx="6242685" cy="3101975"/>
          </a:xfrm>
          <a:prstGeom prst="rect">
            <a:avLst/>
          </a:prstGeom>
        </p:spPr>
        <p:txBody>
          <a:bodyPr vert="horz" wrap="square" lIns="0" tIns="8890" rIns="0" bIns="0" rtlCol="0">
            <a:spAutoFit/>
          </a:bodyPr>
          <a:lstStyle/>
          <a:p>
            <a:pPr marL="12700" marR="5080" indent="431800" algn="just">
              <a:lnSpc>
                <a:spcPct val="118200"/>
              </a:lnSpc>
              <a:spcBef>
                <a:spcPts val="70"/>
              </a:spcBef>
            </a:pPr>
            <a:r>
              <a:rPr sz="2450" spc="235" dirty="0">
                <a:latin typeface="Verdana"/>
                <a:cs typeface="Verdana"/>
              </a:rPr>
              <a:t>P</a:t>
            </a:r>
            <a:r>
              <a:rPr sz="2450" spc="-90" dirty="0">
                <a:latin typeface="Verdana"/>
                <a:cs typeface="Verdana"/>
              </a:rPr>
              <a:t>r</a:t>
            </a:r>
            <a:r>
              <a:rPr sz="2450" spc="20" dirty="0">
                <a:latin typeface="Verdana"/>
                <a:cs typeface="Verdana"/>
              </a:rPr>
              <a:t>o</a:t>
            </a:r>
            <a:r>
              <a:rPr sz="2450" spc="50" dirty="0">
                <a:latin typeface="Verdana"/>
                <a:cs typeface="Verdana"/>
              </a:rPr>
              <a:t>viding</a:t>
            </a:r>
            <a:r>
              <a:rPr sz="2450" spc="-215" dirty="0">
                <a:latin typeface="Verdana"/>
                <a:cs typeface="Verdana"/>
              </a:rPr>
              <a:t>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35" dirty="0">
                <a:latin typeface="Verdana"/>
                <a:cs typeface="Verdana"/>
              </a:rPr>
              <a:t>k</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20" dirty="0">
                <a:latin typeface="Verdana"/>
                <a:cs typeface="Verdana"/>
              </a:rPr>
              <a:t>vital</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15" dirty="0">
                <a:latin typeface="Verdana"/>
                <a:cs typeface="Verdana"/>
              </a:rPr>
              <a:t>t</a:t>
            </a:r>
            <a:r>
              <a:rPr sz="2450" spc="-5" dirty="0">
                <a:latin typeface="Verdana"/>
                <a:cs typeface="Verdana"/>
              </a:rPr>
              <a:t>e</a:t>
            </a:r>
            <a:r>
              <a:rPr sz="2450" spc="-40" dirty="0">
                <a:latin typeface="Verdana"/>
                <a:cs typeface="Verdana"/>
              </a:rPr>
              <a:t>xt  </a:t>
            </a:r>
            <a:r>
              <a:rPr sz="2450" spc="80" dirty="0">
                <a:latin typeface="Verdana"/>
                <a:cs typeface="Verdana"/>
              </a:rPr>
              <a:t>input</a:t>
            </a:r>
            <a:r>
              <a:rPr sz="2450" spc="-215" dirty="0">
                <a:latin typeface="Verdana"/>
                <a:cs typeface="Verdana"/>
              </a:rPr>
              <a:t> </a:t>
            </a:r>
            <a:r>
              <a:rPr sz="2450" spc="55" dirty="0">
                <a:latin typeface="Verdana"/>
                <a:cs typeface="Verdana"/>
              </a:rPr>
              <a:t>p</a:t>
            </a:r>
            <a:r>
              <a:rPr sz="2450" spc="5" dirty="0">
                <a:latin typeface="Verdana"/>
                <a:cs typeface="Verdana"/>
              </a:rPr>
              <a:t>r</a:t>
            </a:r>
            <a:r>
              <a:rPr sz="2450" spc="95" dirty="0">
                <a:latin typeface="Verdana"/>
                <a:cs typeface="Verdana"/>
              </a:rPr>
              <a:t>o</a:t>
            </a:r>
            <a:r>
              <a:rPr sz="2450" spc="55" dirty="0">
                <a:latin typeface="Verdana"/>
                <a:cs typeface="Verdana"/>
              </a:rPr>
              <a:t>c</a:t>
            </a:r>
            <a:r>
              <a:rPr sz="2450" spc="-120" dirty="0">
                <a:latin typeface="Verdana"/>
                <a:cs typeface="Verdana"/>
              </a:rPr>
              <a:t>ess.</a:t>
            </a:r>
            <a:r>
              <a:rPr sz="2450" spc="-215" dirty="0">
                <a:latin typeface="Verdana"/>
                <a:cs typeface="Verdana"/>
              </a:rPr>
              <a:t> </a:t>
            </a:r>
            <a:r>
              <a:rPr sz="2450" spc="40" dirty="0">
                <a:latin typeface="Verdana"/>
                <a:cs typeface="Verdana"/>
              </a:rPr>
              <a:t>Use</a:t>
            </a:r>
            <a:r>
              <a:rPr sz="2450" spc="-215" dirty="0">
                <a:latin typeface="Verdana"/>
                <a:cs typeface="Verdana"/>
              </a:rPr>
              <a:t> </a:t>
            </a:r>
            <a:r>
              <a:rPr sz="2450" spc="-15" dirty="0">
                <a:latin typeface="Verdana"/>
                <a:cs typeface="Verdana"/>
              </a:rPr>
              <a:t>visual</a:t>
            </a:r>
            <a:r>
              <a:rPr sz="2450" spc="-215" dirty="0">
                <a:latin typeface="Verdana"/>
                <a:cs typeface="Verdana"/>
              </a:rPr>
              <a:t> </a:t>
            </a:r>
            <a:r>
              <a:rPr sz="2450" spc="-35" dirty="0">
                <a:latin typeface="Verdana"/>
                <a:cs typeface="Verdana"/>
              </a:rPr>
              <a:t>cues,</a:t>
            </a:r>
            <a:r>
              <a:rPr sz="2450" spc="-215" dirty="0">
                <a:latin typeface="Verdana"/>
                <a:cs typeface="Verdana"/>
              </a:rPr>
              <a:t> </a:t>
            </a:r>
            <a:r>
              <a:rPr sz="2450" spc="55" dirty="0">
                <a:latin typeface="Verdana"/>
                <a:cs typeface="Verdana"/>
              </a:rPr>
              <a:t>su</a:t>
            </a:r>
            <a:r>
              <a:rPr sz="2450" spc="30" dirty="0">
                <a:latin typeface="Verdana"/>
                <a:cs typeface="Verdana"/>
              </a:rPr>
              <a:t>c</a:t>
            </a:r>
            <a:r>
              <a:rPr sz="2450" spc="120" dirty="0">
                <a:latin typeface="Verdana"/>
                <a:cs typeface="Verdana"/>
              </a:rPr>
              <a:t>h</a:t>
            </a:r>
            <a:r>
              <a:rPr sz="2450" spc="-215" dirty="0">
                <a:latin typeface="Verdana"/>
                <a:cs typeface="Verdana"/>
              </a:rPr>
              <a:t> </a:t>
            </a:r>
            <a:r>
              <a:rPr sz="2450" spc="-35" dirty="0">
                <a:latin typeface="Verdana"/>
                <a:cs typeface="Verdana"/>
              </a:rPr>
              <a:t>as  </a:t>
            </a:r>
            <a:r>
              <a:rPr sz="2450" spc="-25" dirty="0">
                <a:latin typeface="Verdana"/>
                <a:cs typeface="Verdana"/>
              </a:rPr>
              <a:t>error</a:t>
            </a:r>
            <a:r>
              <a:rPr sz="2450" spc="-215" dirty="0">
                <a:latin typeface="Verdana"/>
                <a:cs typeface="Verdana"/>
              </a:rPr>
              <a:t> </a:t>
            </a:r>
            <a:r>
              <a:rPr sz="2450" spc="30" dirty="0">
                <a:latin typeface="Verdana"/>
                <a:cs typeface="Verdana"/>
              </a:rPr>
              <a:t>messages</a:t>
            </a:r>
            <a:r>
              <a:rPr sz="2450" spc="-215" dirty="0">
                <a:latin typeface="Verdana"/>
                <a:cs typeface="Verdana"/>
              </a:rPr>
              <a:t> </a:t>
            </a:r>
            <a:r>
              <a:rPr sz="2450" spc="5" dirty="0">
                <a:latin typeface="Verdana"/>
                <a:cs typeface="Verdana"/>
              </a:rPr>
              <a:t>or</a:t>
            </a:r>
            <a:r>
              <a:rPr sz="2450" spc="-215" dirty="0">
                <a:latin typeface="Verdana"/>
                <a:cs typeface="Verdana"/>
              </a:rPr>
              <a:t> </a:t>
            </a:r>
            <a:r>
              <a:rPr sz="2450" spc="15" dirty="0">
                <a:latin typeface="Verdana"/>
                <a:cs typeface="Verdana"/>
              </a:rPr>
              <a:t>success</a:t>
            </a:r>
            <a:r>
              <a:rPr sz="2450" spc="-215" dirty="0">
                <a:latin typeface="Verdana"/>
                <a:cs typeface="Verdana"/>
              </a:rPr>
              <a:t> </a:t>
            </a:r>
            <a:r>
              <a:rPr sz="2450" spc="-10" dirty="0">
                <a:latin typeface="Verdana"/>
                <a:cs typeface="Verdana"/>
              </a:rPr>
              <a:t>indicators,</a:t>
            </a:r>
            <a:r>
              <a:rPr sz="2450" spc="-215" dirty="0">
                <a:latin typeface="Verdana"/>
                <a:cs typeface="Verdana"/>
              </a:rPr>
              <a:t> </a:t>
            </a:r>
            <a:r>
              <a:rPr sz="2450" spc="30" dirty="0">
                <a:latin typeface="Verdana"/>
                <a:cs typeface="Verdana"/>
              </a:rPr>
              <a:t>in</a:t>
            </a:r>
            <a:r>
              <a:rPr sz="2450" dirty="0">
                <a:latin typeface="Verdana"/>
                <a:cs typeface="Verdana"/>
              </a:rPr>
              <a:t>f</a:t>
            </a:r>
            <a:r>
              <a:rPr sz="2450" spc="5" dirty="0">
                <a:latin typeface="Verdana"/>
                <a:cs typeface="Verdana"/>
              </a:rPr>
              <a:t>o</a:t>
            </a:r>
            <a:r>
              <a:rPr sz="2450" spc="-20" dirty="0">
                <a:latin typeface="Verdana"/>
                <a:cs typeface="Verdana"/>
              </a:rPr>
              <a:t>r</a:t>
            </a:r>
            <a:r>
              <a:rPr sz="2450" spc="240" dirty="0">
                <a:latin typeface="Verdana"/>
                <a:cs typeface="Verdana"/>
              </a:rPr>
              <a:t>m</a:t>
            </a:r>
            <a:r>
              <a:rPr sz="2450" spc="-215" dirty="0">
                <a:latin typeface="Verdana"/>
                <a:cs typeface="Verdana"/>
              </a:rPr>
              <a:t> </a:t>
            </a:r>
            <a:r>
              <a:rPr sz="2450" spc="5" dirty="0">
                <a:latin typeface="Verdana"/>
                <a:cs typeface="Verdana"/>
              </a:rPr>
              <a:t>use</a:t>
            </a:r>
            <a:r>
              <a:rPr sz="2450" dirty="0">
                <a:latin typeface="Verdana"/>
                <a:cs typeface="Verdana"/>
              </a:rPr>
              <a:t>r</a:t>
            </a:r>
            <a:r>
              <a:rPr sz="2450" spc="-70" dirty="0">
                <a:latin typeface="Verdana"/>
                <a:cs typeface="Verdana"/>
              </a:rPr>
              <a:t>s</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25" dirty="0">
                <a:latin typeface="Verdana"/>
                <a:cs typeface="Verdana"/>
              </a:rPr>
              <a:t>their</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50" dirty="0" err="1">
                <a:latin typeface="Verdana"/>
                <a:cs typeface="Verdana"/>
              </a:rPr>
              <a:t>status.</a:t>
            </a:r>
            <a:r>
              <a:rPr sz="2450" spc="50" dirty="0" err="1">
                <a:latin typeface="Verdana"/>
                <a:cs typeface="Verdana"/>
              </a:rPr>
              <a:t>E</a:t>
            </a:r>
            <a:r>
              <a:rPr sz="2450" spc="35" dirty="0" err="1">
                <a:latin typeface="Verdana"/>
                <a:cs typeface="Verdana"/>
              </a:rPr>
              <a:t>f</a:t>
            </a:r>
            <a:r>
              <a:rPr sz="2450" spc="-50" dirty="0" err="1">
                <a:latin typeface="Verdana"/>
                <a:cs typeface="Verdana"/>
              </a:rPr>
              <a:t>f</a:t>
            </a:r>
            <a:r>
              <a:rPr sz="2450" spc="80" dirty="0" err="1">
                <a:latin typeface="Verdana"/>
                <a:cs typeface="Verdana"/>
              </a:rPr>
              <a:t>ec</a:t>
            </a:r>
            <a:r>
              <a:rPr sz="2450" spc="-20" dirty="0" err="1">
                <a:latin typeface="Verdana"/>
                <a:cs typeface="Verdana"/>
              </a:rPr>
              <a:t>ti</a:t>
            </a:r>
            <a:r>
              <a:rPr sz="2450" spc="-80" dirty="0" err="1">
                <a:latin typeface="Verdana"/>
                <a:cs typeface="Verdana"/>
              </a:rPr>
              <a:t>v</a:t>
            </a:r>
            <a:r>
              <a:rPr sz="2450" spc="35" dirty="0" err="1">
                <a:latin typeface="Verdana"/>
                <a:cs typeface="Verdana"/>
              </a:rPr>
              <a:t>e</a:t>
            </a:r>
            <a:r>
              <a:rPr sz="2450" spc="-215" dirty="0">
                <a:latin typeface="Verdana"/>
                <a:cs typeface="Verdana"/>
              </a:rPr>
              <a:t>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35" dirty="0">
                <a:latin typeface="Verdana"/>
                <a:cs typeface="Verdana"/>
              </a:rPr>
              <a:t>k</a:t>
            </a:r>
            <a:r>
              <a:rPr sz="2450" spc="-215" dirty="0">
                <a:latin typeface="Verdana"/>
                <a:cs typeface="Verdana"/>
              </a:rPr>
              <a:t> </a:t>
            </a:r>
            <a:r>
              <a:rPr sz="2450" spc="45" dirty="0">
                <a:latin typeface="Verdana"/>
                <a:cs typeface="Verdana"/>
              </a:rPr>
              <a:t>helps</a:t>
            </a:r>
            <a:r>
              <a:rPr sz="2450" spc="-215" dirty="0">
                <a:latin typeface="Verdana"/>
                <a:cs typeface="Verdana"/>
              </a:rPr>
              <a:t> </a:t>
            </a:r>
            <a:r>
              <a:rPr sz="2450" spc="5" dirty="0">
                <a:latin typeface="Verdana"/>
                <a:cs typeface="Verdana"/>
              </a:rPr>
              <a:t>use</a:t>
            </a:r>
            <a:r>
              <a:rPr sz="2450" dirty="0">
                <a:latin typeface="Verdana"/>
                <a:cs typeface="Verdana"/>
              </a:rPr>
              <a:t>r</a:t>
            </a:r>
            <a:r>
              <a:rPr sz="2450" spc="-70" dirty="0">
                <a:latin typeface="Verdana"/>
                <a:cs typeface="Verdana"/>
              </a:rPr>
              <a:t>s</a:t>
            </a:r>
            <a:r>
              <a:rPr sz="2450" spc="-215" dirty="0">
                <a:latin typeface="Verdana"/>
                <a:cs typeface="Verdana"/>
              </a:rPr>
              <a:t> </a:t>
            </a:r>
            <a:r>
              <a:rPr sz="2450" spc="-50" dirty="0">
                <a:latin typeface="Verdana"/>
                <a:cs typeface="Verdana"/>
              </a:rPr>
              <a:t>f</a:t>
            </a:r>
            <a:r>
              <a:rPr sz="2450" spc="15" dirty="0">
                <a:latin typeface="Verdana"/>
                <a:cs typeface="Verdana"/>
              </a:rPr>
              <a:t>eel  </a:t>
            </a:r>
            <a:r>
              <a:rPr sz="2450" spc="90" dirty="0">
                <a:latin typeface="Verdana"/>
                <a:cs typeface="Verdana"/>
              </a:rPr>
              <a:t>con</a:t>
            </a:r>
            <a:r>
              <a:rPr sz="2450" spc="-25" dirty="0">
                <a:latin typeface="Verdana"/>
                <a:cs typeface="Verdana"/>
              </a:rPr>
              <a:t>ﬁ</a:t>
            </a:r>
            <a:r>
              <a:rPr sz="2450" spc="85" dirty="0">
                <a:latin typeface="Verdana"/>
                <a:cs typeface="Verdana"/>
              </a:rPr>
              <a:t>dent</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25" dirty="0">
                <a:latin typeface="Verdana"/>
                <a:cs typeface="Verdana"/>
              </a:rPr>
              <a:t>their</a:t>
            </a:r>
            <a:r>
              <a:rPr sz="2450" spc="-215" dirty="0">
                <a:latin typeface="Verdana"/>
                <a:cs typeface="Verdana"/>
              </a:rPr>
              <a:t> </a:t>
            </a:r>
            <a:r>
              <a:rPr sz="2450" spc="50" dirty="0">
                <a:latin typeface="Verdana"/>
                <a:cs typeface="Verdana"/>
              </a:rPr>
              <a:t>in</a:t>
            </a:r>
            <a:r>
              <a:rPr sz="2450" spc="-5" dirty="0">
                <a:latin typeface="Verdana"/>
                <a:cs typeface="Verdana"/>
              </a:rPr>
              <a:t>t</a:t>
            </a:r>
            <a:r>
              <a:rPr sz="2450" spc="35" dirty="0">
                <a:latin typeface="Verdana"/>
                <a:cs typeface="Verdana"/>
              </a:rPr>
              <a:t>e</a:t>
            </a:r>
            <a:r>
              <a:rPr sz="2450" spc="-175" dirty="0">
                <a:latin typeface="Verdana"/>
                <a:cs typeface="Verdana"/>
              </a:rPr>
              <a:t>r</a:t>
            </a:r>
            <a:r>
              <a:rPr sz="2450" spc="55" dirty="0">
                <a:latin typeface="Verdana"/>
                <a:cs typeface="Verdana"/>
              </a:rPr>
              <a:t>ac</a:t>
            </a:r>
            <a:r>
              <a:rPr sz="2450" spc="30" dirty="0">
                <a:latin typeface="Verdana"/>
                <a:cs typeface="Verdana"/>
              </a:rPr>
              <a:t>tions</a:t>
            </a:r>
            <a:r>
              <a:rPr sz="2450" spc="-215" dirty="0">
                <a:latin typeface="Verdana"/>
                <a:cs typeface="Verdana"/>
              </a:rPr>
              <a:t> </a:t>
            </a:r>
            <a:r>
              <a:rPr sz="2450" spc="80" dirty="0">
                <a:latin typeface="Verdana"/>
                <a:cs typeface="Verdana"/>
              </a:rPr>
              <a:t>with</a:t>
            </a:r>
            <a:r>
              <a:rPr sz="2450" spc="-215" dirty="0">
                <a:latin typeface="Verdana"/>
                <a:cs typeface="Verdana"/>
              </a:rPr>
              <a:t> </a:t>
            </a:r>
            <a:r>
              <a:rPr sz="2450" spc="65" dirty="0" err="1">
                <a:latin typeface="Verdana"/>
                <a:cs typeface="Verdana"/>
              </a:rPr>
              <a:t>the</a:t>
            </a:r>
            <a:r>
              <a:rPr sz="2450" spc="15" dirty="0" err="1">
                <a:latin typeface="Verdana"/>
                <a:cs typeface="Verdana"/>
              </a:rPr>
              <a:t>application</a:t>
            </a:r>
            <a:r>
              <a:rPr sz="2450" spc="15" dirty="0">
                <a:latin typeface="Verdana"/>
                <a:cs typeface="Verdana"/>
              </a:rPr>
              <a:t>.</a:t>
            </a:r>
            <a:endParaRPr sz="2450" dirty="0">
              <a:latin typeface="Verdana"/>
              <a:cs typeface="Verdana"/>
            </a:endParaRPr>
          </a:p>
        </p:txBody>
      </p:sp>
      <p:pic>
        <p:nvPicPr>
          <p:cNvPr id="6" name="object 6"/>
          <p:cNvPicPr/>
          <p:nvPr/>
        </p:nvPicPr>
        <p:blipFill>
          <a:blip r:embed="rId2" cstate="print"/>
          <a:stretch>
            <a:fillRect/>
          </a:stretch>
        </p:blipFill>
        <p:spPr>
          <a:xfrm>
            <a:off x="9144000" y="0"/>
            <a:ext cx="9143999" cy="102877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6373819" y="1694218"/>
            <a:ext cx="457200" cy="460375"/>
          </a:xfrm>
          <a:prstGeom prst="rect">
            <a:avLst/>
          </a:prstGeom>
        </p:spPr>
      </p:pic>
      <p:sp>
        <p:nvSpPr>
          <p:cNvPr id="4" name="object 4"/>
          <p:cNvSpPr txBox="1">
            <a:spLocks noGrp="1"/>
          </p:cNvSpPr>
          <p:nvPr>
            <p:ph type="title"/>
          </p:nvPr>
        </p:nvSpPr>
        <p:spPr>
          <a:xfrm>
            <a:off x="10553192" y="1494193"/>
            <a:ext cx="6281420" cy="802640"/>
          </a:xfrm>
          <a:prstGeom prst="rect">
            <a:avLst/>
          </a:prstGeom>
        </p:spPr>
        <p:txBody>
          <a:bodyPr vert="horz" wrap="square" lIns="0" tIns="12700" rIns="0" bIns="0" rtlCol="0">
            <a:spAutoFit/>
          </a:bodyPr>
          <a:lstStyle/>
          <a:p>
            <a:pPr marL="12700">
              <a:lnSpc>
                <a:spcPct val="100000"/>
              </a:lnSpc>
              <a:spcBef>
                <a:spcPts val="100"/>
              </a:spcBef>
            </a:pPr>
            <a:r>
              <a:rPr sz="5100" spc="-25" dirty="0">
                <a:solidFill>
                  <a:srgbClr val="000000"/>
                </a:solidFill>
              </a:rPr>
              <a:t>Best</a:t>
            </a:r>
            <a:r>
              <a:rPr sz="5100" spc="30" dirty="0">
                <a:solidFill>
                  <a:srgbClr val="000000"/>
                </a:solidFill>
              </a:rPr>
              <a:t> </a:t>
            </a:r>
            <a:r>
              <a:rPr sz="5100" spc="15" dirty="0">
                <a:solidFill>
                  <a:srgbClr val="000000"/>
                </a:solidFill>
              </a:rPr>
              <a:t>Practices</a:t>
            </a:r>
            <a:r>
              <a:rPr sz="5100" spc="70" dirty="0">
                <a:solidFill>
                  <a:srgbClr val="000000"/>
                </a:solidFill>
              </a:rPr>
              <a:t> </a:t>
            </a:r>
            <a:r>
              <a:rPr sz="5100" spc="10" dirty="0">
                <a:solidFill>
                  <a:srgbClr val="000000"/>
                </a:solidFill>
              </a:rPr>
              <a:t>for</a:t>
            </a:r>
            <a:r>
              <a:rPr sz="5100" spc="-35" dirty="0">
                <a:solidFill>
                  <a:srgbClr val="000000"/>
                </a:solidFill>
              </a:rPr>
              <a:t> </a:t>
            </a:r>
            <a:r>
              <a:rPr sz="5100" spc="-730" dirty="0">
                <a:solidFill>
                  <a:srgbClr val="000000"/>
                </a:solidFill>
              </a:rPr>
              <a:t>U</a:t>
            </a:r>
            <a:endParaRPr sz="5100"/>
          </a:p>
        </p:txBody>
      </p:sp>
      <p:pic>
        <p:nvPicPr>
          <p:cNvPr id="5" name="object 5"/>
          <p:cNvPicPr/>
          <p:nvPr/>
        </p:nvPicPr>
        <p:blipFill>
          <a:blip r:embed="rId2" cstate="print"/>
          <a:stretch>
            <a:fillRect/>
          </a:stretch>
        </p:blipFill>
        <p:spPr>
          <a:xfrm>
            <a:off x="16373819" y="1694218"/>
            <a:ext cx="457200" cy="460375"/>
          </a:xfrm>
          <a:prstGeom prst="rect">
            <a:avLst/>
          </a:prstGeom>
        </p:spPr>
      </p:pic>
      <p:sp>
        <p:nvSpPr>
          <p:cNvPr id="10" name="object 10"/>
          <p:cNvSpPr txBox="1"/>
          <p:nvPr/>
        </p:nvSpPr>
        <p:spPr>
          <a:xfrm>
            <a:off x="10847414" y="3168650"/>
            <a:ext cx="5755005" cy="2688590"/>
          </a:xfrm>
          <a:prstGeom prst="rect">
            <a:avLst/>
          </a:prstGeom>
        </p:spPr>
        <p:txBody>
          <a:bodyPr vert="horz" wrap="square" lIns="0" tIns="8255" rIns="0" bIns="0" rtlCol="0">
            <a:spAutoFit/>
          </a:bodyPr>
          <a:lstStyle/>
          <a:p>
            <a:pPr marL="12700" marR="5080">
              <a:lnSpc>
                <a:spcPct val="102000"/>
              </a:lnSpc>
              <a:spcBef>
                <a:spcPts val="65"/>
              </a:spcBef>
            </a:pPr>
            <a:r>
              <a:rPr sz="2450" spc="150" dirty="0">
                <a:latin typeface="Verdana"/>
                <a:cs typeface="Verdana"/>
              </a:rPr>
              <a:t>When</a:t>
            </a:r>
            <a:r>
              <a:rPr sz="2450" spc="-215" dirty="0">
                <a:latin typeface="Verdana"/>
                <a:cs typeface="Verdana"/>
              </a:rPr>
              <a:t> </a:t>
            </a:r>
            <a:r>
              <a:rPr sz="2450" spc="75" dirty="0">
                <a:latin typeface="Verdana"/>
                <a:cs typeface="Verdana"/>
              </a:rPr>
              <a:t>designing</a:t>
            </a:r>
            <a:r>
              <a:rPr sz="2450" spc="-215" dirty="0">
                <a:latin typeface="Verdana"/>
                <a:cs typeface="Verdana"/>
              </a:rPr>
              <a:t> </a:t>
            </a:r>
            <a:r>
              <a:rPr sz="2450" spc="-15" dirty="0">
                <a:latin typeface="Verdana"/>
                <a:cs typeface="Verdana"/>
              </a:rPr>
              <a:t>t</a:t>
            </a:r>
            <a:r>
              <a:rPr sz="2450" spc="-5" dirty="0">
                <a:latin typeface="Verdana"/>
                <a:cs typeface="Verdana"/>
              </a:rPr>
              <a:t>e</a:t>
            </a:r>
            <a:r>
              <a:rPr sz="2450" spc="-45" dirty="0">
                <a:latin typeface="Verdana"/>
                <a:cs typeface="Verdana"/>
              </a:rPr>
              <a:t>xt</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30" dirty="0">
                <a:latin typeface="Verdana"/>
                <a:cs typeface="Verdana"/>
              </a:rPr>
              <a:t>ﬁ</a:t>
            </a:r>
            <a:r>
              <a:rPr sz="2450" spc="-50" dirty="0">
                <a:latin typeface="Verdana"/>
                <a:cs typeface="Verdana"/>
              </a:rPr>
              <a:t>elds,  </a:t>
            </a:r>
            <a:r>
              <a:rPr sz="2450" spc="90" dirty="0">
                <a:latin typeface="Verdana"/>
                <a:cs typeface="Verdana"/>
              </a:rPr>
              <a:t>c</a:t>
            </a:r>
            <a:r>
              <a:rPr sz="2450" spc="35" dirty="0">
                <a:latin typeface="Verdana"/>
                <a:cs typeface="Verdana"/>
              </a:rPr>
              <a:t>onsider</a:t>
            </a:r>
            <a:r>
              <a:rPr sz="2450" spc="-215" dirty="0">
                <a:latin typeface="Verdana"/>
                <a:cs typeface="Verdana"/>
              </a:rPr>
              <a:t> </a:t>
            </a:r>
            <a:r>
              <a:rPr sz="2450" spc="55" dirty="0">
                <a:latin typeface="Verdana"/>
                <a:cs typeface="Verdana"/>
              </a:rPr>
              <a:t>a</a:t>
            </a:r>
            <a:r>
              <a:rPr sz="2450" spc="20" dirty="0">
                <a:latin typeface="Verdana"/>
                <a:cs typeface="Verdana"/>
              </a:rPr>
              <a:t>c</a:t>
            </a:r>
            <a:r>
              <a:rPr sz="2450" spc="90" dirty="0">
                <a:latin typeface="Verdana"/>
                <a:cs typeface="Verdana"/>
              </a:rPr>
              <a:t>c</a:t>
            </a:r>
            <a:r>
              <a:rPr sz="2450" spc="5" dirty="0">
                <a:latin typeface="Verdana"/>
                <a:cs typeface="Verdana"/>
              </a:rPr>
              <a:t>essibili</a:t>
            </a:r>
            <a:r>
              <a:rPr sz="2450" spc="-20" dirty="0">
                <a:latin typeface="Verdana"/>
                <a:cs typeface="Verdana"/>
              </a:rPr>
              <a:t>t</a:t>
            </a:r>
            <a:r>
              <a:rPr sz="2450" spc="-110" dirty="0">
                <a:latin typeface="Verdana"/>
                <a:cs typeface="Verdana"/>
              </a:rPr>
              <a:t>y</a:t>
            </a:r>
            <a:r>
              <a:rPr sz="2450" spc="-370" dirty="0">
                <a:latin typeface="Verdana"/>
                <a:cs typeface="Verdana"/>
              </a:rPr>
              <a:t>,</a:t>
            </a:r>
            <a:r>
              <a:rPr sz="2450" spc="-215" dirty="0">
                <a:latin typeface="Verdana"/>
                <a:cs typeface="Verdana"/>
              </a:rPr>
              <a:t> </a:t>
            </a:r>
            <a:r>
              <a:rPr sz="2450" spc="95" dirty="0">
                <a:latin typeface="Verdana"/>
                <a:cs typeface="Verdana"/>
              </a:rPr>
              <a:t>c</a:t>
            </a:r>
            <a:r>
              <a:rPr sz="2450" spc="-25" dirty="0">
                <a:latin typeface="Verdana"/>
                <a:cs typeface="Verdana"/>
              </a:rPr>
              <a:t>la</a:t>
            </a:r>
            <a:r>
              <a:rPr sz="2450" spc="-45" dirty="0">
                <a:latin typeface="Verdana"/>
                <a:cs typeface="Verdana"/>
              </a:rPr>
              <a:t>r</a:t>
            </a:r>
            <a:r>
              <a:rPr sz="2450" spc="10" dirty="0">
                <a:latin typeface="Verdana"/>
                <a:cs typeface="Verdana"/>
              </a:rPr>
              <a:t>i</a:t>
            </a:r>
            <a:r>
              <a:rPr sz="2450" spc="-10" dirty="0">
                <a:latin typeface="Verdana"/>
                <a:cs typeface="Verdana"/>
              </a:rPr>
              <a:t>t</a:t>
            </a:r>
            <a:r>
              <a:rPr sz="2450" spc="-110" dirty="0">
                <a:latin typeface="Verdana"/>
                <a:cs typeface="Verdana"/>
              </a:rPr>
              <a:t>y</a:t>
            </a:r>
            <a:r>
              <a:rPr sz="2450" spc="-370" dirty="0">
                <a:latin typeface="Verdana"/>
                <a:cs typeface="Verdana"/>
              </a:rPr>
              <a:t>,</a:t>
            </a:r>
            <a:r>
              <a:rPr sz="2450" spc="-215" dirty="0">
                <a:latin typeface="Verdana"/>
                <a:cs typeface="Verdana"/>
              </a:rPr>
              <a:t> </a:t>
            </a:r>
            <a:r>
              <a:rPr sz="2450" spc="70" dirty="0">
                <a:latin typeface="Verdana"/>
                <a:cs typeface="Verdana"/>
              </a:rPr>
              <a:t>and  </a:t>
            </a:r>
            <a:r>
              <a:rPr sz="2450" spc="90" dirty="0">
                <a:latin typeface="Verdana"/>
                <a:cs typeface="Verdana"/>
              </a:rPr>
              <a:t>c</a:t>
            </a:r>
            <a:r>
              <a:rPr sz="2450" spc="10" dirty="0">
                <a:latin typeface="Verdana"/>
                <a:cs typeface="Verdana"/>
              </a:rPr>
              <a:t>onsis</a:t>
            </a:r>
            <a:r>
              <a:rPr sz="2450" spc="-40" dirty="0">
                <a:latin typeface="Verdana"/>
                <a:cs typeface="Verdana"/>
              </a:rPr>
              <a:t>t</a:t>
            </a:r>
            <a:r>
              <a:rPr sz="2450" spc="95" dirty="0">
                <a:latin typeface="Verdana"/>
                <a:cs typeface="Verdana"/>
              </a:rPr>
              <a:t>en</a:t>
            </a:r>
            <a:r>
              <a:rPr sz="2450" spc="60" dirty="0">
                <a:latin typeface="Verdana"/>
                <a:cs typeface="Verdana"/>
              </a:rPr>
              <a:t>c</a:t>
            </a:r>
            <a:r>
              <a:rPr sz="2450" spc="-110" dirty="0">
                <a:latin typeface="Verdana"/>
                <a:cs typeface="Verdana"/>
              </a:rPr>
              <a:t>y</a:t>
            </a:r>
            <a:r>
              <a:rPr sz="2450" spc="-370" dirty="0">
                <a:latin typeface="Verdana"/>
                <a:cs typeface="Verdana"/>
              </a:rPr>
              <a:t>.</a:t>
            </a:r>
            <a:r>
              <a:rPr sz="2450" spc="-215" dirty="0">
                <a:latin typeface="Verdana"/>
                <a:cs typeface="Verdana"/>
              </a:rPr>
              <a:t> </a:t>
            </a:r>
            <a:r>
              <a:rPr sz="2450" spc="45" dirty="0">
                <a:latin typeface="Verdana"/>
                <a:cs typeface="Verdana"/>
              </a:rPr>
              <a:t>Ensu</a:t>
            </a:r>
            <a:r>
              <a:rPr sz="2450" spc="-5" dirty="0">
                <a:latin typeface="Verdana"/>
                <a:cs typeface="Verdana"/>
              </a:rPr>
              <a:t>r</a:t>
            </a:r>
            <a:r>
              <a:rPr sz="2450" spc="35" dirty="0">
                <a:latin typeface="Verdana"/>
                <a:cs typeface="Verdana"/>
              </a:rPr>
              <a:t>e</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15" dirty="0">
                <a:latin typeface="Verdana"/>
                <a:cs typeface="Verdana"/>
              </a:rPr>
              <a:t>labels</a:t>
            </a:r>
            <a:r>
              <a:rPr sz="2450" spc="-215" dirty="0">
                <a:latin typeface="Verdana"/>
                <a:cs typeface="Verdana"/>
              </a:rPr>
              <a:t> </a:t>
            </a:r>
            <a:r>
              <a:rPr sz="2450" spc="-40" dirty="0">
                <a:latin typeface="Verdana"/>
                <a:cs typeface="Verdana"/>
              </a:rPr>
              <a:t>a</a:t>
            </a:r>
            <a:r>
              <a:rPr sz="2450" spc="-65" dirty="0">
                <a:latin typeface="Verdana"/>
                <a:cs typeface="Verdana"/>
              </a:rPr>
              <a:t>r</a:t>
            </a:r>
            <a:r>
              <a:rPr sz="2450" spc="25" dirty="0">
                <a:latin typeface="Verdana"/>
                <a:cs typeface="Verdana"/>
              </a:rPr>
              <a:t>e  </a:t>
            </a:r>
            <a:r>
              <a:rPr sz="2450" spc="95" dirty="0">
                <a:latin typeface="Verdana"/>
                <a:cs typeface="Verdana"/>
              </a:rPr>
              <a:t>c</a:t>
            </a:r>
            <a:r>
              <a:rPr sz="2450" spc="5" dirty="0">
                <a:latin typeface="Verdana"/>
                <a:cs typeface="Verdana"/>
              </a:rPr>
              <a:t>l</a:t>
            </a:r>
            <a:r>
              <a:rPr sz="2450" spc="-25" dirty="0">
                <a:latin typeface="Verdana"/>
                <a:cs typeface="Verdana"/>
              </a:rPr>
              <a:t>e</a:t>
            </a:r>
            <a:r>
              <a:rPr sz="2450" spc="-35" dirty="0">
                <a:latin typeface="Verdana"/>
                <a:cs typeface="Verdana"/>
              </a:rPr>
              <a:t>ar</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55" dirty="0">
                <a:latin typeface="Verdana"/>
                <a:cs typeface="Verdana"/>
              </a:rPr>
              <a:t>inputs</a:t>
            </a:r>
            <a:r>
              <a:rPr sz="2450" spc="-215" dirty="0">
                <a:latin typeface="Verdana"/>
                <a:cs typeface="Verdana"/>
              </a:rPr>
              <a:t> </a:t>
            </a:r>
            <a:r>
              <a:rPr sz="2450" spc="-40" dirty="0">
                <a:latin typeface="Verdana"/>
                <a:cs typeface="Verdana"/>
              </a:rPr>
              <a:t>a</a:t>
            </a:r>
            <a:r>
              <a:rPr sz="2450" spc="-65" dirty="0">
                <a:latin typeface="Verdana"/>
                <a:cs typeface="Verdana"/>
              </a:rPr>
              <a:t>r</a:t>
            </a:r>
            <a:r>
              <a:rPr sz="2450" spc="35" dirty="0">
                <a:latin typeface="Verdana"/>
                <a:cs typeface="Verdana"/>
              </a:rPr>
              <a:t>e</a:t>
            </a:r>
            <a:r>
              <a:rPr sz="2450" spc="-215" dirty="0">
                <a:latin typeface="Verdana"/>
                <a:cs typeface="Verdana"/>
              </a:rPr>
              <a:t> </a:t>
            </a:r>
            <a:r>
              <a:rPr sz="2450" spc="-5" dirty="0">
                <a:latin typeface="Verdana"/>
                <a:cs typeface="Verdana"/>
              </a:rPr>
              <a:t>e</a:t>
            </a:r>
            <a:r>
              <a:rPr sz="2450" spc="-45" dirty="0">
                <a:latin typeface="Verdana"/>
                <a:cs typeface="Verdana"/>
              </a:rPr>
              <a:t>a</a:t>
            </a:r>
            <a:r>
              <a:rPr sz="2450" spc="-65" dirty="0">
                <a:latin typeface="Verdana"/>
                <a:cs typeface="Verdana"/>
              </a:rPr>
              <a:t>s</a:t>
            </a:r>
            <a:r>
              <a:rPr sz="2450" spc="-110" dirty="0">
                <a:latin typeface="Verdana"/>
                <a:cs typeface="Verdana"/>
              </a:rPr>
              <a:t>y</a:t>
            </a:r>
            <a:r>
              <a:rPr sz="2450" spc="-215" dirty="0">
                <a:latin typeface="Verdana"/>
                <a:cs typeface="Verdana"/>
              </a:rPr>
              <a:t> </a:t>
            </a:r>
            <a:r>
              <a:rPr sz="2450" spc="-15" dirty="0">
                <a:latin typeface="Verdana"/>
                <a:cs typeface="Verdana"/>
              </a:rPr>
              <a:t>t</a:t>
            </a:r>
            <a:r>
              <a:rPr sz="2450" spc="45" dirty="0">
                <a:latin typeface="Verdana"/>
                <a:cs typeface="Verdana"/>
              </a:rPr>
              <a:t>o  </a:t>
            </a:r>
            <a:r>
              <a:rPr sz="2450" spc="55" dirty="0">
                <a:latin typeface="Verdana"/>
                <a:cs typeface="Verdana"/>
              </a:rPr>
              <a:t>n</a:t>
            </a:r>
            <a:r>
              <a:rPr sz="2450" spc="25" dirty="0">
                <a:latin typeface="Verdana"/>
                <a:cs typeface="Verdana"/>
              </a:rPr>
              <a:t>a</a:t>
            </a:r>
            <a:r>
              <a:rPr sz="2450" spc="15" dirty="0">
                <a:latin typeface="Verdana"/>
                <a:cs typeface="Verdana"/>
              </a:rPr>
              <a:t>viga</a:t>
            </a:r>
            <a:r>
              <a:rPr sz="2450" spc="-40" dirty="0">
                <a:latin typeface="Verdana"/>
                <a:cs typeface="Verdana"/>
              </a:rPr>
              <a:t>t</a:t>
            </a:r>
            <a:r>
              <a:rPr sz="2450" spc="-170" dirty="0">
                <a:latin typeface="Verdana"/>
                <a:cs typeface="Verdana"/>
              </a:rPr>
              <a:t>e.</a:t>
            </a:r>
            <a:r>
              <a:rPr sz="2450" spc="-215" dirty="0">
                <a:latin typeface="Verdana"/>
                <a:cs typeface="Verdana"/>
              </a:rPr>
              <a:t> </a:t>
            </a:r>
            <a:r>
              <a:rPr sz="2450" spc="110" dirty="0">
                <a:latin typeface="Verdana"/>
                <a:cs typeface="Verdana"/>
              </a:rPr>
              <a:t>F</a:t>
            </a:r>
            <a:r>
              <a:rPr sz="2450" spc="25" dirty="0">
                <a:latin typeface="Verdana"/>
                <a:cs typeface="Verdana"/>
              </a:rPr>
              <a:t>oll</a:t>
            </a:r>
            <a:r>
              <a:rPr sz="2450" dirty="0">
                <a:latin typeface="Verdana"/>
                <a:cs typeface="Verdana"/>
              </a:rPr>
              <a:t>o</a:t>
            </a:r>
            <a:r>
              <a:rPr sz="2450" spc="110" dirty="0">
                <a:latin typeface="Verdana"/>
                <a:cs typeface="Verdana"/>
              </a:rPr>
              <a:t>wing</a:t>
            </a:r>
            <a:r>
              <a:rPr sz="2450" spc="-215" dirty="0">
                <a:latin typeface="Verdana"/>
                <a:cs typeface="Verdana"/>
              </a:rPr>
              <a:t> </a:t>
            </a:r>
            <a:r>
              <a:rPr sz="2450" spc="30" dirty="0">
                <a:latin typeface="Verdana"/>
                <a:cs typeface="Verdana"/>
              </a:rPr>
              <a:t>these</a:t>
            </a:r>
            <a:r>
              <a:rPr sz="2450" spc="-215" dirty="0">
                <a:latin typeface="Verdana"/>
                <a:cs typeface="Verdana"/>
              </a:rPr>
              <a:t> </a:t>
            </a:r>
            <a:r>
              <a:rPr sz="2450" spc="35" dirty="0">
                <a:latin typeface="Verdana"/>
                <a:cs typeface="Verdana"/>
              </a:rPr>
              <a:t>best  </a:t>
            </a:r>
            <a:r>
              <a:rPr sz="2450" spc="150" dirty="0">
                <a:latin typeface="Verdana"/>
                <a:cs typeface="Verdana"/>
              </a:rPr>
              <a:t>p</a:t>
            </a:r>
            <a:r>
              <a:rPr sz="2450" spc="-175" dirty="0">
                <a:latin typeface="Verdana"/>
                <a:cs typeface="Verdana"/>
              </a:rPr>
              <a:t>r</a:t>
            </a:r>
            <a:r>
              <a:rPr sz="2450" spc="55" dirty="0">
                <a:latin typeface="Verdana"/>
                <a:cs typeface="Verdana"/>
              </a:rPr>
              <a:t>ac</a:t>
            </a:r>
            <a:r>
              <a:rPr sz="2450" spc="40" dirty="0">
                <a:latin typeface="Verdana"/>
                <a:cs typeface="Verdana"/>
              </a:rPr>
              <a:t>tic</a:t>
            </a:r>
            <a:r>
              <a:rPr sz="2450" spc="-20" dirty="0">
                <a:latin typeface="Verdana"/>
                <a:cs typeface="Verdana"/>
              </a:rPr>
              <a:t>es</a:t>
            </a:r>
            <a:r>
              <a:rPr sz="2450" spc="-215" dirty="0">
                <a:latin typeface="Verdana"/>
                <a:cs typeface="Verdana"/>
              </a:rPr>
              <a:t> </a:t>
            </a:r>
            <a:r>
              <a:rPr sz="2450" spc="35" dirty="0">
                <a:latin typeface="Verdana"/>
                <a:cs typeface="Verdana"/>
              </a:rPr>
              <a:t>will</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5" dirty="0">
                <a:latin typeface="Verdana"/>
                <a:cs typeface="Verdana"/>
              </a:rPr>
              <a:t>e</a:t>
            </a:r>
            <a:r>
              <a:rPr sz="2450" spc="15" dirty="0">
                <a:latin typeface="Verdana"/>
                <a:cs typeface="Verdana"/>
              </a:rPr>
              <a:t>a</a:t>
            </a:r>
            <a:r>
              <a:rPr sz="2450" spc="-40" dirty="0">
                <a:latin typeface="Verdana"/>
                <a:cs typeface="Verdana"/>
              </a:rPr>
              <a:t>t</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00" dirty="0">
                <a:latin typeface="Verdana"/>
                <a:cs typeface="Verdana"/>
              </a:rPr>
              <a:t>mo</a:t>
            </a:r>
            <a:r>
              <a:rPr sz="2450" spc="15" dirty="0">
                <a:latin typeface="Verdana"/>
                <a:cs typeface="Verdana"/>
              </a:rPr>
              <a:t>r</a:t>
            </a:r>
            <a:r>
              <a:rPr sz="2450" spc="35" dirty="0">
                <a:latin typeface="Verdana"/>
                <a:cs typeface="Verdana"/>
              </a:rPr>
              <a:t>e</a:t>
            </a:r>
            <a:r>
              <a:rPr sz="2450" spc="-215" dirty="0">
                <a:latin typeface="Verdana"/>
                <a:cs typeface="Verdana"/>
              </a:rPr>
              <a:t> </a:t>
            </a:r>
            <a:r>
              <a:rPr sz="2450" spc="70" dirty="0">
                <a:latin typeface="Verdana"/>
                <a:cs typeface="Verdana"/>
              </a:rPr>
              <a:t>in</a:t>
            </a:r>
            <a:r>
              <a:rPr sz="2450" spc="65" dirty="0">
                <a:latin typeface="Verdana"/>
                <a:cs typeface="Verdana"/>
              </a:rPr>
              <a:t>c</a:t>
            </a:r>
            <a:r>
              <a:rPr sz="2450" spc="-15" dirty="0">
                <a:latin typeface="Verdana"/>
                <a:cs typeface="Verdana"/>
              </a:rPr>
              <a:t>lusi</a:t>
            </a:r>
            <a:r>
              <a:rPr sz="2450" spc="-60" dirty="0">
                <a:latin typeface="Verdana"/>
                <a:cs typeface="Verdana"/>
              </a:rPr>
              <a:t>v</a:t>
            </a:r>
            <a:r>
              <a:rPr sz="2450" spc="25" dirty="0">
                <a:latin typeface="Verdana"/>
                <a:cs typeface="Verdana"/>
              </a:rPr>
              <a:t>e  </a:t>
            </a:r>
            <a:r>
              <a:rPr sz="2450" spc="85" dirty="0">
                <a:latin typeface="Verdana"/>
                <a:cs typeface="Verdana"/>
              </a:rPr>
              <a:t>and</a:t>
            </a:r>
            <a:r>
              <a:rPr sz="2450" spc="-215" dirty="0">
                <a:latin typeface="Verdana"/>
                <a:cs typeface="Verdana"/>
              </a:rPr>
              <a:t> </a:t>
            </a:r>
            <a:r>
              <a:rPr sz="2450" spc="5" dirty="0">
                <a:latin typeface="Verdana"/>
                <a:cs typeface="Verdana"/>
              </a:rPr>
              <a:t>ef</a:t>
            </a:r>
            <a:r>
              <a:rPr sz="2450" spc="-50" dirty="0">
                <a:latin typeface="Verdana"/>
                <a:cs typeface="Verdana"/>
              </a:rPr>
              <a:t>f</a:t>
            </a:r>
            <a:r>
              <a:rPr sz="2450" spc="80" dirty="0">
                <a:latin typeface="Verdana"/>
                <a:cs typeface="Verdana"/>
              </a:rPr>
              <a:t>ec</a:t>
            </a:r>
            <a:r>
              <a:rPr sz="2450" spc="-20" dirty="0">
                <a:latin typeface="Verdana"/>
                <a:cs typeface="Verdana"/>
              </a:rPr>
              <a:t>ti</a:t>
            </a:r>
            <a:r>
              <a:rPr sz="2450" spc="-80" dirty="0">
                <a:latin typeface="Verdana"/>
                <a:cs typeface="Verdana"/>
              </a:rPr>
              <a:t>v</a:t>
            </a:r>
            <a:r>
              <a:rPr sz="2450" spc="35" dirty="0">
                <a:latin typeface="Verdana"/>
                <a:cs typeface="Verdana"/>
              </a:rPr>
              <a:t>e</a:t>
            </a:r>
            <a:r>
              <a:rPr sz="2450" spc="-215" dirty="0">
                <a:latin typeface="Verdana"/>
                <a:cs typeface="Verdana"/>
              </a:rPr>
              <a:t> </a:t>
            </a:r>
            <a:r>
              <a:rPr sz="2450" spc="5" dirty="0">
                <a:latin typeface="Verdana"/>
                <a:cs typeface="Verdana"/>
              </a:rPr>
              <a:t>user</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170" dirty="0">
                <a:latin typeface="Verdana"/>
                <a:cs typeface="Verdana"/>
              </a:rPr>
              <a:t>e.</a:t>
            </a:r>
            <a:endParaRPr sz="2450" dirty="0">
              <a:latin typeface="Verdana"/>
              <a:cs typeface="Verdana"/>
            </a:endParaRPr>
          </a:p>
        </p:txBody>
      </p:sp>
      <p:pic>
        <p:nvPicPr>
          <p:cNvPr id="11" name="object 11"/>
          <p:cNvPicPr/>
          <p:nvPr/>
        </p:nvPicPr>
        <p:blipFill>
          <a:blip r:embed="rId3" cstate="print"/>
          <a:stretch>
            <a:fillRect/>
          </a:stretch>
        </p:blipFill>
        <p:spPr>
          <a:xfrm>
            <a:off x="1334998" y="1142997"/>
            <a:ext cx="6467474" cy="8001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6" name="object 6"/>
          <p:cNvSpPr txBox="1">
            <a:spLocks noGrp="1"/>
          </p:cNvSpPr>
          <p:nvPr>
            <p:ph type="title"/>
          </p:nvPr>
        </p:nvSpPr>
        <p:spPr>
          <a:xfrm>
            <a:off x="10826750" y="1949450"/>
            <a:ext cx="5955665" cy="3992879"/>
          </a:xfrm>
          <a:prstGeom prst="rect">
            <a:avLst/>
          </a:prstGeom>
        </p:spPr>
        <p:txBody>
          <a:bodyPr vert="horz" wrap="square" lIns="0" tIns="7620" rIns="0" bIns="0" rtlCol="0">
            <a:spAutoFit/>
          </a:bodyPr>
          <a:lstStyle/>
          <a:p>
            <a:pPr marL="12700" marR="642620">
              <a:lnSpc>
                <a:spcPct val="101299"/>
              </a:lnSpc>
              <a:spcBef>
                <a:spcPts val="60"/>
              </a:spcBef>
            </a:pPr>
            <a:r>
              <a:rPr sz="3950" spc="100" dirty="0">
                <a:solidFill>
                  <a:srgbClr val="000000"/>
                </a:solidFill>
              </a:rPr>
              <a:t>Case</a:t>
            </a:r>
            <a:r>
              <a:rPr sz="3950" spc="20" dirty="0">
                <a:solidFill>
                  <a:srgbClr val="000000"/>
                </a:solidFill>
              </a:rPr>
              <a:t> </a:t>
            </a:r>
            <a:r>
              <a:rPr sz="3950" spc="55" dirty="0">
                <a:solidFill>
                  <a:srgbClr val="000000"/>
                </a:solidFill>
              </a:rPr>
              <a:t>Study:</a:t>
            </a:r>
            <a:r>
              <a:rPr sz="3950" spc="25" dirty="0">
                <a:solidFill>
                  <a:srgbClr val="000000"/>
                </a:solidFill>
              </a:rPr>
              <a:t> </a:t>
            </a:r>
            <a:r>
              <a:rPr sz="3950" spc="70" dirty="0">
                <a:solidFill>
                  <a:srgbClr val="000000"/>
                </a:solidFill>
              </a:rPr>
              <a:t>Successful </a:t>
            </a:r>
            <a:r>
              <a:rPr sz="3950" spc="-855" dirty="0">
                <a:solidFill>
                  <a:srgbClr val="000000"/>
                </a:solidFill>
              </a:rPr>
              <a:t> </a:t>
            </a:r>
            <a:r>
              <a:rPr sz="3950" dirty="0">
                <a:solidFill>
                  <a:srgbClr val="000000"/>
                </a:solidFill>
              </a:rPr>
              <a:t>Implementation</a:t>
            </a:r>
            <a:endParaRPr sz="3950" dirty="0"/>
          </a:p>
          <a:p>
            <a:pPr marL="12700" marR="5080">
              <a:lnSpc>
                <a:spcPct val="102000"/>
              </a:lnSpc>
              <a:spcBef>
                <a:spcPts val="670"/>
              </a:spcBef>
            </a:pPr>
            <a:r>
              <a:rPr sz="2450" b="0" spc="70" dirty="0">
                <a:solidFill>
                  <a:srgbClr val="000000"/>
                </a:solidFill>
                <a:latin typeface="Verdana"/>
                <a:cs typeface="Verdana"/>
              </a:rPr>
              <a:t>L</a:t>
            </a:r>
            <a:r>
              <a:rPr sz="2450" b="0" spc="-40" dirty="0">
                <a:solidFill>
                  <a:srgbClr val="000000"/>
                </a:solidFill>
                <a:latin typeface="Verdana"/>
                <a:cs typeface="Verdana"/>
              </a:rPr>
              <a:t>et's</a:t>
            </a:r>
            <a:r>
              <a:rPr sz="2450" b="0" spc="-215" dirty="0">
                <a:solidFill>
                  <a:srgbClr val="000000"/>
                </a:solidFill>
                <a:latin typeface="Verdana"/>
                <a:cs typeface="Verdana"/>
              </a:rPr>
              <a:t> </a:t>
            </a:r>
            <a:r>
              <a:rPr sz="2450" b="0" spc="-90" dirty="0">
                <a:solidFill>
                  <a:srgbClr val="000000"/>
                </a:solidFill>
                <a:latin typeface="Verdana"/>
                <a:cs typeface="Verdana"/>
              </a:rPr>
              <a:t>r</a:t>
            </a:r>
            <a:r>
              <a:rPr sz="2450" b="0" spc="10" dirty="0">
                <a:solidFill>
                  <a:srgbClr val="000000"/>
                </a:solidFill>
                <a:latin typeface="Verdana"/>
                <a:cs typeface="Verdana"/>
              </a:rPr>
              <a:t>e</a:t>
            </a:r>
            <a:r>
              <a:rPr sz="2450" b="0" spc="-25" dirty="0">
                <a:solidFill>
                  <a:srgbClr val="000000"/>
                </a:solidFill>
                <a:latin typeface="Verdana"/>
                <a:cs typeface="Verdana"/>
              </a:rPr>
              <a:t>vi</a:t>
            </a:r>
            <a:r>
              <a:rPr sz="2450" b="0" spc="-60" dirty="0">
                <a:solidFill>
                  <a:srgbClr val="000000"/>
                </a:solidFill>
                <a:latin typeface="Verdana"/>
                <a:cs typeface="Verdana"/>
              </a:rPr>
              <a:t>e</a:t>
            </a:r>
            <a:r>
              <a:rPr sz="2450" b="0" spc="170" dirty="0">
                <a:solidFill>
                  <a:srgbClr val="000000"/>
                </a:solidFill>
                <a:latin typeface="Verdana"/>
                <a:cs typeface="Verdana"/>
              </a:rPr>
              <a:t>w</a:t>
            </a:r>
            <a:r>
              <a:rPr sz="2450" b="0" spc="-215" dirty="0">
                <a:solidFill>
                  <a:srgbClr val="000000"/>
                </a:solidFill>
                <a:latin typeface="Verdana"/>
                <a:cs typeface="Verdana"/>
              </a:rPr>
              <a:t> </a:t>
            </a:r>
            <a:r>
              <a:rPr sz="2450" b="0" spc="-15" dirty="0">
                <a:solidFill>
                  <a:srgbClr val="000000"/>
                </a:solidFill>
                <a:latin typeface="Verdana"/>
                <a:cs typeface="Verdana"/>
              </a:rPr>
              <a:t>a</a:t>
            </a:r>
            <a:r>
              <a:rPr sz="2450" b="0" spc="-215" dirty="0">
                <a:solidFill>
                  <a:srgbClr val="000000"/>
                </a:solidFill>
                <a:latin typeface="Verdana"/>
                <a:cs typeface="Verdana"/>
              </a:rPr>
              <a:t> </a:t>
            </a:r>
            <a:r>
              <a:rPr sz="2450" b="0" spc="15" dirty="0">
                <a:solidFill>
                  <a:srgbClr val="000000"/>
                </a:solidFill>
                <a:latin typeface="Verdana"/>
                <a:cs typeface="Verdana"/>
              </a:rPr>
              <a:t>case</a:t>
            </a:r>
            <a:r>
              <a:rPr sz="2450" b="0" spc="-215" dirty="0">
                <a:solidFill>
                  <a:srgbClr val="000000"/>
                </a:solidFill>
                <a:latin typeface="Verdana"/>
                <a:cs typeface="Verdana"/>
              </a:rPr>
              <a:t> </a:t>
            </a:r>
            <a:r>
              <a:rPr sz="2450" b="0" spc="25" dirty="0">
                <a:solidFill>
                  <a:srgbClr val="000000"/>
                </a:solidFill>
                <a:latin typeface="Verdana"/>
                <a:cs typeface="Verdana"/>
              </a:rPr>
              <a:t>study</a:t>
            </a:r>
            <a:r>
              <a:rPr sz="2450" b="0" spc="-215" dirty="0">
                <a:solidFill>
                  <a:srgbClr val="000000"/>
                </a:solidFill>
                <a:latin typeface="Verdana"/>
                <a:cs typeface="Verdana"/>
              </a:rPr>
              <a:t> </a:t>
            </a:r>
            <a:r>
              <a:rPr sz="2450" b="0" spc="75" dirty="0">
                <a:solidFill>
                  <a:srgbClr val="000000"/>
                </a:solidFill>
                <a:latin typeface="Verdana"/>
                <a:cs typeface="Verdana"/>
              </a:rPr>
              <a:t>whe</a:t>
            </a:r>
            <a:r>
              <a:rPr sz="2450" b="0" spc="10" dirty="0">
                <a:solidFill>
                  <a:srgbClr val="000000"/>
                </a:solidFill>
                <a:latin typeface="Verdana"/>
                <a:cs typeface="Verdana"/>
              </a:rPr>
              <a:t>r</a:t>
            </a:r>
            <a:r>
              <a:rPr sz="2450" b="0" spc="25" dirty="0">
                <a:solidFill>
                  <a:srgbClr val="000000"/>
                </a:solidFill>
                <a:latin typeface="Verdana"/>
                <a:cs typeface="Verdana"/>
              </a:rPr>
              <a:t>e  </a:t>
            </a:r>
            <a:r>
              <a:rPr sz="2450" b="0" spc="5" dirty="0">
                <a:solidFill>
                  <a:srgbClr val="000000"/>
                </a:solidFill>
                <a:latin typeface="Verdana"/>
                <a:cs typeface="Verdana"/>
              </a:rPr>
              <a:t>ef</a:t>
            </a:r>
            <a:r>
              <a:rPr sz="2450" b="0" spc="-50" dirty="0">
                <a:solidFill>
                  <a:srgbClr val="000000"/>
                </a:solidFill>
                <a:latin typeface="Verdana"/>
                <a:cs typeface="Verdana"/>
              </a:rPr>
              <a:t>f</a:t>
            </a:r>
            <a:r>
              <a:rPr sz="2450" b="0" spc="80" dirty="0">
                <a:solidFill>
                  <a:srgbClr val="000000"/>
                </a:solidFill>
                <a:latin typeface="Verdana"/>
                <a:cs typeface="Verdana"/>
              </a:rPr>
              <a:t>ec</a:t>
            </a:r>
            <a:r>
              <a:rPr sz="2450" b="0" spc="-20" dirty="0">
                <a:solidFill>
                  <a:srgbClr val="000000"/>
                </a:solidFill>
                <a:latin typeface="Verdana"/>
                <a:cs typeface="Verdana"/>
              </a:rPr>
              <a:t>ti</a:t>
            </a:r>
            <a:r>
              <a:rPr sz="2450" b="0" spc="-80" dirty="0">
                <a:solidFill>
                  <a:srgbClr val="000000"/>
                </a:solidFill>
                <a:latin typeface="Verdana"/>
                <a:cs typeface="Verdana"/>
              </a:rPr>
              <a:t>v</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15" dirty="0">
                <a:solidFill>
                  <a:srgbClr val="000000"/>
                </a:solidFill>
                <a:latin typeface="Verdana"/>
                <a:cs typeface="Verdana"/>
              </a:rPr>
              <a:t>t</a:t>
            </a:r>
            <a:r>
              <a:rPr sz="2450" b="0" spc="-5" dirty="0">
                <a:solidFill>
                  <a:srgbClr val="000000"/>
                </a:solidFill>
                <a:latin typeface="Verdana"/>
                <a:cs typeface="Verdana"/>
              </a:rPr>
              <a:t>e</a:t>
            </a:r>
            <a:r>
              <a:rPr sz="2450" b="0" spc="-45" dirty="0">
                <a:solidFill>
                  <a:srgbClr val="000000"/>
                </a:solidFill>
                <a:latin typeface="Verdana"/>
                <a:cs typeface="Verdana"/>
              </a:rPr>
              <a:t>xt</a:t>
            </a:r>
            <a:r>
              <a:rPr sz="2450" b="0" spc="-215" dirty="0">
                <a:solidFill>
                  <a:srgbClr val="000000"/>
                </a:solidFill>
                <a:latin typeface="Verdana"/>
                <a:cs typeface="Verdana"/>
              </a:rPr>
              <a:t> </a:t>
            </a:r>
            <a:r>
              <a:rPr sz="2450" b="0" spc="80" dirty="0">
                <a:solidFill>
                  <a:srgbClr val="000000"/>
                </a:solidFill>
                <a:latin typeface="Verdana"/>
                <a:cs typeface="Verdana"/>
              </a:rPr>
              <a:t>input</a:t>
            </a:r>
            <a:r>
              <a:rPr sz="2450" b="0" spc="-215" dirty="0">
                <a:solidFill>
                  <a:srgbClr val="000000"/>
                </a:solidFill>
                <a:latin typeface="Verdana"/>
                <a:cs typeface="Verdana"/>
              </a:rPr>
              <a:t> </a:t>
            </a:r>
            <a:r>
              <a:rPr sz="2450" b="0" spc="85" dirty="0">
                <a:solidFill>
                  <a:srgbClr val="000000"/>
                </a:solidFill>
                <a:latin typeface="Verdana"/>
                <a:cs typeface="Verdana"/>
              </a:rPr>
              <a:t>and</a:t>
            </a:r>
            <a:r>
              <a:rPr sz="2450" b="0" spc="-215" dirty="0">
                <a:solidFill>
                  <a:srgbClr val="000000"/>
                </a:solidFill>
                <a:latin typeface="Verdana"/>
                <a:cs typeface="Verdana"/>
              </a:rPr>
              <a:t> </a:t>
            </a:r>
            <a:r>
              <a:rPr sz="2450" b="0" spc="-150" dirty="0">
                <a:solidFill>
                  <a:srgbClr val="000000"/>
                </a:solidFill>
                <a:latin typeface="Verdana"/>
                <a:cs typeface="Verdana"/>
              </a:rPr>
              <a:t>v</a:t>
            </a:r>
            <a:r>
              <a:rPr sz="2450" b="0" spc="35" dirty="0">
                <a:solidFill>
                  <a:srgbClr val="000000"/>
                </a:solidFill>
                <a:latin typeface="Verdana"/>
                <a:cs typeface="Verdana"/>
              </a:rPr>
              <a:t>alidation  </a:t>
            </a:r>
            <a:r>
              <a:rPr sz="2450" b="0" spc="150" dirty="0">
                <a:solidFill>
                  <a:srgbClr val="000000"/>
                </a:solidFill>
                <a:latin typeface="Verdana"/>
                <a:cs typeface="Verdana"/>
              </a:rPr>
              <a:t>p</a:t>
            </a:r>
            <a:r>
              <a:rPr sz="2450" b="0" spc="-175" dirty="0">
                <a:solidFill>
                  <a:srgbClr val="000000"/>
                </a:solidFill>
                <a:latin typeface="Verdana"/>
                <a:cs typeface="Verdana"/>
              </a:rPr>
              <a:t>r</a:t>
            </a:r>
            <a:r>
              <a:rPr sz="2450" b="0" spc="55" dirty="0">
                <a:solidFill>
                  <a:srgbClr val="000000"/>
                </a:solidFill>
                <a:latin typeface="Verdana"/>
                <a:cs typeface="Verdana"/>
              </a:rPr>
              <a:t>ac</a:t>
            </a:r>
            <a:r>
              <a:rPr sz="2450" b="0" spc="40" dirty="0">
                <a:solidFill>
                  <a:srgbClr val="000000"/>
                </a:solidFill>
                <a:latin typeface="Verdana"/>
                <a:cs typeface="Verdana"/>
              </a:rPr>
              <a:t>tic</a:t>
            </a:r>
            <a:r>
              <a:rPr sz="2450" b="0" spc="-20" dirty="0">
                <a:solidFill>
                  <a:srgbClr val="000000"/>
                </a:solidFill>
                <a:latin typeface="Verdana"/>
                <a:cs typeface="Verdana"/>
              </a:rPr>
              <a:t>es</a:t>
            </a:r>
            <a:r>
              <a:rPr sz="2450" b="0" spc="-215" dirty="0">
                <a:solidFill>
                  <a:srgbClr val="000000"/>
                </a:solidFill>
                <a:latin typeface="Verdana"/>
                <a:cs typeface="Verdana"/>
              </a:rPr>
              <a:t> </a:t>
            </a:r>
            <a:r>
              <a:rPr sz="2450" b="0" spc="130" dirty="0">
                <a:solidFill>
                  <a:srgbClr val="000000"/>
                </a:solidFill>
                <a:latin typeface="Verdana"/>
                <a:cs typeface="Verdana"/>
              </a:rPr>
              <a:t>w</a:t>
            </a:r>
            <a:r>
              <a:rPr sz="2450" b="0" spc="-15" dirty="0">
                <a:solidFill>
                  <a:srgbClr val="000000"/>
                </a:solidFill>
                <a:latin typeface="Verdana"/>
                <a:cs typeface="Verdana"/>
              </a:rPr>
              <a:t>e</a:t>
            </a:r>
            <a:r>
              <a:rPr sz="2450" b="0" spc="-45" dirty="0">
                <a:solidFill>
                  <a:srgbClr val="000000"/>
                </a:solidFill>
                <a:latin typeface="Verdana"/>
                <a:cs typeface="Verdana"/>
              </a:rPr>
              <a:t>r</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95" dirty="0">
                <a:solidFill>
                  <a:srgbClr val="000000"/>
                </a:solidFill>
                <a:latin typeface="Verdana"/>
                <a:cs typeface="Verdana"/>
              </a:rPr>
              <a:t>implemen</a:t>
            </a:r>
            <a:r>
              <a:rPr sz="2450" b="0" spc="10" dirty="0">
                <a:solidFill>
                  <a:srgbClr val="000000"/>
                </a:solidFill>
                <a:latin typeface="Verdana"/>
                <a:cs typeface="Verdana"/>
              </a:rPr>
              <a:t>t</a:t>
            </a:r>
            <a:r>
              <a:rPr sz="2450" b="0" spc="-60" dirty="0">
                <a:solidFill>
                  <a:srgbClr val="000000"/>
                </a:solidFill>
                <a:latin typeface="Verdana"/>
                <a:cs typeface="Verdana"/>
              </a:rPr>
              <a:t>ed.</a:t>
            </a:r>
            <a:r>
              <a:rPr sz="2450" b="0" spc="-215" dirty="0">
                <a:solidFill>
                  <a:srgbClr val="000000"/>
                </a:solidFill>
                <a:latin typeface="Verdana"/>
                <a:cs typeface="Verdana"/>
              </a:rPr>
              <a:t> </a:t>
            </a:r>
            <a:r>
              <a:rPr sz="2450" b="0" spc="-10" dirty="0">
                <a:solidFill>
                  <a:srgbClr val="000000"/>
                </a:solidFill>
                <a:latin typeface="Verdana"/>
                <a:cs typeface="Verdana"/>
              </a:rPr>
              <a:t>This  </a:t>
            </a:r>
            <a:r>
              <a:rPr sz="2450" b="0" spc="-5" dirty="0">
                <a:solidFill>
                  <a:srgbClr val="000000"/>
                </a:solidFill>
                <a:latin typeface="Verdana"/>
                <a:cs typeface="Verdana"/>
              </a:rPr>
              <a:t>e</a:t>
            </a:r>
            <a:r>
              <a:rPr sz="2450" b="0" spc="-155" dirty="0">
                <a:solidFill>
                  <a:srgbClr val="000000"/>
                </a:solidFill>
                <a:latin typeface="Verdana"/>
                <a:cs typeface="Verdana"/>
              </a:rPr>
              <a:t>x</a:t>
            </a:r>
            <a:r>
              <a:rPr sz="2450" b="0" spc="80" dirty="0">
                <a:solidFill>
                  <a:srgbClr val="000000"/>
                </a:solidFill>
                <a:latin typeface="Verdana"/>
                <a:cs typeface="Verdana"/>
              </a:rPr>
              <a:t>ample</a:t>
            </a:r>
            <a:r>
              <a:rPr sz="2450" b="0" spc="-215" dirty="0">
                <a:solidFill>
                  <a:srgbClr val="000000"/>
                </a:solidFill>
                <a:latin typeface="Verdana"/>
                <a:cs typeface="Verdana"/>
              </a:rPr>
              <a:t> </a:t>
            </a:r>
            <a:r>
              <a:rPr sz="2450" b="0" spc="35" dirty="0">
                <a:solidFill>
                  <a:srgbClr val="000000"/>
                </a:solidFill>
                <a:latin typeface="Verdana"/>
                <a:cs typeface="Verdana"/>
              </a:rPr>
              <a:t>sh</a:t>
            </a:r>
            <a:r>
              <a:rPr sz="2450" b="0" dirty="0">
                <a:solidFill>
                  <a:srgbClr val="000000"/>
                </a:solidFill>
                <a:latin typeface="Verdana"/>
                <a:cs typeface="Verdana"/>
              </a:rPr>
              <a:t>o</a:t>
            </a:r>
            <a:r>
              <a:rPr sz="2450" b="0" spc="130" dirty="0">
                <a:solidFill>
                  <a:srgbClr val="000000"/>
                </a:solidFill>
                <a:latin typeface="Verdana"/>
                <a:cs typeface="Verdana"/>
              </a:rPr>
              <a:t>w</a:t>
            </a:r>
            <a:r>
              <a:rPr sz="2450" b="0" dirty="0">
                <a:solidFill>
                  <a:srgbClr val="000000"/>
                </a:solidFill>
                <a:latin typeface="Verdana"/>
                <a:cs typeface="Verdana"/>
              </a:rPr>
              <a:t>cases</a:t>
            </a:r>
            <a:r>
              <a:rPr sz="2450" b="0" spc="-215" dirty="0">
                <a:solidFill>
                  <a:srgbClr val="000000"/>
                </a:solidFill>
                <a:latin typeface="Verdana"/>
                <a:cs typeface="Verdana"/>
              </a:rPr>
              <a:t> </a:t>
            </a:r>
            <a:r>
              <a:rPr sz="2450" b="0" spc="95" dirty="0">
                <a:solidFill>
                  <a:srgbClr val="000000"/>
                </a:solidFill>
                <a:latin typeface="Verdana"/>
                <a:cs typeface="Verdana"/>
              </a:rPr>
              <a:t>h</a:t>
            </a:r>
            <a:r>
              <a:rPr sz="2450" b="0" spc="50" dirty="0">
                <a:solidFill>
                  <a:srgbClr val="000000"/>
                </a:solidFill>
                <a:latin typeface="Verdana"/>
                <a:cs typeface="Verdana"/>
              </a:rPr>
              <a:t>o</a:t>
            </a:r>
            <a:r>
              <a:rPr sz="2450" b="0" spc="170" dirty="0">
                <a:solidFill>
                  <a:srgbClr val="000000"/>
                </a:solidFill>
                <a:latin typeface="Verdana"/>
                <a:cs typeface="Verdana"/>
              </a:rPr>
              <a:t>w</a:t>
            </a:r>
            <a:r>
              <a:rPr sz="2450" b="0" spc="-215" dirty="0">
                <a:solidFill>
                  <a:srgbClr val="000000"/>
                </a:solidFill>
                <a:latin typeface="Verdana"/>
                <a:cs typeface="Verdana"/>
              </a:rPr>
              <a:t> </a:t>
            </a:r>
            <a:r>
              <a:rPr sz="2450" b="0" spc="25" dirty="0">
                <a:solidFill>
                  <a:srgbClr val="000000"/>
                </a:solidFill>
                <a:latin typeface="Verdana"/>
                <a:cs typeface="Verdana"/>
              </a:rPr>
              <a:t>these  </a:t>
            </a:r>
            <a:r>
              <a:rPr sz="2450" b="0" spc="-10" dirty="0">
                <a:solidFill>
                  <a:srgbClr val="000000"/>
                </a:solidFill>
                <a:latin typeface="Verdana"/>
                <a:cs typeface="Verdana"/>
              </a:rPr>
              <a:t>strategies </a:t>
            </a:r>
            <a:r>
              <a:rPr sz="2450" b="0" spc="45" dirty="0">
                <a:solidFill>
                  <a:srgbClr val="000000"/>
                </a:solidFill>
                <a:latin typeface="Verdana"/>
                <a:cs typeface="Verdana"/>
              </a:rPr>
              <a:t>improved </a:t>
            </a:r>
            <a:r>
              <a:rPr sz="2450" b="0" spc="5" dirty="0">
                <a:solidFill>
                  <a:srgbClr val="000000"/>
                </a:solidFill>
                <a:latin typeface="Verdana"/>
                <a:cs typeface="Verdana"/>
              </a:rPr>
              <a:t>user </a:t>
            </a:r>
            <a:r>
              <a:rPr sz="2450" b="0" spc="10" dirty="0">
                <a:solidFill>
                  <a:srgbClr val="000000"/>
                </a:solidFill>
                <a:latin typeface="Verdana"/>
                <a:cs typeface="Verdana"/>
              </a:rPr>
              <a:t>satisfaction </a:t>
            </a:r>
            <a:r>
              <a:rPr sz="2450" b="0" spc="-850" dirty="0">
                <a:solidFill>
                  <a:srgbClr val="000000"/>
                </a:solidFill>
                <a:latin typeface="Verdana"/>
                <a:cs typeface="Verdana"/>
              </a:rPr>
              <a:t> </a:t>
            </a:r>
            <a:r>
              <a:rPr sz="2450" b="0" spc="85" dirty="0">
                <a:solidFill>
                  <a:srgbClr val="000000"/>
                </a:solidFill>
                <a:latin typeface="Verdana"/>
                <a:cs typeface="Verdana"/>
              </a:rPr>
              <a:t>and</a:t>
            </a:r>
            <a:r>
              <a:rPr sz="2450" b="0" spc="-215" dirty="0">
                <a:solidFill>
                  <a:srgbClr val="000000"/>
                </a:solidFill>
                <a:latin typeface="Verdana"/>
                <a:cs typeface="Verdana"/>
              </a:rPr>
              <a:t> </a:t>
            </a:r>
            <a:r>
              <a:rPr sz="2450" b="0" spc="-90" dirty="0">
                <a:solidFill>
                  <a:srgbClr val="000000"/>
                </a:solidFill>
                <a:latin typeface="Verdana"/>
                <a:cs typeface="Verdana"/>
              </a:rPr>
              <a:t>r</a:t>
            </a:r>
            <a:r>
              <a:rPr sz="2450" b="0" spc="105" dirty="0">
                <a:solidFill>
                  <a:srgbClr val="000000"/>
                </a:solidFill>
                <a:latin typeface="Verdana"/>
                <a:cs typeface="Verdana"/>
              </a:rPr>
              <a:t>edu</a:t>
            </a:r>
            <a:r>
              <a:rPr sz="2450" b="0" spc="65" dirty="0">
                <a:solidFill>
                  <a:srgbClr val="000000"/>
                </a:solidFill>
                <a:latin typeface="Verdana"/>
                <a:cs typeface="Verdana"/>
              </a:rPr>
              <a:t>c</a:t>
            </a:r>
            <a:r>
              <a:rPr sz="2450" b="0" spc="90" dirty="0">
                <a:solidFill>
                  <a:srgbClr val="000000"/>
                </a:solidFill>
                <a:latin typeface="Verdana"/>
                <a:cs typeface="Verdana"/>
              </a:rPr>
              <a:t>ed</a:t>
            </a:r>
            <a:r>
              <a:rPr sz="2450" b="0" spc="-215" dirty="0">
                <a:solidFill>
                  <a:srgbClr val="000000"/>
                </a:solidFill>
                <a:latin typeface="Verdana"/>
                <a:cs typeface="Verdana"/>
              </a:rPr>
              <a:t> </a:t>
            </a:r>
            <a:r>
              <a:rPr sz="2450" b="0" spc="80" dirty="0">
                <a:solidFill>
                  <a:srgbClr val="000000"/>
                </a:solidFill>
                <a:latin typeface="Verdana"/>
                <a:cs typeface="Verdana"/>
              </a:rPr>
              <a:t>input</a:t>
            </a:r>
            <a:r>
              <a:rPr sz="2450" b="0" spc="-215" dirty="0">
                <a:solidFill>
                  <a:srgbClr val="000000"/>
                </a:solidFill>
                <a:latin typeface="Verdana"/>
                <a:cs typeface="Verdana"/>
              </a:rPr>
              <a:t> </a:t>
            </a:r>
            <a:r>
              <a:rPr sz="2450" b="0" spc="-15" dirty="0">
                <a:solidFill>
                  <a:srgbClr val="000000"/>
                </a:solidFill>
                <a:latin typeface="Verdana"/>
                <a:cs typeface="Verdana"/>
              </a:rPr>
              <a:t>e</a:t>
            </a:r>
            <a:r>
              <a:rPr sz="2450" b="0" spc="-30" dirty="0">
                <a:solidFill>
                  <a:srgbClr val="000000"/>
                </a:solidFill>
                <a:latin typeface="Verdana"/>
                <a:cs typeface="Verdana"/>
              </a:rPr>
              <a:t>r</a:t>
            </a:r>
            <a:r>
              <a:rPr sz="2450" b="0" spc="-90" dirty="0">
                <a:solidFill>
                  <a:srgbClr val="000000"/>
                </a:solidFill>
                <a:latin typeface="Verdana"/>
                <a:cs typeface="Verdana"/>
              </a:rPr>
              <a:t>r</a:t>
            </a:r>
            <a:r>
              <a:rPr sz="2450" b="0" spc="5" dirty="0">
                <a:solidFill>
                  <a:srgbClr val="000000"/>
                </a:solidFill>
                <a:latin typeface="Verdana"/>
                <a:cs typeface="Verdana"/>
              </a:rPr>
              <a:t>o</a:t>
            </a:r>
            <a:r>
              <a:rPr sz="2450" b="0" spc="-5" dirty="0">
                <a:solidFill>
                  <a:srgbClr val="000000"/>
                </a:solidFill>
                <a:latin typeface="Verdana"/>
                <a:cs typeface="Verdana"/>
              </a:rPr>
              <a:t>r</a:t>
            </a:r>
            <a:r>
              <a:rPr sz="2450" b="0" spc="-220" dirty="0">
                <a:solidFill>
                  <a:srgbClr val="000000"/>
                </a:solidFill>
                <a:latin typeface="Verdana"/>
                <a:cs typeface="Verdana"/>
              </a:rPr>
              <a:t>s,</a:t>
            </a:r>
            <a:r>
              <a:rPr sz="2450" b="0" spc="-215" dirty="0">
                <a:solidFill>
                  <a:srgbClr val="000000"/>
                </a:solidFill>
                <a:latin typeface="Verdana"/>
                <a:cs typeface="Verdana"/>
              </a:rPr>
              <a:t> </a:t>
            </a:r>
            <a:r>
              <a:rPr sz="2450" b="0" spc="5" dirty="0">
                <a:solidFill>
                  <a:srgbClr val="000000"/>
                </a:solidFill>
                <a:latin typeface="Verdana"/>
                <a:cs typeface="Verdana"/>
              </a:rPr>
              <a:t>l</a:t>
            </a:r>
            <a:r>
              <a:rPr sz="2450" b="0" spc="-25" dirty="0">
                <a:solidFill>
                  <a:srgbClr val="000000"/>
                </a:solidFill>
                <a:latin typeface="Verdana"/>
                <a:cs typeface="Verdana"/>
              </a:rPr>
              <a:t>e</a:t>
            </a:r>
            <a:r>
              <a:rPr sz="2450" b="0" spc="85" dirty="0">
                <a:solidFill>
                  <a:srgbClr val="000000"/>
                </a:solidFill>
                <a:latin typeface="Verdana"/>
                <a:cs typeface="Verdana"/>
              </a:rPr>
              <a:t>ading</a:t>
            </a:r>
            <a:r>
              <a:rPr sz="2450" b="0" spc="-215" dirty="0">
                <a:solidFill>
                  <a:srgbClr val="000000"/>
                </a:solidFill>
                <a:latin typeface="Verdana"/>
                <a:cs typeface="Verdana"/>
              </a:rPr>
              <a:t> </a:t>
            </a:r>
            <a:r>
              <a:rPr sz="2450" b="0" spc="-15" dirty="0">
                <a:solidFill>
                  <a:srgbClr val="000000"/>
                </a:solidFill>
                <a:latin typeface="Verdana"/>
                <a:cs typeface="Verdana"/>
              </a:rPr>
              <a:t>t</a:t>
            </a:r>
            <a:r>
              <a:rPr sz="2450" b="0" spc="60" dirty="0">
                <a:solidFill>
                  <a:srgbClr val="000000"/>
                </a:solidFill>
                <a:latin typeface="Verdana"/>
                <a:cs typeface="Verdana"/>
              </a:rPr>
              <a:t>o</a:t>
            </a:r>
            <a:r>
              <a:rPr sz="2450" b="0" spc="-215" dirty="0">
                <a:solidFill>
                  <a:srgbClr val="000000"/>
                </a:solidFill>
                <a:latin typeface="Verdana"/>
                <a:cs typeface="Verdana"/>
              </a:rPr>
              <a:t> </a:t>
            </a:r>
            <a:r>
              <a:rPr sz="2450" b="0" spc="-10" dirty="0">
                <a:solidFill>
                  <a:srgbClr val="000000"/>
                </a:solidFill>
                <a:latin typeface="Verdana"/>
                <a:cs typeface="Verdana"/>
              </a:rPr>
              <a:t>a  </a:t>
            </a:r>
            <a:r>
              <a:rPr sz="2450" b="0" spc="100" dirty="0">
                <a:solidFill>
                  <a:srgbClr val="000000"/>
                </a:solidFill>
                <a:latin typeface="Verdana"/>
                <a:cs typeface="Verdana"/>
              </a:rPr>
              <a:t>mo</a:t>
            </a:r>
            <a:r>
              <a:rPr sz="2450" b="0" spc="15" dirty="0">
                <a:solidFill>
                  <a:srgbClr val="000000"/>
                </a:solidFill>
                <a:latin typeface="Verdana"/>
                <a:cs typeface="Verdana"/>
              </a:rPr>
              <a:t>r</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55" dirty="0">
                <a:solidFill>
                  <a:srgbClr val="000000"/>
                </a:solidFill>
                <a:latin typeface="Verdana"/>
                <a:cs typeface="Verdana"/>
              </a:rPr>
              <a:t>su</a:t>
            </a:r>
            <a:r>
              <a:rPr sz="2450" b="0" spc="25" dirty="0">
                <a:solidFill>
                  <a:srgbClr val="000000"/>
                </a:solidFill>
                <a:latin typeface="Verdana"/>
                <a:cs typeface="Verdana"/>
              </a:rPr>
              <a:t>c</a:t>
            </a:r>
            <a:r>
              <a:rPr sz="2450" b="0" spc="90" dirty="0">
                <a:solidFill>
                  <a:srgbClr val="000000"/>
                </a:solidFill>
                <a:latin typeface="Verdana"/>
                <a:cs typeface="Verdana"/>
              </a:rPr>
              <a:t>c</a:t>
            </a:r>
            <a:r>
              <a:rPr sz="2450" b="0" spc="-5" dirty="0">
                <a:solidFill>
                  <a:srgbClr val="000000"/>
                </a:solidFill>
                <a:latin typeface="Verdana"/>
                <a:cs typeface="Verdana"/>
              </a:rPr>
              <a:t>essful</a:t>
            </a:r>
            <a:r>
              <a:rPr sz="2450" b="0" spc="-215" dirty="0">
                <a:solidFill>
                  <a:srgbClr val="000000"/>
                </a:solidFill>
                <a:latin typeface="Verdana"/>
                <a:cs typeface="Verdana"/>
              </a:rPr>
              <a:t> </a:t>
            </a:r>
            <a:r>
              <a:rPr sz="2450" b="0" spc="55" dirty="0">
                <a:solidFill>
                  <a:srgbClr val="000000"/>
                </a:solidFill>
                <a:latin typeface="Verdana"/>
                <a:cs typeface="Verdana"/>
              </a:rPr>
              <a:t>application</a:t>
            </a:r>
            <a:r>
              <a:rPr sz="2450" b="0" spc="-215" dirty="0">
                <a:solidFill>
                  <a:srgbClr val="000000"/>
                </a:solidFill>
                <a:latin typeface="Verdana"/>
                <a:cs typeface="Verdana"/>
              </a:rPr>
              <a:t> </a:t>
            </a:r>
            <a:r>
              <a:rPr sz="2450" b="0" spc="20" dirty="0">
                <a:solidFill>
                  <a:srgbClr val="000000"/>
                </a:solidFill>
                <a:latin typeface="Verdana"/>
                <a:cs typeface="Verdana"/>
              </a:rPr>
              <a:t>o</a:t>
            </a:r>
            <a:r>
              <a:rPr sz="2450" b="0" spc="-150" dirty="0">
                <a:solidFill>
                  <a:srgbClr val="000000"/>
                </a:solidFill>
                <a:latin typeface="Verdana"/>
                <a:cs typeface="Verdana"/>
              </a:rPr>
              <a:t>v</a:t>
            </a:r>
            <a:r>
              <a:rPr sz="2450" b="0" spc="35" dirty="0">
                <a:solidFill>
                  <a:srgbClr val="000000"/>
                </a:solidFill>
                <a:latin typeface="Verdana"/>
                <a:cs typeface="Verdana"/>
              </a:rPr>
              <a:t>e</a:t>
            </a:r>
            <a:r>
              <a:rPr sz="2450" b="0" spc="-175" dirty="0">
                <a:solidFill>
                  <a:srgbClr val="000000"/>
                </a:solidFill>
                <a:latin typeface="Verdana"/>
                <a:cs typeface="Verdana"/>
              </a:rPr>
              <a:t>r</a:t>
            </a:r>
            <a:r>
              <a:rPr sz="2450" b="0" spc="-100" dirty="0">
                <a:solidFill>
                  <a:srgbClr val="000000"/>
                </a:solidFill>
                <a:latin typeface="Verdana"/>
                <a:cs typeface="Verdana"/>
              </a:rPr>
              <a:t>all.</a:t>
            </a:r>
            <a:endParaRPr sz="24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391</Words>
  <Application>Microsoft Office PowerPoint</Application>
  <PresentationFormat>Custom</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Cambria</vt:lpstr>
      <vt:lpstr>Verdana</vt:lpstr>
      <vt:lpstr>Office Theme</vt:lpstr>
      <vt:lpstr>PowerPoint Presentation</vt:lpstr>
      <vt:lpstr>PowerPoint Presentation</vt:lpstr>
      <vt:lpstr>Introduction to User E perience</vt:lpstr>
      <vt:lpstr>Understanding Te t Input</vt:lpstr>
      <vt:lpstr>Types of Te t Fields</vt:lpstr>
      <vt:lpstr>Implementing Te t  Validation Validation ensures that user input  meets speciﬁc  before  submission. In Compose, we can  implement validation logic to  provide  to  users. This helps prevent errors and  enhances overall user satisfaction  by guiding them effectively.</vt:lpstr>
      <vt:lpstr>User Feedback  Mechanisms</vt:lpstr>
      <vt:lpstr>Best Practices for U</vt:lpstr>
      <vt:lpstr>Case Study: Successful  Implementation Let's review a case study where  effective text input and validation  practices were implemented. This  example showcases how these  strategies improved user satisfaction  and reduced input errors, leading to a  more successful application overall.</vt:lpstr>
      <vt:lpstr>PowerPoint Presentation</vt:lpstr>
      <vt:lpstr>PowerPoint Presentation</vt:lpstr>
      <vt:lpstr>Conclusion and 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Deepika Mutharasan</cp:lastModifiedBy>
  <cp:revision>5</cp:revision>
  <dcterms:created xsi:type="dcterms:W3CDTF">2024-11-15T13:21:16Z</dcterms:created>
  <dcterms:modified xsi:type="dcterms:W3CDTF">2024-11-16T03:58:44Z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2024-11-15T00:00:00Z</vt:filetime>
  </property>
  <property fmtid="{D5CDD505-2E9C-101B-9397-08002B2CF9AE}" pid="3" name="Creator">
    <vt:lpwstr>Chromium</vt:lpwstr>
  </property>
  <property fmtid="{D5CDD505-2E9C-101B-9397-08002B2CF9AE}" pid="4" name="LastSaved">
    <vt:filetime>2024-11-15T00:00:00Z</vt:filetime>
  </property>
</Properties>
</file>