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122C-26F1-AE18-8045-BB5C5507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D332B-9913-39AA-1933-D1FC300BE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D9DE-8611-A091-5AEA-04719BD5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BC55-C094-FEFE-07B9-248810E5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5231-066B-7B9C-29BA-A3B1D745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7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8D48-04D2-04F8-6A5A-BF860DAE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68C5-6BDD-F1D6-29DF-0D516A0B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A4D1-221F-C7F8-32C4-D035FEC1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68F2-5C4B-A0EB-9136-87074FBF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E8C8-088C-07A9-BF89-CC878DAE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F85FD-3279-88F8-98D0-0116D69A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B9969-BDBD-3251-3CCD-59507CD2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F9F5-4639-0FD7-697A-8FA5C61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6C5D-78D1-C69B-F652-CFDBC97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0879-4918-657C-6E7B-A4DB6C98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4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A858-DEDE-96E5-F906-C04A5249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CF8F-8A96-177D-1CF5-00E093F9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9AC9-731A-D012-C7E4-09046D0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D8B0-96D9-EEBF-CED7-FDB8EC98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2D28-FFED-73A3-2936-4E48484B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FB53-9F75-4770-2B08-385BCD8E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297A-C6F6-F086-D73A-9B7070BB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9256-C38C-2A4C-F487-77E5BD7D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D1F03-61B6-13B1-0487-B097323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2CCD-1C65-E62B-1EB0-3CBC3156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2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82BD-C1E2-61CB-B310-F7409C19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0481-EB57-BE32-BBD2-5CB64314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44302-DD98-D417-9C99-22F4490E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4D195-9109-4561-89C5-AE4C6DE2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2C1A4-C69A-74AC-6A64-6931E60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A3BE3-881D-CA30-E2B3-7E31101E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11D1-4912-3BBC-7EA4-14302E9B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0706-F8E4-F934-D586-8558F3A5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4DAF-B970-DD52-18F2-B6F668F1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19631-37B3-C16F-17DD-6C27B489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A4710-F3AA-25A3-DECB-467E0946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0D95D-D60F-C6EC-374E-94037677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97534-FC46-E2F6-9667-2396B40B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9511C-0B10-57CB-222C-E91768A9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3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8ABD-5710-05D9-C9D3-B3465477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9842C-059B-32CB-B1FA-F6B85B3E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77FC6-605D-767A-361E-0D7339AC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C0664-C6D9-CD33-3562-CD32D51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BD09-6E84-C361-F7FA-0C27129C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4D36D-EFC7-7744-F803-F7543533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FA76-E805-04FD-7F1B-93D84D22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4715-E89D-31B6-C442-EA7D7F0C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0D82-B472-4C70-8778-C28ED62E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D8AD7-8929-F316-8DF0-C3DBB835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9B06C-82F4-047F-0913-F4E13FA8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3DE3A-14B9-029C-337C-A316230F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63F09-44D7-467E-FF18-C4F467AF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6ABD-B1D6-AED3-6660-F993A606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9D80E-FB92-D330-EB0C-6B1CF3524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0957-F877-3C95-38FB-7EB6B274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A4CD0-085C-0B72-6E92-31600E2A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C149-8764-0331-3BAF-1D700C07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8AE3-9C5D-29C9-5456-64DF285E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FCB16-6EC9-0E8F-77B4-FABE237A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568F7-525F-F709-5B8E-D3F5FEC0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9FC0-B512-0E09-029E-EDAA969A8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8F8E-496A-4AC0-A723-3EA49BD38A8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D0F3-AE43-1E1B-C5E9-B582B3D7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A931-2CC9-D896-8E2D-DDBEB2C3D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B05D-36F4-4979-9354-F978A3F86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BC3E-FF6D-6079-E64A-BCF693886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Podcast Plus: A Redux-Inspired Podcast App With Dynamic Themes For Android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121C-4349-E6BA-067E-4B853C05F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68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E626-862E-53E8-FB15-A0C43787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A6FB77-158D-9CEF-5DAB-599C90479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25" y="1393065"/>
            <a:ext cx="5099810" cy="5099810"/>
          </a:xfrm>
        </p:spPr>
      </p:pic>
    </p:spTree>
    <p:extLst>
      <p:ext uri="{BB962C8B-B14F-4D97-AF65-F5344CB8AC3E}">
        <p14:creationId xmlns:p14="http://schemas.microsoft.com/office/powerpoint/2010/main" val="232269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971647-5622-602E-15BF-5DF1AEA9458C}"/>
              </a:ext>
            </a:extLst>
          </p:cNvPr>
          <p:cNvSpPr txBox="1"/>
          <p:nvPr/>
        </p:nvSpPr>
        <p:spPr>
          <a:xfrm>
            <a:off x="1000663" y="1066193"/>
            <a:ext cx="83791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Discover, download, and enjoy your </a:t>
            </a:r>
            <a:r>
              <a:rPr lang="en-IN" dirty="0" err="1"/>
              <a:t>favorite</a:t>
            </a:r>
            <a:r>
              <a:rPr lang="en-IN" dirty="0"/>
              <a:t> podcasts with Podcast Plus, a feature-rich Android app inspired by Redux principles. Personalize your listening experience with dynamic themes, intuitive discovery, and seamless </a:t>
            </a:r>
            <a:r>
              <a:rPr lang="en-IN" dirty="0" err="1"/>
              <a:t>playback.Key</a:t>
            </a:r>
            <a:r>
              <a:rPr lang="en-IN" dirty="0"/>
              <a:t> Features:- Dynamic Themes: Choose from various themes or create custom ones- Podcast Discovery: Browse top charts, categories, and recommendations- Offline Playback: Listen anywhere, anytime- Multi-Tab Support: Organize podcasts into custom tabs- Episode Notifications: Stay updated on new releases- Search and Filtering: Quick access to specific podcasts or </a:t>
            </a:r>
            <a:r>
              <a:rPr lang="en-IN" dirty="0" err="1"/>
              <a:t>episodesDesigned</a:t>
            </a:r>
            <a:r>
              <a:rPr lang="en-IN" dirty="0"/>
              <a:t> for You:- User-friendly interface- Customizable font sizes and styles- Secure data storage and encryption- Battery-efficient playback</a:t>
            </a:r>
          </a:p>
        </p:txBody>
      </p:sp>
    </p:spTree>
    <p:extLst>
      <p:ext uri="{BB962C8B-B14F-4D97-AF65-F5344CB8AC3E}">
        <p14:creationId xmlns:p14="http://schemas.microsoft.com/office/powerpoint/2010/main" val="15198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095893-EEEC-E8FB-6733-5AFD13C2A487}"/>
              </a:ext>
            </a:extLst>
          </p:cNvPr>
          <p:cNvSpPr txBox="1"/>
          <p:nvPr/>
        </p:nvSpPr>
        <p:spPr>
          <a:xfrm>
            <a:off x="2052961" y="117693"/>
            <a:ext cx="82451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com.example.podcastplayer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android.media.MediaPlayer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android.os.Bundle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androidx.activity.ComponentActivity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androidx.activity.compose.setContent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androidx.compose.foundation.BorderStroke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androidx.compose.foundation.Image</a:t>
            </a:r>
            <a:endParaRPr lang="en-IN" dirty="0"/>
          </a:p>
          <a:p>
            <a:r>
              <a:rPr lang="en-IN" dirty="0"/>
              <a:t>import androidx.compose.foundation.layout.*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androidx.compose.foundation.rememberScrollState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androidx.compose.foundation.verticalScroll</a:t>
            </a:r>
            <a:endParaRPr lang="en-IN" dirty="0"/>
          </a:p>
          <a:p>
            <a:r>
              <a:rPr lang="en-IN" dirty="0"/>
              <a:t>import androidx.compose.material.*</a:t>
            </a:r>
          </a:p>
          <a:p>
            <a:r>
              <a:rPr lang="en-IN" dirty="0"/>
              <a:t>import androidx.compose.runtime.*</a:t>
            </a:r>
          </a:p>
          <a:p>
            <a:r>
              <a:rPr lang="en-IN" dirty="0"/>
              <a:t>import </a:t>
            </a:r>
            <a:r>
              <a:rPr lang="en-IN" dirty="0" err="1"/>
              <a:t>androidx.compose.ui.Alignment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androidx.compose.ui.Modifier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androidx.compose.ui.graphics.Color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androidx.compose.ui.res.painterResource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androidx.compose.ui.text.font.FontWeight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androidx.compose.ui.text.style.TextAlign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androidx.compose.ui.unit.dp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androidx.compose.ui.unit.em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androidx.compose.ui.unit.sp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com.example.podcastplayer.ui.theme.PodcastPlayerTheme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F8D016-BFA5-8371-D0A0-D9FDC1F90041}"/>
              </a:ext>
            </a:extLst>
          </p:cNvPr>
          <p:cNvSpPr txBox="1"/>
          <p:nvPr/>
        </p:nvSpPr>
        <p:spPr>
          <a:xfrm>
            <a:off x="1768875" y="222656"/>
            <a:ext cx="60945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MainActivity</a:t>
            </a:r>
            <a:r>
              <a:rPr lang="en-IN" dirty="0"/>
              <a:t> : </a:t>
            </a:r>
            <a:r>
              <a:rPr lang="en-IN" dirty="0" err="1"/>
              <a:t>ComponentActivity</a:t>
            </a:r>
            <a:r>
              <a:rPr lang="en-IN" dirty="0"/>
              <a:t>() {</a:t>
            </a:r>
          </a:p>
          <a:p>
            <a:r>
              <a:rPr lang="en-IN" dirty="0"/>
              <a:t>    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: Bundle?) {</a:t>
            </a:r>
          </a:p>
          <a:p>
            <a:r>
              <a:rPr lang="en-IN" dirty="0"/>
              <a:t>        </a:t>
            </a:r>
            <a:r>
              <a:rPr lang="en-IN" dirty="0" err="1"/>
              <a:t>super.onCreate</a:t>
            </a:r>
            <a:r>
              <a:rPr lang="en-IN" dirty="0"/>
              <a:t>(</a:t>
            </a:r>
            <a:r>
              <a:rPr lang="en-IN" dirty="0" err="1"/>
              <a:t>savedInstanceState</a:t>
            </a:r>
            <a:r>
              <a:rPr lang="en-IN" dirty="0"/>
              <a:t>)</a:t>
            </a:r>
          </a:p>
          <a:p>
            <a:r>
              <a:rPr lang="en-IN" dirty="0"/>
              <a:t>            </a:t>
            </a:r>
            <a:r>
              <a:rPr lang="en-IN" dirty="0" err="1"/>
              <a:t>setContent</a:t>
            </a:r>
            <a:r>
              <a:rPr lang="en-IN" dirty="0"/>
              <a:t> {</a:t>
            </a:r>
          </a:p>
          <a:p>
            <a:r>
              <a:rPr lang="en-IN" dirty="0"/>
              <a:t>                </a:t>
            </a:r>
            <a:r>
              <a:rPr lang="en-IN" dirty="0" err="1"/>
              <a:t>PodcastPlayerTheme</a:t>
            </a:r>
            <a:r>
              <a:rPr lang="en-IN" dirty="0"/>
              <a:t> {</a:t>
            </a:r>
          </a:p>
          <a:p>
            <a:r>
              <a:rPr lang="en-IN" dirty="0"/>
              <a:t>                    // A surface container using the 'background' </a:t>
            </a:r>
            <a:r>
              <a:rPr lang="en-IN" dirty="0" err="1"/>
              <a:t>color</a:t>
            </a:r>
            <a:r>
              <a:rPr lang="en-IN" dirty="0"/>
              <a:t> from the theme</a:t>
            </a:r>
          </a:p>
          <a:p>
            <a:r>
              <a:rPr lang="en-IN" dirty="0"/>
              <a:t>                    Surface(</a:t>
            </a:r>
          </a:p>
          <a:p>
            <a:r>
              <a:rPr lang="en-IN" dirty="0"/>
              <a:t>                        modifier = </a:t>
            </a:r>
            <a:r>
              <a:rPr lang="en-IN" dirty="0" err="1"/>
              <a:t>Modifier.fillMaxSize</a:t>
            </a:r>
            <a:r>
              <a:rPr lang="en-IN" dirty="0"/>
              <a:t>(),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MaterialTheme.colors.background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)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playAudio</a:t>
            </a:r>
            <a:r>
              <a:rPr lang="en-IN" dirty="0"/>
              <a:t>(this)</a:t>
            </a:r>
          </a:p>
          <a:p>
            <a:endParaRPr lang="en-IN" dirty="0"/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22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B3A132-DFD9-EA47-1C6A-DE6886DBC29A}"/>
              </a:ext>
            </a:extLst>
          </p:cNvPr>
          <p:cNvSpPr txBox="1"/>
          <p:nvPr/>
        </p:nvSpPr>
        <p:spPr>
          <a:xfrm>
            <a:off x="1049784" y="0"/>
            <a:ext cx="11592018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@Composable</a:t>
            </a:r>
          </a:p>
          <a:p>
            <a:r>
              <a:rPr lang="en-IN" sz="1400" dirty="0"/>
              <a:t>fun </a:t>
            </a:r>
            <a:r>
              <a:rPr lang="en-IN" sz="1400" dirty="0" err="1"/>
              <a:t>playAudio</a:t>
            </a:r>
            <a:r>
              <a:rPr lang="en-IN" sz="1400" dirty="0"/>
              <a:t>(context: Context) {</a:t>
            </a:r>
          </a:p>
          <a:p>
            <a:endParaRPr lang="en-IN" sz="1400" dirty="0"/>
          </a:p>
          <a:p>
            <a:r>
              <a:rPr lang="en-IN" sz="1400" dirty="0"/>
              <a:t>    Column(modifier = </a:t>
            </a:r>
            <a:r>
              <a:rPr lang="en-IN" sz="1400" dirty="0" err="1"/>
              <a:t>Modifier.fillMaxSize</a:t>
            </a:r>
            <a:r>
              <a:rPr lang="en-IN" sz="1400" dirty="0"/>
              <a:t>()) {</a:t>
            </a:r>
          </a:p>
          <a:p>
            <a:endParaRPr lang="en-IN" sz="1400" dirty="0"/>
          </a:p>
          <a:p>
            <a:r>
              <a:rPr lang="en-IN" sz="1400" dirty="0"/>
              <a:t>        Column(</a:t>
            </a:r>
            <a:r>
              <a:rPr lang="en-IN" sz="1400" dirty="0" err="1"/>
              <a:t>horizontalAlignment</a:t>
            </a:r>
            <a:r>
              <a:rPr lang="en-IN" sz="1400" dirty="0"/>
              <a:t> = </a:t>
            </a:r>
            <a:r>
              <a:rPr lang="en-IN" sz="1400" dirty="0" err="1"/>
              <a:t>Alignment.CenterHorizontally</a:t>
            </a:r>
            <a:r>
              <a:rPr lang="en-IN" sz="1400" dirty="0"/>
              <a:t>, </a:t>
            </a:r>
            <a:r>
              <a:rPr lang="en-IN" sz="1400" dirty="0" err="1"/>
              <a:t>verticalArrangement</a:t>
            </a:r>
            <a:r>
              <a:rPr lang="en-IN" sz="1400" dirty="0"/>
              <a:t> = </a:t>
            </a:r>
            <a:r>
              <a:rPr lang="en-IN" sz="1400" dirty="0" err="1"/>
              <a:t>Arrangement.Center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      Text(text = "PODCAST",</a:t>
            </a:r>
          </a:p>
          <a:p>
            <a:r>
              <a:rPr lang="en-IN" sz="1400" dirty="0"/>
              <a:t>                modifier = </a:t>
            </a:r>
            <a:r>
              <a:rPr lang="en-IN" sz="1400" dirty="0" err="1"/>
              <a:t>Modifier.fillMaxWidth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textAlign</a:t>
            </a:r>
            <a:r>
              <a:rPr lang="en-IN" sz="1400" dirty="0"/>
              <a:t> = </a:t>
            </a:r>
            <a:r>
              <a:rPr lang="en-IN" sz="1400" dirty="0" err="1"/>
              <a:t>TextAlign.Center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color</a:t>
            </a:r>
            <a:r>
              <a:rPr lang="en-IN" sz="1400" dirty="0"/>
              <a:t> = </a:t>
            </a:r>
            <a:r>
              <a:rPr lang="en-IN" sz="1400" dirty="0" err="1"/>
              <a:t>Color</a:t>
            </a:r>
            <a:r>
              <a:rPr lang="en-IN" sz="1400" dirty="0"/>
              <a:t>(0xFF6a3ef9),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fontWeight</a:t>
            </a:r>
            <a:r>
              <a:rPr lang="en-IN" sz="1400" dirty="0"/>
              <a:t> = </a:t>
            </a:r>
            <a:r>
              <a:rPr lang="en-IN" sz="1400" dirty="0" err="1"/>
              <a:t>FontWeight.Bold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fontSize</a:t>
            </a:r>
            <a:r>
              <a:rPr lang="en-IN" sz="1400" dirty="0"/>
              <a:t> = 36.sp,</a:t>
            </a:r>
          </a:p>
          <a:p>
            <a:r>
              <a:rPr lang="en-IN" sz="1400" dirty="0"/>
              <a:t>                style = MaterialTheme.typography.h1,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letterSpacing</a:t>
            </a:r>
            <a:r>
              <a:rPr lang="en-IN" sz="1400" dirty="0"/>
              <a:t> = 0.1.em</a:t>
            </a:r>
          </a:p>
          <a:p>
            <a:endParaRPr lang="en-IN" sz="1400" dirty="0"/>
          </a:p>
          <a:p>
            <a:r>
              <a:rPr lang="en-IN" sz="1400" dirty="0"/>
              <a:t>            )</a:t>
            </a:r>
          </a:p>
          <a:p>
            <a:r>
              <a:rPr lang="en-IN" sz="1400" dirty="0"/>
              <a:t>        }</a:t>
            </a:r>
          </a:p>
          <a:p>
            <a:endParaRPr lang="en-IN" sz="1400" dirty="0"/>
          </a:p>
          <a:p>
            <a:r>
              <a:rPr lang="en-IN" sz="1400" dirty="0"/>
              <a:t>        Column(modifier = Modifier</a:t>
            </a:r>
          </a:p>
          <a:p>
            <a:r>
              <a:rPr lang="en-IN" sz="1400" dirty="0"/>
              <a:t>            .</a:t>
            </a:r>
            <a:r>
              <a:rPr lang="en-IN" sz="1400" dirty="0" err="1"/>
              <a:t>fillMaxSize</a:t>
            </a:r>
            <a:r>
              <a:rPr lang="en-IN" sz="1400" dirty="0"/>
              <a:t>()</a:t>
            </a:r>
          </a:p>
          <a:p>
            <a:r>
              <a:rPr lang="en-IN" sz="1400" dirty="0"/>
              <a:t>            .</a:t>
            </a:r>
            <a:r>
              <a:rPr lang="en-IN" sz="1400" dirty="0" err="1"/>
              <a:t>verticalScroll</a:t>
            </a:r>
            <a:r>
              <a:rPr lang="en-IN" sz="1400" dirty="0"/>
              <a:t>(</a:t>
            </a:r>
            <a:r>
              <a:rPr lang="en-IN" sz="1400" dirty="0" err="1"/>
              <a:t>rememberScrollState</a:t>
            </a:r>
            <a:r>
              <a:rPr lang="en-IN" sz="1400" dirty="0"/>
              <a:t>())) {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        Card(</a:t>
            </a:r>
          </a:p>
          <a:p>
            <a:r>
              <a:rPr lang="en-IN" sz="1400" dirty="0"/>
              <a:t>                elevation = 12.dp,</a:t>
            </a:r>
          </a:p>
          <a:p>
            <a:r>
              <a:rPr lang="en-IN" sz="1400" dirty="0"/>
              <a:t>                border = </a:t>
            </a:r>
            <a:r>
              <a:rPr lang="en-IN" sz="1400" dirty="0" err="1"/>
              <a:t>BorderStroke</a:t>
            </a:r>
            <a:r>
              <a:rPr lang="en-IN" sz="1400" dirty="0"/>
              <a:t>(1.dp, </a:t>
            </a:r>
            <a:r>
              <a:rPr lang="en-IN" sz="1400" dirty="0" err="1"/>
              <a:t>Color.Magenta</a:t>
            </a:r>
            <a:r>
              <a:rPr lang="en-IN" sz="1400" dirty="0"/>
              <a:t>),</a:t>
            </a:r>
          </a:p>
          <a:p>
            <a:r>
              <a:rPr lang="en-IN" sz="1400" dirty="0"/>
              <a:t>                modifier = Modifier</a:t>
            </a:r>
          </a:p>
          <a:p>
            <a:r>
              <a:rPr lang="en-IN" sz="1400" dirty="0"/>
              <a:t>                    .padding(16.dp)</a:t>
            </a:r>
          </a:p>
          <a:p>
            <a:r>
              <a:rPr lang="en-IN" sz="1400" dirty="0"/>
              <a:t>                    .</a:t>
            </a:r>
            <a:r>
              <a:rPr lang="en-IN" sz="1400" dirty="0" err="1"/>
              <a:t>fillMaxWidth</a:t>
            </a:r>
            <a:r>
              <a:rPr lang="en-IN" sz="1400" dirty="0"/>
              <a:t>()</a:t>
            </a:r>
          </a:p>
          <a:p>
            <a:r>
              <a:rPr lang="en-IN" sz="1400" dirty="0"/>
              <a:t>                    .height(250.dp)</a:t>
            </a:r>
          </a:p>
          <a:p>
            <a:r>
              <a:rPr lang="en-IN" sz="1400" dirty="0"/>
              <a:t>            )</a:t>
            </a:r>
          </a:p>
        </p:txBody>
      </p:sp>
    </p:spTree>
    <p:extLst>
      <p:ext uri="{BB962C8B-B14F-4D97-AF65-F5344CB8AC3E}">
        <p14:creationId xmlns:p14="http://schemas.microsoft.com/office/powerpoint/2010/main" val="34218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07178D-A447-2E94-DAC3-054D442110C5}"/>
              </a:ext>
            </a:extLst>
          </p:cNvPr>
          <p:cNvSpPr txBox="1"/>
          <p:nvPr/>
        </p:nvSpPr>
        <p:spPr>
          <a:xfrm>
            <a:off x="1475913" y="0"/>
            <a:ext cx="10011792" cy="726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400" dirty="0"/>
          </a:p>
          <a:p>
            <a:r>
              <a:rPr lang="en-IN" sz="1400" dirty="0"/>
              <a:t>            {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mp</a:t>
            </a:r>
            <a:r>
              <a:rPr lang="en-IN" sz="1400" dirty="0"/>
              <a:t>: </a:t>
            </a:r>
            <a:r>
              <a:rPr lang="en-IN" sz="1400" dirty="0" err="1"/>
              <a:t>MediaPlayer</a:t>
            </a:r>
            <a:r>
              <a:rPr lang="en-IN" sz="1400" dirty="0"/>
              <a:t> = </a:t>
            </a:r>
            <a:r>
              <a:rPr lang="en-IN" sz="1400" dirty="0" err="1"/>
              <a:t>MediaPlayer.create</a:t>
            </a:r>
            <a:r>
              <a:rPr lang="en-IN" sz="1400" dirty="0"/>
              <a:t>(context, </a:t>
            </a:r>
            <a:r>
              <a:rPr lang="en-IN" sz="1400" dirty="0" err="1"/>
              <a:t>R.raw.audio</a:t>
            </a:r>
            <a:r>
              <a:rPr lang="en-IN" sz="1400" dirty="0"/>
              <a:t>)</a:t>
            </a:r>
          </a:p>
          <a:p>
            <a:endParaRPr lang="en-IN" sz="1400" dirty="0"/>
          </a:p>
          <a:p>
            <a:r>
              <a:rPr lang="en-IN" sz="1400" dirty="0"/>
              <a:t>                Column(</a:t>
            </a:r>
          </a:p>
          <a:p>
            <a:r>
              <a:rPr lang="en-IN" sz="1400" dirty="0"/>
              <a:t>                    modifier = </a:t>
            </a:r>
            <a:r>
              <a:rPr lang="en-IN" sz="1400" dirty="0" err="1"/>
              <a:t>Modifier.fillMaxSize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    </a:t>
            </a:r>
            <a:r>
              <a:rPr lang="en-IN" sz="1400" dirty="0" err="1"/>
              <a:t>horizontalAlignment</a:t>
            </a:r>
            <a:r>
              <a:rPr lang="en-IN" sz="1400" dirty="0"/>
              <a:t> = </a:t>
            </a:r>
            <a:r>
              <a:rPr lang="en-IN" sz="1400" dirty="0" err="1"/>
              <a:t>Alignment.CenterHorizontally</a:t>
            </a:r>
            <a:endParaRPr lang="en-IN" sz="1400" dirty="0"/>
          </a:p>
          <a:p>
            <a:r>
              <a:rPr lang="en-IN" sz="1400" dirty="0"/>
              <a:t>                ) {</a:t>
            </a:r>
          </a:p>
          <a:p>
            <a:endParaRPr lang="en-IN" sz="1400" dirty="0"/>
          </a:p>
          <a:p>
            <a:r>
              <a:rPr lang="en-IN" sz="1400" dirty="0"/>
              <a:t>                    Image(</a:t>
            </a:r>
          </a:p>
          <a:p>
            <a:r>
              <a:rPr lang="en-IN" sz="1400" dirty="0"/>
              <a:t>                        painter = </a:t>
            </a:r>
            <a:r>
              <a:rPr lang="en-IN" sz="1400" dirty="0" err="1"/>
              <a:t>painterResource</a:t>
            </a:r>
            <a:r>
              <a:rPr lang="en-IN" sz="1400" dirty="0"/>
              <a:t>(id = </a:t>
            </a:r>
            <a:r>
              <a:rPr lang="en-IN" sz="1400" dirty="0" err="1"/>
              <a:t>R.drawable.img</a:t>
            </a:r>
            <a:r>
              <a:rPr lang="en-IN" sz="1400" dirty="0"/>
              <a:t>),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contentDescription</a:t>
            </a:r>
            <a:r>
              <a:rPr lang="en-IN" sz="1400" dirty="0"/>
              <a:t> = null,</a:t>
            </a:r>
          </a:p>
          <a:p>
            <a:r>
              <a:rPr lang="en-IN" sz="1400" dirty="0"/>
              <a:t>                        modifier = Modifier</a:t>
            </a:r>
          </a:p>
          <a:p>
            <a:r>
              <a:rPr lang="en-IN" sz="1400" dirty="0"/>
              <a:t>                            .height(150.dp)</a:t>
            </a:r>
          </a:p>
          <a:p>
            <a:r>
              <a:rPr lang="en-IN" sz="1400" dirty="0"/>
              <a:t>                            .width(200.dp),</a:t>
            </a:r>
          </a:p>
          <a:p>
            <a:endParaRPr lang="en-IN" sz="1400" dirty="0"/>
          </a:p>
          <a:p>
            <a:r>
              <a:rPr lang="en-IN" sz="1400" dirty="0"/>
              <a:t>                        )</a:t>
            </a:r>
          </a:p>
          <a:p>
            <a:endParaRPr lang="en-IN" sz="1400" dirty="0"/>
          </a:p>
          <a:p>
            <a:r>
              <a:rPr lang="en-IN" sz="1400" dirty="0"/>
              <a:t>                    Text(</a:t>
            </a:r>
          </a:p>
          <a:p>
            <a:r>
              <a:rPr lang="en-IN" sz="1400" dirty="0"/>
              <a:t>                        text = "</a:t>
            </a:r>
            <a:r>
              <a:rPr lang="en-IN" sz="1400" dirty="0" err="1"/>
              <a:t>GaurGopalDas</a:t>
            </a:r>
            <a:r>
              <a:rPr lang="en-IN" sz="1400" dirty="0"/>
              <a:t> Returns To TRS - Life, Monkhood &amp; Spirituality",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textAlign</a:t>
            </a:r>
            <a:r>
              <a:rPr lang="en-IN" sz="1400" dirty="0"/>
              <a:t> = </a:t>
            </a:r>
            <a:r>
              <a:rPr lang="en-IN" sz="1400" dirty="0" err="1"/>
              <a:t>TextAlign.Center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                modifier = </a:t>
            </a:r>
            <a:r>
              <a:rPr lang="en-IN" sz="1400" dirty="0" err="1"/>
              <a:t>Modifier.padding</a:t>
            </a:r>
            <a:r>
              <a:rPr lang="en-IN" sz="1400" dirty="0"/>
              <a:t>(start = 20.dp, end = 20.dp)</a:t>
            </a:r>
          </a:p>
          <a:p>
            <a:r>
              <a:rPr lang="en-IN" sz="1400" dirty="0"/>
              <a:t>                    )</a:t>
            </a:r>
          </a:p>
          <a:p>
            <a:r>
              <a:rPr lang="en-IN" sz="1400" dirty="0"/>
              <a:t>                    Row() {</a:t>
            </a:r>
          </a:p>
          <a:p>
            <a:endParaRPr lang="en-IN" sz="1400" dirty="0"/>
          </a:p>
          <a:p>
            <a:r>
              <a:rPr lang="en-IN" sz="1400" dirty="0"/>
              <a:t>                        </a:t>
            </a:r>
            <a:r>
              <a:rPr lang="en-IN" sz="1400" dirty="0" err="1"/>
              <a:t>IconButton</a:t>
            </a:r>
            <a:r>
              <a:rPr lang="en-IN" sz="1400" dirty="0"/>
              <a:t>(</a:t>
            </a:r>
            <a:r>
              <a:rPr lang="en-IN" sz="1400" dirty="0" err="1"/>
              <a:t>onClick</a:t>
            </a:r>
            <a:r>
              <a:rPr lang="en-IN" sz="1400" dirty="0"/>
              <a:t> = { </a:t>
            </a:r>
            <a:r>
              <a:rPr lang="en-IN" sz="1400" dirty="0" err="1"/>
              <a:t>mp.start</a:t>
            </a:r>
            <a:r>
              <a:rPr lang="en-IN" sz="1400" dirty="0"/>
              <a:t>() }, modifier = </a:t>
            </a:r>
            <a:r>
              <a:rPr lang="en-IN" sz="1400" dirty="0" err="1"/>
              <a:t>Modifier.size</a:t>
            </a:r>
            <a:r>
              <a:rPr lang="en-IN" sz="1400" dirty="0"/>
              <a:t>(35.dp)) {</a:t>
            </a:r>
          </a:p>
          <a:p>
            <a:r>
              <a:rPr lang="en-IN" sz="1400" dirty="0"/>
              <a:t>                            Icon(</a:t>
            </a:r>
          </a:p>
          <a:p>
            <a:r>
              <a:rPr lang="en-IN" sz="1400" dirty="0"/>
              <a:t>                                painter = </a:t>
            </a:r>
            <a:r>
              <a:rPr lang="en-IN" sz="1400" dirty="0" err="1"/>
              <a:t>painterResource</a:t>
            </a:r>
            <a:r>
              <a:rPr lang="en-IN" sz="1400" dirty="0"/>
              <a:t>(id = </a:t>
            </a:r>
            <a:r>
              <a:rPr lang="en-IN" sz="1400" dirty="0" err="1"/>
              <a:t>R.drawable.play</a:t>
            </a:r>
            <a:r>
              <a:rPr lang="en-IN" sz="1400" dirty="0"/>
              <a:t>),</a:t>
            </a:r>
          </a:p>
          <a:p>
            <a:r>
              <a:rPr lang="en-IN" sz="1400" dirty="0"/>
              <a:t>                                </a:t>
            </a:r>
            <a:r>
              <a:rPr lang="en-IN" sz="1400" dirty="0" err="1"/>
              <a:t>contentDescription</a:t>
            </a:r>
            <a:r>
              <a:rPr lang="en-IN" sz="1400" dirty="0"/>
              <a:t> = ""</a:t>
            </a:r>
          </a:p>
          <a:p>
            <a:r>
              <a:rPr lang="en-IN" sz="1400" dirty="0"/>
              <a:t>                            )</a:t>
            </a:r>
          </a:p>
          <a:p>
            <a:r>
              <a:rPr lang="en-IN" sz="1400" dirty="0"/>
              <a:t>                        }</a:t>
            </a:r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50E58-0C39-524C-0EC1-F82606CF6004}"/>
              </a:ext>
            </a:extLst>
          </p:cNvPr>
          <p:cNvSpPr txBox="1"/>
          <p:nvPr/>
        </p:nvSpPr>
        <p:spPr>
          <a:xfrm>
            <a:off x="1697854" y="173011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sz="1800" dirty="0" err="1"/>
              <a:t>IconButton</a:t>
            </a:r>
            <a:r>
              <a:rPr lang="en-IN" sz="1800" dirty="0"/>
              <a:t>(</a:t>
            </a:r>
            <a:r>
              <a:rPr lang="en-IN" sz="1800" dirty="0" err="1"/>
              <a:t>onClick</a:t>
            </a:r>
            <a:r>
              <a:rPr lang="en-IN" sz="1800" dirty="0"/>
              <a:t> = { </a:t>
            </a:r>
            <a:r>
              <a:rPr lang="en-IN" sz="1800" dirty="0" err="1"/>
              <a:t>mp.pause</a:t>
            </a:r>
            <a:r>
              <a:rPr lang="en-IN" sz="1800" dirty="0"/>
              <a:t>() }, modifier = </a:t>
            </a:r>
            <a:r>
              <a:rPr lang="en-IN" sz="1800" dirty="0" err="1"/>
              <a:t>Modifier.size</a:t>
            </a:r>
            <a:r>
              <a:rPr lang="en-IN" sz="1800" dirty="0"/>
              <a:t>(35.dp)) {</a:t>
            </a:r>
          </a:p>
          <a:p>
            <a:r>
              <a:rPr lang="en-IN" sz="1800" dirty="0"/>
              <a:t>                            Icon(</a:t>
            </a:r>
          </a:p>
          <a:p>
            <a:r>
              <a:rPr lang="en-IN" sz="1800" dirty="0"/>
              <a:t>                                painter = </a:t>
            </a:r>
            <a:r>
              <a:rPr lang="en-IN" sz="1800" dirty="0" err="1"/>
              <a:t>painterResource</a:t>
            </a:r>
            <a:r>
              <a:rPr lang="en-IN" sz="1800" dirty="0"/>
              <a:t>(id = </a:t>
            </a:r>
            <a:r>
              <a:rPr lang="en-IN" sz="1800" dirty="0" err="1"/>
              <a:t>R.drawable.pause</a:t>
            </a:r>
            <a:r>
              <a:rPr lang="en-IN" sz="1800" dirty="0"/>
              <a:t>),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contentDescription</a:t>
            </a:r>
            <a:r>
              <a:rPr lang="en-IN" dirty="0"/>
              <a:t> = ""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endParaRPr lang="en-IN" dirty="0"/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endParaRPr lang="en-IN" dirty="0"/>
          </a:p>
          <a:p>
            <a:r>
              <a:rPr lang="en-IN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12155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65C290-6B5D-1796-1531-2C4063B181E9}"/>
              </a:ext>
            </a:extLst>
          </p:cNvPr>
          <p:cNvSpPr txBox="1"/>
          <p:nvPr/>
        </p:nvSpPr>
        <p:spPr>
          <a:xfrm>
            <a:off x="1685026" y="0"/>
            <a:ext cx="8292860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sz="1400" dirty="0"/>
              <a:t>Card(</a:t>
            </a:r>
          </a:p>
          <a:p>
            <a:r>
              <a:rPr lang="en-IN" sz="1400" dirty="0"/>
              <a:t>                elevation = 12.dp,</a:t>
            </a:r>
          </a:p>
          <a:p>
            <a:r>
              <a:rPr lang="en-IN" sz="1400" dirty="0"/>
              <a:t>                border = </a:t>
            </a:r>
            <a:r>
              <a:rPr lang="en-IN" sz="1400" dirty="0" err="1"/>
              <a:t>BorderStroke</a:t>
            </a:r>
            <a:r>
              <a:rPr lang="en-IN" sz="1400" dirty="0"/>
              <a:t>(1.dp, </a:t>
            </a:r>
            <a:r>
              <a:rPr lang="en-IN" sz="1400" dirty="0" err="1"/>
              <a:t>Color.Magenta</a:t>
            </a:r>
            <a:r>
              <a:rPr lang="en-IN" sz="1400" dirty="0"/>
              <a:t>),</a:t>
            </a:r>
          </a:p>
          <a:p>
            <a:r>
              <a:rPr lang="en-IN" sz="1400" dirty="0"/>
              <a:t>                modifier = Modifier</a:t>
            </a:r>
          </a:p>
          <a:p>
            <a:r>
              <a:rPr lang="en-IN" sz="1400" dirty="0"/>
              <a:t>                    .padding(16.dp)</a:t>
            </a:r>
          </a:p>
          <a:p>
            <a:r>
              <a:rPr lang="en-IN" sz="1400" dirty="0"/>
              <a:t>                    .</a:t>
            </a:r>
            <a:r>
              <a:rPr lang="en-IN" sz="1400" dirty="0" err="1"/>
              <a:t>fillMaxWidth</a:t>
            </a:r>
            <a:r>
              <a:rPr lang="en-IN" sz="1400" dirty="0"/>
              <a:t>()</a:t>
            </a:r>
          </a:p>
          <a:p>
            <a:r>
              <a:rPr lang="en-IN" sz="1400" dirty="0"/>
              <a:t>                    .height(250.dp)</a:t>
            </a:r>
          </a:p>
          <a:p>
            <a:r>
              <a:rPr lang="en-IN" sz="1400" dirty="0"/>
              <a:t>            )</a:t>
            </a:r>
          </a:p>
          <a:p>
            <a:r>
              <a:rPr lang="en-IN" sz="1400" dirty="0"/>
              <a:t>            {</a:t>
            </a:r>
          </a:p>
          <a:p>
            <a:r>
              <a:rPr lang="en-IN" sz="1400" dirty="0"/>
              <a:t>                </a:t>
            </a:r>
            <a:r>
              <a:rPr lang="en-IN" sz="1400" dirty="0" err="1"/>
              <a:t>val</a:t>
            </a:r>
            <a:r>
              <a:rPr lang="en-IN" sz="1400" dirty="0"/>
              <a:t> </a:t>
            </a:r>
            <a:r>
              <a:rPr lang="en-IN" sz="1400" dirty="0" err="1"/>
              <a:t>mp</a:t>
            </a:r>
            <a:r>
              <a:rPr lang="en-IN" sz="1400" dirty="0"/>
              <a:t>: </a:t>
            </a:r>
            <a:r>
              <a:rPr lang="en-IN" sz="1400" dirty="0" err="1"/>
              <a:t>MediaPlayer</a:t>
            </a:r>
            <a:r>
              <a:rPr lang="en-IN" sz="1400" dirty="0"/>
              <a:t> = </a:t>
            </a:r>
            <a:r>
              <a:rPr lang="en-IN" sz="1400" dirty="0" err="1"/>
              <a:t>MediaPlayer.create</a:t>
            </a:r>
            <a:r>
              <a:rPr lang="en-IN" sz="1400" dirty="0"/>
              <a:t>(context, R.raw.audio_1)</a:t>
            </a:r>
          </a:p>
          <a:p>
            <a:endParaRPr lang="en-IN" sz="1400" dirty="0"/>
          </a:p>
          <a:p>
            <a:r>
              <a:rPr lang="en-IN" sz="1400" dirty="0"/>
              <a:t>                Column(</a:t>
            </a:r>
          </a:p>
          <a:p>
            <a:r>
              <a:rPr lang="en-IN" sz="1400" dirty="0"/>
              <a:t>                    modifier = </a:t>
            </a:r>
            <a:r>
              <a:rPr lang="en-IN" sz="1400" dirty="0" err="1"/>
              <a:t>Modifier.fillMaxSize</a:t>
            </a:r>
            <a:r>
              <a:rPr lang="en-IN" sz="1400" dirty="0"/>
              <a:t>(),</a:t>
            </a:r>
          </a:p>
          <a:p>
            <a:r>
              <a:rPr lang="en-IN" sz="1400" dirty="0"/>
              <a:t>                    </a:t>
            </a:r>
            <a:r>
              <a:rPr lang="en-IN" sz="1400" dirty="0" err="1"/>
              <a:t>horizontalAlignment</a:t>
            </a:r>
            <a:r>
              <a:rPr lang="en-IN" sz="1400" dirty="0"/>
              <a:t> = </a:t>
            </a:r>
            <a:r>
              <a:rPr lang="en-IN" sz="1400" dirty="0" err="1"/>
              <a:t>Alignment.CenterHorizontally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                ) {</a:t>
            </a:r>
          </a:p>
          <a:p>
            <a:endParaRPr lang="en-IN" sz="1400" dirty="0"/>
          </a:p>
          <a:p>
            <a:r>
              <a:rPr lang="en-IN" sz="1400" dirty="0"/>
              <a:t>                    Image(</a:t>
            </a:r>
          </a:p>
          <a:p>
            <a:r>
              <a:rPr lang="en-IN" sz="1400" dirty="0"/>
              <a:t>                        painter = </a:t>
            </a:r>
            <a:r>
              <a:rPr lang="en-IN" sz="1400" dirty="0" err="1"/>
              <a:t>painterResource</a:t>
            </a:r>
            <a:r>
              <a:rPr lang="en-IN" sz="1400" dirty="0"/>
              <a:t>(id = R.drawable.img_1),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contentDescription</a:t>
            </a:r>
            <a:r>
              <a:rPr lang="en-IN" sz="1400" dirty="0"/>
              <a:t> = null,</a:t>
            </a:r>
          </a:p>
          <a:p>
            <a:r>
              <a:rPr lang="en-IN" sz="1400" dirty="0"/>
              <a:t>                        modifier = Modifier</a:t>
            </a:r>
          </a:p>
          <a:p>
            <a:r>
              <a:rPr lang="en-IN" sz="1400" dirty="0"/>
              <a:t>                            .height(150.dp)</a:t>
            </a:r>
          </a:p>
          <a:p>
            <a:r>
              <a:rPr lang="en-IN" sz="1400" dirty="0"/>
              <a:t>                            .width(200.dp)</a:t>
            </a:r>
          </a:p>
          <a:p>
            <a:r>
              <a:rPr lang="en-IN" sz="1400" dirty="0"/>
              <a:t>                    )</a:t>
            </a:r>
          </a:p>
          <a:p>
            <a:endParaRPr lang="en-IN" sz="1400" dirty="0"/>
          </a:p>
          <a:p>
            <a:r>
              <a:rPr lang="en-IN" sz="1400" dirty="0"/>
              <a:t>                    Text(</a:t>
            </a:r>
          </a:p>
          <a:p>
            <a:r>
              <a:rPr lang="en-IN" sz="1400" dirty="0"/>
              <a:t>                        text = "Haunted Houses, Evil Spirits &amp; The Paranormal Explained | </a:t>
            </a:r>
            <a:r>
              <a:rPr lang="en-IN" sz="1400" dirty="0" err="1"/>
              <a:t>Sarbajeet</a:t>
            </a:r>
            <a:r>
              <a:rPr lang="en-IN" sz="1400" dirty="0"/>
              <a:t> Mohanty",</a:t>
            </a:r>
          </a:p>
          <a:p>
            <a:r>
              <a:rPr lang="en-IN" sz="1400" dirty="0"/>
              <a:t>                        </a:t>
            </a:r>
            <a:r>
              <a:rPr lang="en-IN" sz="1400" dirty="0" err="1"/>
              <a:t>textAlign</a:t>
            </a:r>
            <a:r>
              <a:rPr lang="en-IN" sz="1400" dirty="0"/>
              <a:t> = </a:t>
            </a:r>
            <a:r>
              <a:rPr lang="en-IN" sz="1400" dirty="0" err="1"/>
              <a:t>TextAlign.Center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                modifier = </a:t>
            </a:r>
            <a:r>
              <a:rPr lang="en-IN" sz="1400" dirty="0" err="1"/>
              <a:t>Modifier.padding</a:t>
            </a:r>
            <a:r>
              <a:rPr lang="en-IN" sz="1400" dirty="0"/>
              <a:t>(start = 20.dp, end = 20.dp)</a:t>
            </a:r>
          </a:p>
          <a:p>
            <a:r>
              <a:rPr lang="en-IN" sz="1400" dirty="0"/>
              <a:t>                    )</a:t>
            </a:r>
          </a:p>
          <a:p>
            <a:endParaRPr lang="en-IN" sz="1400" dirty="0"/>
          </a:p>
          <a:p>
            <a:r>
              <a:rPr lang="en-IN" sz="1400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5130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0647A7-2A05-8CE2-B70E-086DC75BD1A1}"/>
              </a:ext>
            </a:extLst>
          </p:cNvPr>
          <p:cNvSpPr txBox="1"/>
          <p:nvPr/>
        </p:nvSpPr>
        <p:spPr>
          <a:xfrm>
            <a:off x="931653" y="291246"/>
            <a:ext cx="609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sz="1400" dirty="0"/>
              <a:t>Row() {</a:t>
            </a:r>
          </a:p>
          <a:p>
            <a:endParaRPr lang="en-IN" sz="1400" dirty="0"/>
          </a:p>
          <a:p>
            <a:r>
              <a:rPr lang="en-IN" sz="1400" dirty="0"/>
              <a:t>                        </a:t>
            </a:r>
            <a:r>
              <a:rPr lang="en-IN" sz="1400" dirty="0" err="1"/>
              <a:t>IconButton</a:t>
            </a:r>
            <a:r>
              <a:rPr lang="en-IN" sz="1400" dirty="0"/>
              <a:t>(</a:t>
            </a:r>
            <a:r>
              <a:rPr lang="en-IN" sz="1400" dirty="0" err="1"/>
              <a:t>onClick</a:t>
            </a:r>
            <a:r>
              <a:rPr lang="en-IN" sz="1400" dirty="0"/>
              <a:t> = { </a:t>
            </a:r>
            <a:r>
              <a:rPr lang="en-IN" sz="1400" dirty="0" err="1"/>
              <a:t>mp.start</a:t>
            </a:r>
            <a:r>
              <a:rPr lang="en-IN" sz="1400" dirty="0"/>
              <a:t>() }, modifier = </a:t>
            </a:r>
            <a:r>
              <a:rPr lang="en-IN" sz="1400" dirty="0" err="1"/>
              <a:t>Modifier.size</a:t>
            </a:r>
            <a:r>
              <a:rPr lang="en-IN" sz="1400" dirty="0"/>
              <a:t>(35.dp)) {</a:t>
            </a:r>
          </a:p>
          <a:p>
            <a:r>
              <a:rPr lang="en-IN" sz="1400" dirty="0"/>
              <a:t>                            Icon(</a:t>
            </a:r>
          </a:p>
          <a:p>
            <a:r>
              <a:rPr lang="en-IN" sz="1400" dirty="0"/>
              <a:t>                                painter = </a:t>
            </a:r>
            <a:r>
              <a:rPr lang="en-IN" sz="1400" dirty="0" err="1"/>
              <a:t>painterResource</a:t>
            </a:r>
            <a:r>
              <a:rPr lang="en-IN" sz="1400" dirty="0"/>
              <a:t>(id = </a:t>
            </a:r>
            <a:r>
              <a:rPr lang="en-IN" sz="1400" dirty="0" err="1"/>
              <a:t>R.drawable.play</a:t>
            </a:r>
            <a:r>
              <a:rPr lang="en-IN" sz="1400" dirty="0"/>
              <a:t>),</a:t>
            </a:r>
          </a:p>
          <a:p>
            <a:r>
              <a:rPr lang="en-IN" sz="1400" dirty="0"/>
              <a:t>                                </a:t>
            </a:r>
            <a:r>
              <a:rPr lang="en-IN" sz="1400" dirty="0" err="1"/>
              <a:t>contentDescription</a:t>
            </a:r>
            <a:r>
              <a:rPr lang="en-IN" sz="1400" dirty="0"/>
              <a:t> = ""</a:t>
            </a:r>
          </a:p>
          <a:p>
            <a:r>
              <a:rPr lang="en-IN" sz="1400" dirty="0"/>
              <a:t>                            )</a:t>
            </a:r>
          </a:p>
          <a:p>
            <a:r>
              <a:rPr lang="en-IN" sz="1400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9848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Podcast Plus: A Redux-Inspired Podcast App With Dynamic Themes For Android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Podcast Plus: A Redux-Inspired Podcast App With Dynamic Themes For Android</dc:title>
  <dc:creator>bharath k</dc:creator>
  <cp:lastModifiedBy>kavya kavya</cp:lastModifiedBy>
  <cp:revision>2</cp:revision>
  <dcterms:created xsi:type="dcterms:W3CDTF">2024-11-15T10:58:09Z</dcterms:created>
  <dcterms:modified xsi:type="dcterms:W3CDTF">2024-11-15T16:04:41Z</dcterms:modified>
</cp:coreProperties>
</file>