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5" r:id="rId6"/>
    <p:sldId id="257" r:id="rId7"/>
    <p:sldId id="260" r:id="rId8"/>
    <p:sldId id="266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Introduction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 Mission and Goals</a:t>
          </a:r>
          <a:endParaRPr lang="en-US" dirty="0">
            <a:solidFill>
              <a:schemeClr val="bg1"/>
            </a:solidFill>
          </a:endParaRP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Benefits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Procedure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Conclusion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Introduction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1"/>
              </a:solidFill>
            </a:rPr>
            <a:t> Mission and Goals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Benefits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Procedure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Conclusion</a:t>
          </a:r>
        </a:p>
      </dsp:txBody>
      <dsp:txXfrm>
        <a:off x="1150288" y="4984278"/>
        <a:ext cx="5641034" cy="99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Learnify Me</a:t>
            </a: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An innovative educational platform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41B7-365D-4C70-83A4-EA181AD8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26D-B5DA-4D77-B86D-DD7BA1A8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Thanmayee Vempati</a:t>
            </a:r>
          </a:p>
          <a:p>
            <a:pPr lv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Itaraju Kavya Priya</a:t>
            </a:r>
          </a:p>
          <a:p>
            <a:pPr lv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P.Bhavya Sri</a:t>
            </a:r>
          </a:p>
          <a:p>
            <a:pPr lv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A.Ruthvika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B6EA1-D737-4567-8477-D2976F902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Course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723783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0"/>
            <a:ext cx="2766392" cy="144921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165"/>
            <a:ext cx="8279296" cy="3951797"/>
          </a:xfrm>
        </p:spPr>
        <p:txBody>
          <a:bodyPr>
            <a:normAutofit/>
          </a:bodyPr>
          <a:lstStyle/>
          <a:p>
            <a:r>
              <a:rPr lang="en-US" noProof="1"/>
              <a:t>Mission: Empowering learners through innovative online resources.</a:t>
            </a:r>
          </a:p>
          <a:p>
            <a:r>
              <a:rPr lang="en-US" noProof="1"/>
              <a:t>Vision: Revolutionizing education through accessible and engaging platforms.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is an innovative online learning platform designed to provide engaging and effective educational resources to learners of all ages.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 diverse range of courses spanning various subjects and skill levels, Learnify Me aims to empower individuals to pursue their learning goals at their own pace and convenience.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Through interactive lessons, quizzes, and multimedia content, learners can acquire new knowledge and skills in a fun and interactive way.</a:t>
            </a:r>
            <a:endParaRPr lang="en-US" noProof="1"/>
          </a:p>
          <a:p>
            <a:endParaRPr lang="en-IN" dirty="0"/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 Mission and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9814-4192-42D3-8122-8C9EEC6D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Mission and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0420-656E-4CEF-A496-8834440C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94844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Leveraging the power of the MERN (MongoDB, Express.js, React, Node.js) stack, we aim to create a dynamic and interactive platform that empowers learners to unlock their full potential through lifelong learning.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Accessibility: We aim to make education accessible to learners of all backgrounds, regardless of geographic location, socioeconomic status, or physical limitations.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Quality: We are committed to delivering content that meets the highest standards of educational excellence, ensuring that learners receive valuable and impactful learning experiences.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Diversity: We strive to offer a diverse range of courses and learning materials to cater to the varied interests and needs of our global audience.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Flexibility: We provide flexible learning options that allow individuals to learn at their own pace, on their own schedule, and from any location with internet access.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Innovation: We continually innovate and adapt to incorporate the latest advancements in educational technology and pedagogy, enhancing the learning experience for our users.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664BB-93FC-4573-8902-09CC6A6C3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ED651-31A5-42B1-97C8-27B5A15E8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/>
              <a:t>Introduction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D8227-00D4-4F5D-AB03-C9C41A230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 Mission and Goals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62DBF-9B94-493A-8CC9-259F0EBB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74185-BD4A-4C66-A753-1AD436124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07D4D6-4572-4A1E-9109-F61C95ADA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464" y="303301"/>
            <a:ext cx="5562666" cy="1449216"/>
          </a:xfrm>
        </p:spPr>
        <p:txBody>
          <a:bodyPr/>
          <a:lstStyle/>
          <a:p>
            <a:r>
              <a:rPr lang="en-US" dirty="0"/>
              <a:t>How is it useful for users?</a:t>
            </a:r>
          </a:p>
        </p:txBody>
      </p:sp>
      <p:pic>
        <p:nvPicPr>
          <p:cNvPr id="7" name="Picture Placeholder 6" descr="Woman with an AR headset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5453336" cy="67278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464" y="1825625"/>
            <a:ext cx="5562666" cy="4351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Flexible Learning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Users can access courses at their own pace and convenience, fitting learning around their busy schedules.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Wide Range of Topics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With a diverse selection of courses spanning various subjects and skill levels, Learnify Me caters to a broad range of interests and learning goals.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Accessible Anywhere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As an online platform, Learnify Me can be accessed from anywhere with an internet connection, enabling learning on-the-go.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High-Quality Content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Courses on Learnify Me are curated to ensure high-quality content, providing users with valuable knowledge and skills.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Interactive Learning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Many courses feature interactive elements such as quizzes, assignments, and multimedia content, making the learning experience engaging and enjoyable.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Community Interaction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Users can engage with instructors and fellow learners through discussion forums and collaborative projects, fostering a sense of community and facilitating peer learning.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Professional Development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Learnify Me offers courses that help individuals enhance their professional skills and advance their careers, making it a valuable resource for lifelong learning and career growth.</a:t>
            </a:r>
          </a:p>
          <a:p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4698"/>
            <a:ext cx="2552123" cy="166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 Mission and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24229"/>
            <a:ext cx="2552123" cy="19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E4AC-89AE-41AE-943C-CE337B20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2594113" cy="772107"/>
          </a:xfrm>
        </p:spPr>
        <p:txBody>
          <a:bodyPr/>
          <a:lstStyle/>
          <a:p>
            <a:r>
              <a:rPr lang="en-US" dirty="0"/>
              <a:t>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2932-13A6-492E-960D-F77F1A27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91"/>
            <a:ext cx="10515600" cy="4562472"/>
          </a:xfrm>
        </p:spPr>
        <p:txBody>
          <a:bodyPr>
            <a:noAutofit/>
          </a:bodyPr>
          <a:lstStyle/>
          <a:p>
            <a:r>
              <a:rPr lang="en-US" sz="1400" dirty="0"/>
              <a:t>Go to the LEARNFY ME website.</a:t>
            </a:r>
          </a:p>
          <a:p>
            <a:r>
              <a:rPr lang="en-US" sz="1400" dirty="0"/>
              <a:t>Click on the 'Sign Up' button.</a:t>
            </a:r>
          </a:p>
          <a:p>
            <a:r>
              <a:rPr lang="en-US" sz="1400" dirty="0"/>
              <a:t>Fill out the registration form with your personal information.</a:t>
            </a:r>
          </a:p>
          <a:p>
            <a:r>
              <a:rPr lang="en-US" sz="1400" dirty="0"/>
              <a:t>Create a username and password.</a:t>
            </a:r>
          </a:p>
          <a:p>
            <a:r>
              <a:rPr lang="en-US" sz="1400" dirty="0"/>
              <a:t>Click 'Submit' to complete the registration process.</a:t>
            </a:r>
          </a:p>
          <a:p>
            <a:r>
              <a:rPr lang="en-US" sz="1400" dirty="0"/>
              <a:t>Navigating the Website</a:t>
            </a:r>
          </a:p>
          <a:p>
            <a:r>
              <a:rPr lang="en-US" sz="1400" dirty="0"/>
              <a:t>After logging in, you will be directed to the homepage.</a:t>
            </a:r>
          </a:p>
          <a:p>
            <a:r>
              <a:rPr lang="en-US" sz="1400" dirty="0"/>
              <a:t>From the homepage, you can access different sections of the website, such as courses, tutorials, and resources.</a:t>
            </a:r>
          </a:p>
          <a:p>
            <a:r>
              <a:rPr lang="en-US" sz="1400" dirty="0"/>
              <a:t>Use the navigation menu at the top of the page to easily switch between sections.</a:t>
            </a:r>
          </a:p>
          <a:p>
            <a:r>
              <a:rPr lang="en-US" sz="1400" dirty="0"/>
              <a:t>Accessing Learning Materials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Once you are logged in, you can browse through the available courses and tutorials.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Click on a course or tutorial to access the learning materials.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Each course or tutorial will have a series of lessons or modules.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Click on a lesson or module to view the content and complete the exercises.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Track your progress and achievements in your user profile.</a:t>
            </a: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F991-363F-48DD-948D-A426E5E87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E68B1-1711-46F6-8830-4652E3125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557CE-749D-4A0E-8ADF-D52A942F8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 Mission and Goals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0D55B-89BD-4797-82B7-5A4AA619F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4" y="6361475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19E39-44E0-418C-B63F-ADB6853AF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4326549-AE61-47E3-B4F6-919CDAD4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1" y="6269908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Learnify Me is an innovative online learning platform with a mission to democratize education and empower individuals worldwide to pursue their learning goals. </a:t>
            </a:r>
          </a:p>
          <a:p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By offering a wide range of high-quality courses, flexible learning options, and interactive content, Learnify Me provides users with a valuable and accessible learning experience. </a:t>
            </a:r>
          </a:p>
          <a:p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Whether users are seeking to develop new skills, explore new interests, or advance their careers, Learnify Me offers a platform for lifelong learning and personal growth. </a:t>
            </a:r>
          </a:p>
          <a:p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With its commitment to accessibility, quality, diversity, and innovation, Learnify Me stands as a valuable resource for individuals looking to unlock their full potential through education.</a:t>
            </a:r>
            <a:endParaRPr lang="en-US" sz="18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 Mission and Goals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98415_win32_fixed" id="{1E7205E9-DD76-422B-B9FD-343E9C2C894B}" vid="{008E2BBC-A2E4-4140-B026-F6CAB7840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7B5194-E537-408E-9CFF-66A6141D5DE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60</TotalTime>
  <Words>828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Wingdings</vt:lpstr>
      <vt:lpstr>Office Theme</vt:lpstr>
      <vt:lpstr>Learnify Me</vt:lpstr>
      <vt:lpstr>Team 6</vt:lpstr>
      <vt:lpstr>Course Outline</vt:lpstr>
      <vt:lpstr>Introduction</vt:lpstr>
      <vt:lpstr> Mission and Goals</vt:lpstr>
      <vt:lpstr>How is it useful for users?</vt:lpstr>
      <vt:lpstr>Procedure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Learnify Me</dc:title>
  <dc:creator>Thanmayee Vempati</dc:creator>
  <cp:lastModifiedBy>Thanmayee Vempati</cp:lastModifiedBy>
  <cp:revision>2</cp:revision>
  <dcterms:created xsi:type="dcterms:W3CDTF">2024-02-27T12:42:07Z</dcterms:created>
  <dcterms:modified xsi:type="dcterms:W3CDTF">2024-02-27T13:42:24Z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