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6A1A-F149-3A8A-375D-DBD5AA2F9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3A6F5-1607-3FA5-0D45-3207B5A1A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775D-144B-C4E3-8486-A165105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68DB-EBF7-05D1-9D29-1D8C41C7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DAF7-AC20-3A0F-3B27-11498583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57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35E6-6AD0-60FC-E805-57140152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6CA57-EF9A-5D34-5F0E-D171FCCD2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321E-6230-80DF-A941-C233812A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15BA-5B71-0874-0339-95848E54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E9CB-9C3B-8E38-335E-9284FE23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4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58D51-9B57-31DB-A61B-99D67D80F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E3A2D-6D19-63A6-44A4-3553C58DE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36B26-784A-5553-F2B8-37E1F9EC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52D58-8FE3-5C5D-8E7D-BF5B3759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28E4-0E46-A47E-5367-7DD8C1BD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6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BECE-79AF-FEF3-ECAD-E7FB78F8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7174-8D27-7CE4-0832-DB575460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615E-1967-0C73-E28F-56CFDCC6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4888-817F-75E5-416C-039A0E69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4AC7-D936-04AA-4618-C6019F3C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C1EA-68DB-43A4-EBAC-6E5EB079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872EB-C074-971E-2282-9B13179E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2715-1BEC-860F-D1D0-A91C0FE4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AD82-6178-3F28-CA95-68177EB9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1A41-5555-E143-E178-20FE1ADF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1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7DB4-E790-D5CC-D567-FAE3678D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C506-0921-3F86-E370-57AE8BDE9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C08E0-D342-247B-9923-A39627D98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6AA8-CAA2-ACC6-2AF9-DCBFFBCC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7657-4A66-B7CE-7D5F-D75A07EE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AA97F-4575-E47C-C5C8-A8A11E61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2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19B9-FF71-6901-18C5-175C426E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E8E16-6091-E1F9-0B95-0D6A8297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0CAE6-CCFD-BD77-7BB3-5663A65A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D21AC-0DA0-22DF-0F68-8299186A6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F6F58-E670-852C-DF80-789FA5875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AC164-DE64-3B06-5275-AF30E9B6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249E7-A432-7C03-A4DA-F73D8382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C51A3-A218-D786-D83A-60CB1207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3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4944-DE35-4168-AF05-51241C01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2C175-89A6-2A3B-65C6-96663F7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E65B-84CD-7D1F-1429-613821CF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30D3E-23A7-41B9-2758-E5F6ED09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6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2BC8E-7655-F428-36B1-3E72590A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BA99E-AFCD-4165-7A54-3F014218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96D9-BFBB-2C07-ABBF-60899274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2B7A-B16A-0B92-89EE-46FA4053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4B9F-5824-8D90-3247-4E654FBD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314E0-CE7B-1A51-BE86-65E7DD985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9888-34E5-8FAD-0F3C-C783BDE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B5F8F-B5AD-8698-052B-05F5FA70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4A3B3-F33B-DA6B-70D8-CF8027A1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142E-5273-4BD0-CD44-1BCCF27D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F6597-0CC6-29DE-6B96-E0C33B706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2F061-3882-7D97-B8FE-74C8D36B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CC1CE-1593-31A0-7DDC-FA370756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45833-55AA-362F-A9FC-010A9AD3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CD812-9B5A-87E5-EF0A-94C04BAA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6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1440D-B616-57E1-A7FB-58974CED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94949-B7AE-ACF3-1B65-B8B9E989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B58E-319D-AB5F-4574-5EEFCD0E8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8F64-7257-4308-BD02-AF6818037EE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88650-2B1E-9551-9C51-38E3C8CE5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EF32-EB3B-53F5-36FE-0F0589F26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706D-8F1D-4933-A572-86E9819D2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7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3012-592D-EE83-8A0A-339AE26BC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TABLE NO : </a:t>
            </a:r>
            <a:r>
              <a:rPr lang="en-US" b="1" dirty="0">
                <a:solidFill>
                  <a:srgbClr val="FF0000"/>
                </a:solidFill>
              </a:rPr>
              <a:t>73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4231D-6CEB-261D-2695-D28093EEB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FLIGHT BOOKING SYSTEM</a:t>
            </a:r>
          </a:p>
          <a:p>
            <a:r>
              <a:rPr lang="en-US" sz="5400" dirty="0"/>
              <a:t>(flightreserve.com)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4338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780B-D967-C941-AB9E-E60AE558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16A4C-9C6D-812A-43FA-8804EC336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3409"/>
            <a:ext cx="9968753" cy="4923554"/>
          </a:xfrm>
        </p:spPr>
      </p:pic>
    </p:spTree>
    <p:extLst>
      <p:ext uri="{BB962C8B-B14F-4D97-AF65-F5344CB8AC3E}">
        <p14:creationId xmlns:p14="http://schemas.microsoft.com/office/powerpoint/2010/main" val="348432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934D-5DF0-AE09-F049-A7A13556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72B26-7DBF-2778-105A-2B3D997F4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462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B07B-349B-847E-7801-FE970389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1FE05-F7A1-1346-CD1A-4B64D5605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8832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9DBE-83E6-A58D-7E4B-9CC21DC3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Booking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BE182-2762-C7B9-F94F-028818AB2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29" y="1825625"/>
            <a:ext cx="7974142" cy="4351338"/>
          </a:xfrm>
        </p:spPr>
      </p:pic>
    </p:spTree>
    <p:extLst>
      <p:ext uri="{BB962C8B-B14F-4D97-AF65-F5344CB8AC3E}">
        <p14:creationId xmlns:p14="http://schemas.microsoft.com/office/powerpoint/2010/main" val="422543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DCE9-76A2-EBA6-D1A3-BC2CF602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Window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CCAA30-BE54-BE58-C663-C40CDFD35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86" y="1825625"/>
            <a:ext cx="8542228" cy="4351338"/>
          </a:xfrm>
        </p:spPr>
      </p:pic>
    </p:spTree>
    <p:extLst>
      <p:ext uri="{BB962C8B-B14F-4D97-AF65-F5344CB8AC3E}">
        <p14:creationId xmlns:p14="http://schemas.microsoft.com/office/powerpoint/2010/main" val="112955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87AD-4446-4E5A-9001-F2C1DEB3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188" y="1972235"/>
            <a:ext cx="8861612" cy="222324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THANK YOU</a:t>
            </a:r>
            <a:endParaRPr lang="en-IN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TABLE NO : 73</vt:lpstr>
      <vt:lpstr>Main Page</vt:lpstr>
      <vt:lpstr>Register Page</vt:lpstr>
      <vt:lpstr>Login Page</vt:lpstr>
      <vt:lpstr>Flight Booking</vt:lpstr>
      <vt:lpstr>Payment Window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NO : 73</dc:title>
  <dc:creator>Kavya Reddy</dc:creator>
  <cp:lastModifiedBy>Kavya Reddy</cp:lastModifiedBy>
  <cp:revision>3</cp:revision>
  <dcterms:created xsi:type="dcterms:W3CDTF">2022-10-29T09:09:42Z</dcterms:created>
  <dcterms:modified xsi:type="dcterms:W3CDTF">2022-10-29T09:30:16Z</dcterms:modified>
</cp:coreProperties>
</file>