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8C7F71-C25A-4452-9B7A-25D161AB945C}" v="199" dt="2025-09-14T14:42:41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65912" y="2708349"/>
            <a:ext cx="6977185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Water Quality prediction using ML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Kavya Malik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AICTE Student ID: STU2024190886F2C008</a:t>
            </a:r>
            <a:br>
              <a:rPr lang="en-US" sz="2000" b="1" dirty="0"/>
            </a:br>
            <a:r>
              <a:rPr lang="en-US" sz="2000" b="1" dirty="0">
                <a:solidFill>
                  <a:schemeClr val="bg1"/>
                </a:solidFill>
              </a:rPr>
              <a:t> AICTE Internship ID: </a:t>
            </a:r>
            <a:r>
              <a:rPr lang="en-US" sz="2000" dirty="0">
                <a:solidFill>
                  <a:schemeClr val="bg1"/>
                </a:solidFill>
              </a:rPr>
              <a:t>INTERNSHIP_17513641056863b20937d78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alibri"/>
                <a:cs typeface="Times New Roman"/>
              </a:rPr>
              <a:t> </a:t>
            </a:r>
            <a:r>
              <a:rPr lang="en-IN" sz="20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endParaRPr lang="en-US" sz="20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F3B42-CFBA-9D67-07F9-D8B7196C5336}"/>
              </a:ext>
            </a:extLst>
          </p:cNvPr>
          <p:cNvSpPr txBox="1"/>
          <p:nvPr/>
        </p:nvSpPr>
        <p:spPr>
          <a:xfrm>
            <a:off x="389860" y="1677581"/>
            <a:ext cx="3957674" cy="4257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1.Understand key water quality parameters.</a:t>
            </a:r>
            <a:endParaRPr lang="en-US" dirty="0"/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2. Apply machine learning models to predict water potability.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3. Perform data preprocessing and feature engineering.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4. Evaluate models using accuracy and other metrics.</a:t>
            </a:r>
          </a:p>
          <a:p>
            <a:br>
              <a:rPr lang="en-US" dirty="0"/>
            </a:br>
            <a:endParaRPr lang="en-US" sz="1400" dirty="0"/>
          </a:p>
          <a:p>
            <a:r>
              <a:rPr lang="en-US" sz="1400" dirty="0"/>
              <a:t>5. Develop a reliable system for water safety prediction.</a:t>
            </a:r>
          </a:p>
          <a:p>
            <a:pPr algn="l"/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B4714-550F-5665-0547-57C59F13FB49}"/>
              </a:ext>
            </a:extLst>
          </p:cNvPr>
          <p:cNvSpPr txBox="1"/>
          <p:nvPr/>
        </p:nvSpPr>
        <p:spPr>
          <a:xfrm>
            <a:off x="4237298" y="2365467"/>
            <a:ext cx="3522089" cy="1608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To build a machine learning model that predicts whether water is safe or unsafe for human consumption based on chemical and physical attributes.</a:t>
            </a:r>
            <a:endParaRPr lang="en-US" dirty="0"/>
          </a:p>
          <a:p>
            <a:pPr algn="l"/>
            <a:endParaRPr lang="en-US" sz="18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39E4C-4AC7-F5D3-F601-4F39B7A33F96}"/>
              </a:ext>
            </a:extLst>
          </p:cNvPr>
          <p:cNvSpPr txBox="1"/>
          <p:nvPr/>
        </p:nvSpPr>
        <p:spPr>
          <a:xfrm>
            <a:off x="5078045" y="2031829"/>
            <a:ext cx="1348745" cy="377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50" dirty="0"/>
              <a:t>GOAL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EE877-327F-EC3D-5622-4098A6CBF068}"/>
              </a:ext>
            </a:extLst>
          </p:cNvPr>
          <p:cNvSpPr txBox="1"/>
          <p:nvPr/>
        </p:nvSpPr>
        <p:spPr>
          <a:xfrm>
            <a:off x="295349" y="1642139"/>
            <a:ext cx="10986976" cy="29392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50" b="1"/>
              <a:t>Programming Language</a:t>
            </a:r>
            <a:r>
              <a:rPr lang="en-US" sz="1850"/>
              <a:t>: Python</a:t>
            </a:r>
            <a:endParaRPr lang="en-US"/>
          </a:p>
          <a:p>
            <a:r>
              <a:rPr lang="en-US" sz="1850" b="1"/>
              <a:t>Libraries</a:t>
            </a:r>
            <a:r>
              <a:rPr lang="en-US" sz="1850"/>
              <a:t>: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Data Handling → Pandas, NumPy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Visualization → Matplotlib, Seaborn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Machine Learning → Scikit-learn (RandomForestClassifier, train_test_split, StandardScaler, SimpleImputer)</a:t>
            </a:r>
            <a:endParaRPr lang="en-US"/>
          </a:p>
          <a:p>
            <a:pPr marL="285750" indent="-285750">
              <a:buChar char="•"/>
            </a:pPr>
            <a:r>
              <a:rPr lang="en-US" sz="1850"/>
              <a:t>Evaluation → Accuracy Score, Classification Report, Confusion Matrix, Mean Squared Error</a:t>
            </a:r>
            <a:endParaRPr lang="en-US"/>
          </a:p>
          <a:p>
            <a:r>
              <a:rPr lang="en-US" sz="1850" b="1"/>
              <a:t>Environment</a:t>
            </a:r>
            <a:r>
              <a:rPr lang="en-US" sz="1850"/>
              <a:t>: Google </a:t>
            </a:r>
            <a:r>
              <a:rPr lang="en-US" sz="1850" err="1"/>
              <a:t>Colab</a:t>
            </a:r>
            <a:endParaRPr lang="en-US" err="1"/>
          </a:p>
          <a:p>
            <a:r>
              <a:rPr lang="en-US" sz="1850" b="1"/>
              <a:t>Dataset Source</a:t>
            </a:r>
            <a:r>
              <a:rPr lang="en-US" sz="1850"/>
              <a:t>: Kaggle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D3964-E949-5D98-03D5-72BC181BEE0E}"/>
              </a:ext>
            </a:extLst>
          </p:cNvPr>
          <p:cNvSpPr txBox="1"/>
          <p:nvPr/>
        </p:nvSpPr>
        <p:spPr>
          <a:xfrm>
            <a:off x="236279" y="1618511"/>
            <a:ext cx="11601302" cy="3798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Data Collection</a:t>
            </a:r>
            <a:r>
              <a:rPr lang="en-US" sz="1850" dirty="0"/>
              <a:t> – Obtain water quality dataset containing physicochemical features (pH, Hardness, Solids, Chloramines, Sulfate, Conductivity, Organic Carbon, etc.).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Data Preprocessing</a:t>
            </a:r>
            <a:r>
              <a:rPr lang="en-US" sz="1850" dirty="0"/>
              <a:t> – Handle missing values (</a:t>
            </a:r>
            <a:r>
              <a:rPr lang="en-US" sz="1850" dirty="0" err="1"/>
              <a:t>SimpleImputer</a:t>
            </a:r>
            <a:r>
              <a:rPr lang="en-US" sz="1850" dirty="0"/>
              <a:t>), normalize features (</a:t>
            </a:r>
            <a:r>
              <a:rPr lang="en-US" sz="1850" dirty="0" err="1"/>
              <a:t>StandardScaler</a:t>
            </a:r>
            <a:r>
              <a:rPr lang="en-US" sz="1850" dirty="0"/>
              <a:t>), and prepare dataset for training.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Exploratory Data Analysis (EDA)</a:t>
            </a:r>
            <a:r>
              <a:rPr lang="en-US" sz="1850" dirty="0"/>
              <a:t> – Visualize distributions and correlations using Matplotlib &amp; Seaborn.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Model Training</a:t>
            </a:r>
            <a:r>
              <a:rPr lang="en-US" sz="1850" dirty="0"/>
              <a:t> – Apply machine learning models (Random Forest, Logistic Regression, etc.) using Scikit-learn.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Model Evaluation</a:t>
            </a:r>
            <a:r>
              <a:rPr lang="en-US" sz="1850" dirty="0"/>
              <a:t> – Measure performance with accuracy, confusion matrix, classification report, and mean squared error.</a:t>
            </a:r>
            <a:endParaRPr lang="en-US"/>
          </a:p>
          <a:p>
            <a:pPr marL="285750" indent="-285750">
              <a:buChar char="•"/>
            </a:pPr>
            <a:r>
              <a:rPr lang="en-US" sz="1850" b="1" dirty="0"/>
              <a:t>Prediction</a:t>
            </a:r>
            <a:r>
              <a:rPr lang="en-US" sz="1850" dirty="0"/>
              <a:t> – Classify water samples as </a:t>
            </a:r>
            <a:r>
              <a:rPr lang="en-US" sz="1850" b="1" dirty="0"/>
              <a:t>Potable (Safe)</a:t>
            </a:r>
            <a:r>
              <a:rPr lang="en-US" sz="1850" dirty="0"/>
              <a:t> or </a:t>
            </a:r>
            <a:r>
              <a:rPr lang="en-US" sz="1850" b="1" dirty="0"/>
              <a:t>Not Potable (Unsafe)</a:t>
            </a:r>
            <a:r>
              <a:rPr lang="en-US" sz="1850" dirty="0"/>
              <a:t>.</a:t>
            </a:r>
            <a:endParaRPr lang="en-US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54368-7FFB-ED76-15FD-6AC3632CF7C3}"/>
              </a:ext>
            </a:extLst>
          </p:cNvPr>
          <p:cNvSpPr txBox="1"/>
          <p:nvPr/>
        </p:nvSpPr>
        <p:spPr>
          <a:xfrm>
            <a:off x="342604" y="1630325"/>
            <a:ext cx="11365023" cy="2090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r>
              <a:rPr lang="en-US" sz="1850" dirty="0"/>
              <a:t>Access to safe drinking water is a major global challenge. Traditional laboratory-based water testing methods are time-consuming, costly, and not scalable for continuous monitoring. There is a need for an </a:t>
            </a:r>
            <a:r>
              <a:rPr lang="en-US" sz="1850" b="1" dirty="0"/>
              <a:t>automated, reliable, and cost-effective machine learning solution</a:t>
            </a:r>
            <a:r>
              <a:rPr lang="en-US" sz="1850" dirty="0"/>
              <a:t> that can predict whether water is safe or unsafe for human consumption based on its physicochemical properties.</a:t>
            </a:r>
            <a:endParaRPr lang="en-US" dirty="0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87DBB0-27AE-2429-2A9B-FE04415FB387}"/>
              </a:ext>
            </a:extLst>
          </p:cNvPr>
          <p:cNvSpPr txBox="1"/>
          <p:nvPr/>
        </p:nvSpPr>
        <p:spPr>
          <a:xfrm>
            <a:off x="248092" y="1713023"/>
            <a:ext cx="11412279" cy="3229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r>
              <a:rPr lang="en-US" sz="1850" dirty="0"/>
              <a:t>The project provides a </a:t>
            </a:r>
            <a:r>
              <a:rPr lang="en-US" sz="1850" b="1" dirty="0"/>
              <a:t>machine learning-based predictive system</a:t>
            </a:r>
            <a:r>
              <a:rPr lang="en-US" sz="1850" dirty="0"/>
              <a:t> that uses physicochemical properties of water (such as pH, hardness, solids, sulfate, chloramines, conductivity, organic carbon, etc.) to classify whether water is </a:t>
            </a:r>
            <a:r>
              <a:rPr lang="en-US" sz="1850" b="1" dirty="0"/>
              <a:t>potable (safe)</a:t>
            </a:r>
            <a:r>
              <a:rPr lang="en-US" sz="1850" dirty="0"/>
              <a:t> or </a:t>
            </a:r>
            <a:r>
              <a:rPr lang="en-US" sz="1850" b="1" dirty="0"/>
              <a:t>not potable (unsafe)</a:t>
            </a:r>
            <a:r>
              <a:rPr lang="en-US" sz="1850" dirty="0"/>
              <a:t>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Preprocessed data ensures clean and reliable input.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Random Forest and other ML algorithms are applied to achieve high accuracy.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The system enables faster and cost-effective monitoring compared to manual lab testing.</a:t>
            </a:r>
            <a:endParaRPr lang="en-US" dirty="0"/>
          </a:p>
          <a:p>
            <a:pPr marL="285750" indent="-285750" algn="l">
              <a:buChar char="•"/>
            </a:pPr>
            <a:endParaRPr lang="en-US" sz="1850" dirty="0"/>
          </a:p>
          <a:p>
            <a:r>
              <a:rPr lang="en-US" sz="1850" b="1" dirty="0"/>
              <a:t>GITHUB LINK : </a:t>
            </a:r>
            <a:r>
              <a:rPr lang="en-US" sz="1850" dirty="0"/>
              <a:t>https://github.com/kavya-malik/Water-Quality-Prediction-using-Machine-Learning</a:t>
            </a:r>
            <a:endParaRPr lang="en-US" sz="1850" b="1" dirty="0"/>
          </a:p>
          <a:p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BD5F2-D9A3-AB70-CF1A-44CD42B8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300" y="1452734"/>
            <a:ext cx="3497171" cy="49776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8CEAC-DE73-6848-CC09-DBD35811F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855" y="855193"/>
            <a:ext cx="4228622" cy="57670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D89E82-0AE8-A948-A3DF-7142368F7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856" y="1936727"/>
            <a:ext cx="3971309" cy="15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13237-7707-A145-C7E4-322DD2254999}"/>
              </a:ext>
            </a:extLst>
          </p:cNvPr>
          <p:cNvSpPr txBox="1"/>
          <p:nvPr/>
        </p:nvSpPr>
        <p:spPr>
          <a:xfrm>
            <a:off x="307162" y="1606697"/>
            <a:ext cx="11294139" cy="32292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/>
            </a:br>
            <a:endParaRPr lang="en-US"/>
          </a:p>
          <a:p>
            <a:pPr marL="285750" indent="-285750">
              <a:buChar char="•"/>
            </a:pPr>
            <a:r>
              <a:rPr lang="en-US" sz="1850" dirty="0"/>
              <a:t>The developed machine learning models can </a:t>
            </a:r>
            <a:r>
              <a:rPr lang="en-US" sz="1850" b="1" dirty="0"/>
              <a:t>accurately predict water quality</a:t>
            </a:r>
            <a:r>
              <a:rPr lang="en-US" sz="1850" dirty="0"/>
              <a:t> using chemical and physical parameters.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This system demonstrates that </a:t>
            </a:r>
            <a:r>
              <a:rPr lang="en-US" sz="1850" b="1" dirty="0"/>
              <a:t>AI can complement traditional water testing</a:t>
            </a:r>
            <a:r>
              <a:rPr lang="en-US" sz="1850" dirty="0"/>
              <a:t>, making it faster, cheaper, and scalable.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The project highlights the importance of </a:t>
            </a:r>
            <a:r>
              <a:rPr lang="en-US" sz="1850" b="1" dirty="0"/>
              <a:t>data preprocessing and feature engineering</a:t>
            </a:r>
            <a:r>
              <a:rPr lang="en-US" sz="1850" dirty="0"/>
              <a:t> in improving prediction accuracy.</a:t>
            </a:r>
            <a:endParaRPr lang="en-US" dirty="0"/>
          </a:p>
          <a:p>
            <a:pPr marL="285750" indent="-285750">
              <a:buChar char="•"/>
            </a:pPr>
            <a:r>
              <a:rPr lang="en-US" sz="1850" dirty="0"/>
              <a:t>With deployment, such a model can support </a:t>
            </a:r>
            <a:r>
              <a:rPr lang="en-US" sz="1850" b="1" dirty="0"/>
              <a:t>governments, industries, and communities</a:t>
            </a:r>
            <a:r>
              <a:rPr lang="en-US" sz="1850" dirty="0"/>
              <a:t> in ensuring safe drinking water.</a:t>
            </a:r>
            <a:endParaRPr lang="en-US" dirty="0"/>
          </a:p>
          <a:p>
            <a:pPr algn="l"/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Mahesh Kurhe</cp:lastModifiedBy>
  <cp:revision>61</cp:revision>
  <dcterms:created xsi:type="dcterms:W3CDTF">2024-12-31T09:40:01Z</dcterms:created>
  <dcterms:modified xsi:type="dcterms:W3CDTF">2025-09-14T14:43:03Z</dcterms:modified>
</cp:coreProperties>
</file>