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65" r:id="rId4"/>
    <p:sldId id="258" r:id="rId5"/>
    <p:sldId id="273" r:id="rId6"/>
    <p:sldId id="271" r:id="rId7"/>
    <p:sldId id="269" r:id="rId8"/>
    <p:sldId id="259" r:id="rId9"/>
    <p:sldId id="260" r:id="rId10"/>
    <p:sldId id="274" r:id="rId11"/>
    <p:sldId id="261" r:id="rId12"/>
    <p:sldId id="277" r:id="rId13"/>
    <p:sldId id="278" r:id="rId14"/>
    <p:sldId id="280" r:id="rId15"/>
    <p:sldId id="281" r:id="rId16"/>
    <p:sldId id="282" r:id="rId17"/>
    <p:sldId id="283" r:id="rId18"/>
    <p:sldId id="263" r:id="rId19"/>
    <p:sldId id="284" r:id="rId20"/>
    <p:sldId id="285" r:id="rId21"/>
    <p:sldId id="264" r:id="rId22"/>
    <p:sldId id="287" r:id="rId23"/>
    <p:sldId id="288" r:id="rId24"/>
    <p:sldId id="267" r:id="rId25"/>
    <p:sldId id="26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D265E-EB45-4115-A55A-CAFDF175350A}" v="7" dt="2025-04-26T03:47:12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85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sree chandhi" userId="60e5a83c9de3c8f7" providerId="LiveId" clId="{961D265E-EB45-4115-A55A-CAFDF175350A}"/>
    <pc:docChg chg="custSel modSld">
      <pc:chgData name="kavya sree chandhi" userId="60e5a83c9de3c8f7" providerId="LiveId" clId="{961D265E-EB45-4115-A55A-CAFDF175350A}" dt="2025-04-26T03:53:08.674" v="32" actId="26606"/>
      <pc:docMkLst>
        <pc:docMk/>
      </pc:docMkLst>
      <pc:sldChg chg="addSp delSp modSp mod">
        <pc:chgData name="kavya sree chandhi" userId="60e5a83c9de3c8f7" providerId="LiveId" clId="{961D265E-EB45-4115-A55A-CAFDF175350A}" dt="2025-04-26T03:47:44.583" v="31"/>
        <pc:sldMkLst>
          <pc:docMk/>
          <pc:sldMk cId="0" sldId="261"/>
        </pc:sldMkLst>
        <pc:spChg chg="mod">
          <ac:chgData name="kavya sree chandhi" userId="60e5a83c9de3c8f7" providerId="LiveId" clId="{961D265E-EB45-4115-A55A-CAFDF175350A}" dt="2025-04-26T03:47:31.509" v="29" actId="20577"/>
          <ac:spMkLst>
            <pc:docMk/>
            <pc:sldMk cId="0" sldId="261"/>
            <ac:spMk id="3" creationId="{00000000-0000-0000-0000-000000000000}"/>
          </ac:spMkLst>
        </pc:spChg>
        <pc:spChg chg="add">
          <ac:chgData name="kavya sree chandhi" userId="60e5a83c9de3c8f7" providerId="LiveId" clId="{961D265E-EB45-4115-A55A-CAFDF175350A}" dt="2025-04-26T03:47:08.254" v="21"/>
          <ac:spMkLst>
            <pc:docMk/>
            <pc:sldMk cId="0" sldId="261"/>
            <ac:spMk id="5" creationId="{EE5348B4-DE2F-5F2B-8318-B0EC41977003}"/>
          </ac:spMkLst>
        </pc:spChg>
        <pc:spChg chg="add del mod">
          <ac:chgData name="kavya sree chandhi" userId="60e5a83c9de3c8f7" providerId="LiveId" clId="{961D265E-EB45-4115-A55A-CAFDF175350A}" dt="2025-04-26T03:47:44.583" v="31"/>
          <ac:spMkLst>
            <pc:docMk/>
            <pc:sldMk cId="0" sldId="261"/>
            <ac:spMk id="6" creationId="{36CDFC4A-1CA8-3C8B-845C-90613069E276}"/>
          </ac:spMkLst>
        </pc:spChg>
      </pc:sldChg>
      <pc:sldChg chg="addSp delSp modSp mod">
        <pc:chgData name="kavya sree chandhi" userId="60e5a83c9de3c8f7" providerId="LiveId" clId="{961D265E-EB45-4115-A55A-CAFDF175350A}" dt="2025-04-26T03:44:52.726" v="16"/>
        <pc:sldMkLst>
          <pc:docMk/>
          <pc:sldMk cId="0" sldId="263"/>
        </pc:sldMkLst>
        <pc:spChg chg="mod">
          <ac:chgData name="kavya sree chandhi" userId="60e5a83c9de3c8f7" providerId="LiveId" clId="{961D265E-EB45-4115-A55A-CAFDF175350A}" dt="2025-04-26T03:44:50.952" v="14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kavya sree chandhi" userId="60e5a83c9de3c8f7" providerId="LiveId" clId="{961D265E-EB45-4115-A55A-CAFDF175350A}" dt="2025-04-26T03:44:52.726" v="16"/>
          <ac:spMkLst>
            <pc:docMk/>
            <pc:sldMk cId="0" sldId="263"/>
            <ac:spMk id="5" creationId="{75B6DAE3-9FAB-BE4B-2063-DFEBE5FA07FE}"/>
          </ac:spMkLst>
        </pc:spChg>
      </pc:sldChg>
      <pc:sldChg chg="addSp delSp modSp mod">
        <pc:chgData name="kavya sree chandhi" userId="60e5a83c9de3c8f7" providerId="LiveId" clId="{961D265E-EB45-4115-A55A-CAFDF175350A}" dt="2025-04-26T03:53:08.674" v="32" actId="26606"/>
        <pc:sldMkLst>
          <pc:docMk/>
          <pc:sldMk cId="0" sldId="267"/>
        </pc:sldMkLst>
        <pc:spChg chg="mod">
          <ac:chgData name="kavya sree chandhi" userId="60e5a83c9de3c8f7" providerId="LiveId" clId="{961D265E-EB45-4115-A55A-CAFDF175350A}" dt="2025-04-26T03:46:30.666" v="17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kavya sree chandhi" userId="60e5a83c9de3c8f7" providerId="LiveId" clId="{961D265E-EB45-4115-A55A-CAFDF175350A}" dt="2025-04-26T03:46:30.666" v="17" actId="26606"/>
          <ac:spMkLst>
            <pc:docMk/>
            <pc:sldMk cId="0" sldId="267"/>
            <ac:spMk id="4" creationId="{CCDE30B7-76EF-A0C6-4E3B-CF20DB660EAC}"/>
          </ac:spMkLst>
        </pc:spChg>
        <pc:spChg chg="add del">
          <ac:chgData name="kavya sree chandhi" userId="60e5a83c9de3c8f7" providerId="LiveId" clId="{961D265E-EB45-4115-A55A-CAFDF175350A}" dt="2025-04-26T03:53:08.674" v="32" actId="26606"/>
          <ac:spMkLst>
            <pc:docMk/>
            <pc:sldMk cId="0" sldId="267"/>
            <ac:spMk id="10" creationId="{EE1530B0-6F96-46C0-8B3E-3215CB756BE4}"/>
          </ac:spMkLst>
        </pc:spChg>
        <pc:spChg chg="add del">
          <ac:chgData name="kavya sree chandhi" userId="60e5a83c9de3c8f7" providerId="LiveId" clId="{961D265E-EB45-4115-A55A-CAFDF175350A}" dt="2025-04-26T03:53:08.674" v="32" actId="26606"/>
          <ac:spMkLst>
            <pc:docMk/>
            <pc:sldMk cId="0" sldId="267"/>
            <ac:spMk id="12" creationId="{754910CF-1B56-45D3-960A-E89F7B3B9131}"/>
          </ac:spMkLst>
        </pc:spChg>
        <pc:spChg chg="add del">
          <ac:chgData name="kavya sree chandhi" userId="60e5a83c9de3c8f7" providerId="LiveId" clId="{961D265E-EB45-4115-A55A-CAFDF175350A}" dt="2025-04-26T03:53:08.674" v="32" actId="26606"/>
          <ac:spMkLst>
            <pc:docMk/>
            <pc:sldMk cId="0" sldId="267"/>
            <ac:spMk id="14" creationId="{6669F804-A677-4B75-95F4-A5E4426FB774}"/>
          </ac:spMkLst>
        </pc:spChg>
        <pc:spChg chg="add">
          <ac:chgData name="kavya sree chandhi" userId="60e5a83c9de3c8f7" providerId="LiveId" clId="{961D265E-EB45-4115-A55A-CAFDF175350A}" dt="2025-04-26T03:53:08.674" v="32" actId="26606"/>
          <ac:spMkLst>
            <pc:docMk/>
            <pc:sldMk cId="0" sldId="267"/>
            <ac:spMk id="19" creationId="{EE1530B0-6F96-46C0-8B3E-3215CB756BE4}"/>
          </ac:spMkLst>
        </pc:spChg>
        <pc:spChg chg="add">
          <ac:chgData name="kavya sree chandhi" userId="60e5a83c9de3c8f7" providerId="LiveId" clId="{961D265E-EB45-4115-A55A-CAFDF175350A}" dt="2025-04-26T03:53:08.674" v="32" actId="26606"/>
          <ac:spMkLst>
            <pc:docMk/>
            <pc:sldMk cId="0" sldId="267"/>
            <ac:spMk id="21" creationId="{754910CF-1B56-45D3-960A-E89F7B3B9131}"/>
          </ac:spMkLst>
        </pc:spChg>
        <pc:spChg chg="add">
          <ac:chgData name="kavya sree chandhi" userId="60e5a83c9de3c8f7" providerId="LiveId" clId="{961D265E-EB45-4115-A55A-CAFDF175350A}" dt="2025-04-26T03:53:08.674" v="32" actId="26606"/>
          <ac:spMkLst>
            <pc:docMk/>
            <pc:sldMk cId="0" sldId="267"/>
            <ac:spMk id="23" creationId="{6669F804-A677-4B75-95F4-A5E4426FB774}"/>
          </ac:spMkLst>
        </pc:spChg>
        <pc:graphicFrameChg chg="mod ord modGraphic">
          <ac:chgData name="kavya sree chandhi" userId="60e5a83c9de3c8f7" providerId="LiveId" clId="{961D265E-EB45-4115-A55A-CAFDF175350A}" dt="2025-04-26T03:53:08.674" v="32" actId="26606"/>
          <ac:graphicFrameMkLst>
            <pc:docMk/>
            <pc:sldMk cId="0" sldId="267"/>
            <ac:graphicFrameMk id="5" creationId="{8419A48F-64B5-529B-F830-58A5C980176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D2BA3-6B91-4FFE-8600-C4E90980159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4375B88-987B-4B64-87CD-29F1709036FD}">
      <dgm:prSet/>
      <dgm:spPr/>
      <dgm:t>
        <a:bodyPr/>
        <a:lstStyle/>
        <a:p>
          <a:r>
            <a:rPr lang="en-US"/>
            <a:t>Goal: Gain a remote shell and retrieve the flag.</a:t>
          </a:r>
        </a:p>
      </dgm:t>
    </dgm:pt>
    <dgm:pt modelId="{B988AD8A-F15B-4C83-A7CF-E81AC122C610}" type="parTrans" cxnId="{7BC4F4EB-511D-42D0-A06F-5A76C5EC0CEA}">
      <dgm:prSet/>
      <dgm:spPr/>
      <dgm:t>
        <a:bodyPr/>
        <a:lstStyle/>
        <a:p>
          <a:endParaRPr lang="en-US"/>
        </a:p>
      </dgm:t>
    </dgm:pt>
    <dgm:pt modelId="{72DF4913-6E47-4A28-BE7E-B1FB688CB664}" type="sibTrans" cxnId="{7BC4F4EB-511D-42D0-A06F-5A76C5EC0CEA}">
      <dgm:prSet/>
      <dgm:spPr/>
      <dgm:t>
        <a:bodyPr/>
        <a:lstStyle/>
        <a:p>
          <a:endParaRPr lang="en-US"/>
        </a:p>
      </dgm:t>
    </dgm:pt>
    <dgm:pt modelId="{219CE464-3304-40C1-B7C3-62E3A5EB6217}">
      <dgm:prSet/>
      <dgm:spPr/>
      <dgm:t>
        <a:bodyPr/>
        <a:lstStyle/>
        <a:p>
          <a:r>
            <a:rPr lang="en-US"/>
            <a:t>Vulnerabilities: Buffer Overflow, Stack Canary, Format String.</a:t>
          </a:r>
        </a:p>
      </dgm:t>
    </dgm:pt>
    <dgm:pt modelId="{547F26E7-4FA9-49AF-A98F-8D5104F743B2}" type="parTrans" cxnId="{06B297E8-4AAE-40AC-A89A-DD963325470D}">
      <dgm:prSet/>
      <dgm:spPr/>
      <dgm:t>
        <a:bodyPr/>
        <a:lstStyle/>
        <a:p>
          <a:endParaRPr lang="en-US"/>
        </a:p>
      </dgm:t>
    </dgm:pt>
    <dgm:pt modelId="{DAB5E295-0B2C-4CDF-8A63-E8CE30006846}" type="sibTrans" cxnId="{06B297E8-4AAE-40AC-A89A-DD963325470D}">
      <dgm:prSet/>
      <dgm:spPr/>
      <dgm:t>
        <a:bodyPr/>
        <a:lstStyle/>
        <a:p>
          <a:endParaRPr lang="en-US"/>
        </a:p>
      </dgm:t>
    </dgm:pt>
    <dgm:pt modelId="{7A83C041-B944-4833-8049-A912D8A41A7F}">
      <dgm:prSet/>
      <dgm:spPr/>
      <dgm:t>
        <a:bodyPr/>
        <a:lstStyle/>
        <a:p>
          <a:r>
            <a:rPr lang="en-US"/>
            <a:t>Techniques: Canary brute-forcing, libc leak, ROP chain building.</a:t>
          </a:r>
        </a:p>
      </dgm:t>
    </dgm:pt>
    <dgm:pt modelId="{53105E2F-3DFC-43A9-B24E-00DDEFEE4F23}" type="parTrans" cxnId="{205D4BAD-3A5F-4DB6-A93C-4AAA30A59178}">
      <dgm:prSet/>
      <dgm:spPr/>
      <dgm:t>
        <a:bodyPr/>
        <a:lstStyle/>
        <a:p>
          <a:endParaRPr lang="en-US"/>
        </a:p>
      </dgm:t>
    </dgm:pt>
    <dgm:pt modelId="{4CC40E6B-D2B8-4374-B1E3-D5B9CA55618D}" type="sibTrans" cxnId="{205D4BAD-3A5F-4DB6-A93C-4AAA30A59178}">
      <dgm:prSet/>
      <dgm:spPr/>
      <dgm:t>
        <a:bodyPr/>
        <a:lstStyle/>
        <a:p>
          <a:endParaRPr lang="en-US"/>
        </a:p>
      </dgm:t>
    </dgm:pt>
    <dgm:pt modelId="{105176C2-6F19-40E5-B456-DCD6EE6A5773}" type="pres">
      <dgm:prSet presAssocID="{3F8D2BA3-6B91-4FFE-8600-C4E90980159B}" presName="linear" presStyleCnt="0">
        <dgm:presLayoutVars>
          <dgm:animLvl val="lvl"/>
          <dgm:resizeHandles val="exact"/>
        </dgm:presLayoutVars>
      </dgm:prSet>
      <dgm:spPr/>
    </dgm:pt>
    <dgm:pt modelId="{072EF250-E9B8-4C38-B5E2-8C8BAFD35765}" type="pres">
      <dgm:prSet presAssocID="{64375B88-987B-4B64-87CD-29F1709036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A2AA9E-48B2-4E0E-A9C4-4C9F60A9F1F9}" type="pres">
      <dgm:prSet presAssocID="{72DF4913-6E47-4A28-BE7E-B1FB688CB664}" presName="spacer" presStyleCnt="0"/>
      <dgm:spPr/>
    </dgm:pt>
    <dgm:pt modelId="{7FC18880-0E0E-4922-A17B-968C5E8FF4EC}" type="pres">
      <dgm:prSet presAssocID="{219CE464-3304-40C1-B7C3-62E3A5EB621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99932A-2BE4-4C88-974C-B28A0E3137EB}" type="pres">
      <dgm:prSet presAssocID="{DAB5E295-0B2C-4CDF-8A63-E8CE30006846}" presName="spacer" presStyleCnt="0"/>
      <dgm:spPr/>
    </dgm:pt>
    <dgm:pt modelId="{0083429C-1A5A-45D0-A700-4FAC6F4038E9}" type="pres">
      <dgm:prSet presAssocID="{7A83C041-B944-4833-8049-A912D8A41A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5FFC228-DFF3-4DD6-A63C-52125CCB8B0C}" type="presOf" srcId="{3F8D2BA3-6B91-4FFE-8600-C4E90980159B}" destId="{105176C2-6F19-40E5-B456-DCD6EE6A5773}" srcOrd="0" destOrd="0" presId="urn:microsoft.com/office/officeart/2005/8/layout/vList2"/>
    <dgm:cxn modelId="{D6DC8930-3460-447E-A64D-458BE522DCAC}" type="presOf" srcId="{64375B88-987B-4B64-87CD-29F1709036FD}" destId="{072EF250-E9B8-4C38-B5E2-8C8BAFD35765}" srcOrd="0" destOrd="0" presId="urn:microsoft.com/office/officeart/2005/8/layout/vList2"/>
    <dgm:cxn modelId="{FBF5C536-D527-4799-B36A-7CC89A88E136}" type="presOf" srcId="{7A83C041-B944-4833-8049-A912D8A41A7F}" destId="{0083429C-1A5A-45D0-A700-4FAC6F4038E9}" srcOrd="0" destOrd="0" presId="urn:microsoft.com/office/officeart/2005/8/layout/vList2"/>
    <dgm:cxn modelId="{5E966154-61AA-4775-9F54-A03A985A2997}" type="presOf" srcId="{219CE464-3304-40C1-B7C3-62E3A5EB6217}" destId="{7FC18880-0E0E-4922-A17B-968C5E8FF4EC}" srcOrd="0" destOrd="0" presId="urn:microsoft.com/office/officeart/2005/8/layout/vList2"/>
    <dgm:cxn modelId="{205D4BAD-3A5F-4DB6-A93C-4AAA30A59178}" srcId="{3F8D2BA3-6B91-4FFE-8600-C4E90980159B}" destId="{7A83C041-B944-4833-8049-A912D8A41A7F}" srcOrd="2" destOrd="0" parTransId="{53105E2F-3DFC-43A9-B24E-00DDEFEE4F23}" sibTransId="{4CC40E6B-D2B8-4374-B1E3-D5B9CA55618D}"/>
    <dgm:cxn modelId="{06B297E8-4AAE-40AC-A89A-DD963325470D}" srcId="{3F8D2BA3-6B91-4FFE-8600-C4E90980159B}" destId="{219CE464-3304-40C1-B7C3-62E3A5EB6217}" srcOrd="1" destOrd="0" parTransId="{547F26E7-4FA9-49AF-A98F-8D5104F743B2}" sibTransId="{DAB5E295-0B2C-4CDF-8A63-E8CE30006846}"/>
    <dgm:cxn modelId="{7BC4F4EB-511D-42D0-A06F-5A76C5EC0CEA}" srcId="{3F8D2BA3-6B91-4FFE-8600-C4E90980159B}" destId="{64375B88-987B-4B64-87CD-29F1709036FD}" srcOrd="0" destOrd="0" parTransId="{B988AD8A-F15B-4C83-A7CF-E81AC122C610}" sibTransId="{72DF4913-6E47-4A28-BE7E-B1FB688CB664}"/>
    <dgm:cxn modelId="{CA1DC3BA-CBF1-4D4B-85EA-D88E17ACD544}" type="presParOf" srcId="{105176C2-6F19-40E5-B456-DCD6EE6A5773}" destId="{072EF250-E9B8-4C38-B5E2-8C8BAFD35765}" srcOrd="0" destOrd="0" presId="urn:microsoft.com/office/officeart/2005/8/layout/vList2"/>
    <dgm:cxn modelId="{AFE70F6A-89CB-47DE-9B3B-252FBBFE9F34}" type="presParOf" srcId="{105176C2-6F19-40E5-B456-DCD6EE6A5773}" destId="{8AA2AA9E-48B2-4E0E-A9C4-4C9F60A9F1F9}" srcOrd="1" destOrd="0" presId="urn:microsoft.com/office/officeart/2005/8/layout/vList2"/>
    <dgm:cxn modelId="{5922792B-59F6-441B-9EAC-233485F488B1}" type="presParOf" srcId="{105176C2-6F19-40E5-B456-DCD6EE6A5773}" destId="{7FC18880-0E0E-4922-A17B-968C5E8FF4EC}" srcOrd="2" destOrd="0" presId="urn:microsoft.com/office/officeart/2005/8/layout/vList2"/>
    <dgm:cxn modelId="{4C851AF2-8821-491D-B532-671EA2036F0C}" type="presParOf" srcId="{105176C2-6F19-40E5-B456-DCD6EE6A5773}" destId="{C199932A-2BE4-4C88-974C-B28A0E3137EB}" srcOrd="3" destOrd="0" presId="urn:microsoft.com/office/officeart/2005/8/layout/vList2"/>
    <dgm:cxn modelId="{116655E9-C138-47B3-850F-A36C3E5A67F5}" type="presParOf" srcId="{105176C2-6F19-40E5-B456-DCD6EE6A5773}" destId="{0083429C-1A5A-45D0-A700-4FAC6F4038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8EDB8-F20E-4D5E-A78F-E63A72EECA3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1D16D1D-6F6F-4A28-B47B-917F78CDC9E5}">
      <dgm:prSet/>
      <dgm:spPr/>
      <dgm:t>
        <a:bodyPr/>
        <a:lstStyle/>
        <a:p>
          <a:r>
            <a:rPr lang="en-US"/>
            <a:t>Pwntools</a:t>
          </a:r>
        </a:p>
      </dgm:t>
    </dgm:pt>
    <dgm:pt modelId="{32DD128E-E463-432A-9A22-90A5CEDC9AF1}" type="parTrans" cxnId="{91CF483A-6B09-4643-9755-19E8684157F0}">
      <dgm:prSet/>
      <dgm:spPr/>
      <dgm:t>
        <a:bodyPr/>
        <a:lstStyle/>
        <a:p>
          <a:endParaRPr lang="en-US"/>
        </a:p>
      </dgm:t>
    </dgm:pt>
    <dgm:pt modelId="{433AE997-1110-4955-8160-8CC981BFF655}" type="sibTrans" cxnId="{91CF483A-6B09-4643-9755-19E8684157F0}">
      <dgm:prSet/>
      <dgm:spPr/>
      <dgm:t>
        <a:bodyPr/>
        <a:lstStyle/>
        <a:p>
          <a:endParaRPr lang="en-US"/>
        </a:p>
      </dgm:t>
    </dgm:pt>
    <dgm:pt modelId="{F7AE471D-0C8A-4ADC-879D-FDF3554ACF47}">
      <dgm:prSet/>
      <dgm:spPr/>
      <dgm:t>
        <a:bodyPr/>
        <a:lstStyle/>
        <a:p>
          <a:r>
            <a:rPr lang="en-US"/>
            <a:t>Netcat</a:t>
          </a:r>
        </a:p>
      </dgm:t>
    </dgm:pt>
    <dgm:pt modelId="{89B7E8CD-27AA-42EA-949D-E2E1683F2AA0}" type="parTrans" cxnId="{7C430114-CA35-4183-BBEB-8FF3956000B5}">
      <dgm:prSet/>
      <dgm:spPr/>
      <dgm:t>
        <a:bodyPr/>
        <a:lstStyle/>
        <a:p>
          <a:endParaRPr lang="en-US"/>
        </a:p>
      </dgm:t>
    </dgm:pt>
    <dgm:pt modelId="{081650FA-902F-4365-AA38-56DF359342CC}" type="sibTrans" cxnId="{7C430114-CA35-4183-BBEB-8FF3956000B5}">
      <dgm:prSet/>
      <dgm:spPr/>
      <dgm:t>
        <a:bodyPr/>
        <a:lstStyle/>
        <a:p>
          <a:endParaRPr lang="en-US"/>
        </a:p>
      </dgm:t>
    </dgm:pt>
    <dgm:pt modelId="{7F399D57-D955-41DE-9BFD-84463ACE5B35}">
      <dgm:prSet/>
      <dgm:spPr/>
      <dgm:t>
        <a:bodyPr/>
        <a:lstStyle/>
        <a:p>
          <a:r>
            <a:rPr lang="en-US"/>
            <a:t>Python 3</a:t>
          </a:r>
        </a:p>
      </dgm:t>
    </dgm:pt>
    <dgm:pt modelId="{BCBB2045-7A30-44A4-BCC2-D7B1D9308093}" type="parTrans" cxnId="{9ECF1751-BC5B-4589-9E58-9B5D7B5B1362}">
      <dgm:prSet/>
      <dgm:spPr/>
      <dgm:t>
        <a:bodyPr/>
        <a:lstStyle/>
        <a:p>
          <a:endParaRPr lang="en-US"/>
        </a:p>
      </dgm:t>
    </dgm:pt>
    <dgm:pt modelId="{70ADA9FC-E3A1-4576-8841-6AF3DA954DC3}" type="sibTrans" cxnId="{9ECF1751-BC5B-4589-9E58-9B5D7B5B1362}">
      <dgm:prSet/>
      <dgm:spPr/>
      <dgm:t>
        <a:bodyPr/>
        <a:lstStyle/>
        <a:p>
          <a:endParaRPr lang="en-US"/>
        </a:p>
      </dgm:t>
    </dgm:pt>
    <dgm:pt modelId="{CEC4737B-64AA-4CF4-9E9B-6180E44F58C7}">
      <dgm:prSet/>
      <dgm:spPr/>
      <dgm:t>
        <a:bodyPr/>
        <a:lstStyle/>
        <a:p>
          <a:r>
            <a:rPr lang="en-US"/>
            <a:t>Local libc.so.6</a:t>
          </a:r>
        </a:p>
      </dgm:t>
    </dgm:pt>
    <dgm:pt modelId="{C4F9BCA1-7FCF-4A86-A536-307D3988D79D}" type="parTrans" cxnId="{CAFBE317-7B32-4A02-AAF4-32DEB70F25A2}">
      <dgm:prSet/>
      <dgm:spPr/>
      <dgm:t>
        <a:bodyPr/>
        <a:lstStyle/>
        <a:p>
          <a:endParaRPr lang="en-US"/>
        </a:p>
      </dgm:t>
    </dgm:pt>
    <dgm:pt modelId="{198DFFF0-1B7A-486E-A726-0A52980DF0C5}" type="sibTrans" cxnId="{CAFBE317-7B32-4A02-AAF4-32DEB70F25A2}">
      <dgm:prSet/>
      <dgm:spPr/>
      <dgm:t>
        <a:bodyPr/>
        <a:lstStyle/>
        <a:p>
          <a:endParaRPr lang="en-US"/>
        </a:p>
      </dgm:t>
    </dgm:pt>
    <dgm:pt modelId="{1285CC20-E29C-4161-A2B2-89324BBAB286}" type="pres">
      <dgm:prSet presAssocID="{A118EDB8-F20E-4D5E-A78F-E63A72EECA3D}" presName="matrix" presStyleCnt="0">
        <dgm:presLayoutVars>
          <dgm:chMax val="1"/>
          <dgm:dir/>
          <dgm:resizeHandles val="exact"/>
        </dgm:presLayoutVars>
      </dgm:prSet>
      <dgm:spPr/>
    </dgm:pt>
    <dgm:pt modelId="{CE139E7B-3194-4656-AB68-EA526335D1B7}" type="pres">
      <dgm:prSet presAssocID="{A118EDB8-F20E-4D5E-A78F-E63A72EECA3D}" presName="diamond" presStyleLbl="bgShp" presStyleIdx="0" presStyleCnt="1"/>
      <dgm:spPr/>
    </dgm:pt>
    <dgm:pt modelId="{7DA4395D-9E4D-432B-A6EC-CC848362B7B0}" type="pres">
      <dgm:prSet presAssocID="{A118EDB8-F20E-4D5E-A78F-E63A72EECA3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18A6786-AC7D-4E83-B6FC-C5115562AE6D}" type="pres">
      <dgm:prSet presAssocID="{A118EDB8-F20E-4D5E-A78F-E63A72EECA3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0D8989-122A-46B3-8887-BC3F10D267B3}" type="pres">
      <dgm:prSet presAssocID="{A118EDB8-F20E-4D5E-A78F-E63A72EECA3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1BFB41-F9E0-46A2-8B25-4555BAEE6DBC}" type="pres">
      <dgm:prSet presAssocID="{A118EDB8-F20E-4D5E-A78F-E63A72EECA3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C430114-CA35-4183-BBEB-8FF3956000B5}" srcId="{A118EDB8-F20E-4D5E-A78F-E63A72EECA3D}" destId="{F7AE471D-0C8A-4ADC-879D-FDF3554ACF47}" srcOrd="1" destOrd="0" parTransId="{89B7E8CD-27AA-42EA-949D-E2E1683F2AA0}" sibTransId="{081650FA-902F-4365-AA38-56DF359342CC}"/>
    <dgm:cxn modelId="{F7BD3E17-227B-4451-825E-55E86D98CB6D}" type="presOf" srcId="{F7AE471D-0C8A-4ADC-879D-FDF3554ACF47}" destId="{018A6786-AC7D-4E83-B6FC-C5115562AE6D}" srcOrd="0" destOrd="0" presId="urn:microsoft.com/office/officeart/2005/8/layout/matrix3"/>
    <dgm:cxn modelId="{CAFBE317-7B32-4A02-AAF4-32DEB70F25A2}" srcId="{A118EDB8-F20E-4D5E-A78F-E63A72EECA3D}" destId="{CEC4737B-64AA-4CF4-9E9B-6180E44F58C7}" srcOrd="3" destOrd="0" parTransId="{C4F9BCA1-7FCF-4A86-A536-307D3988D79D}" sibTransId="{198DFFF0-1B7A-486E-A726-0A52980DF0C5}"/>
    <dgm:cxn modelId="{91CF483A-6B09-4643-9755-19E8684157F0}" srcId="{A118EDB8-F20E-4D5E-A78F-E63A72EECA3D}" destId="{11D16D1D-6F6F-4A28-B47B-917F78CDC9E5}" srcOrd="0" destOrd="0" parTransId="{32DD128E-E463-432A-9A22-90A5CEDC9AF1}" sibTransId="{433AE997-1110-4955-8160-8CC981BFF655}"/>
    <dgm:cxn modelId="{E1F51C69-76D7-4CAD-B7B1-774753186AAD}" type="presOf" srcId="{11D16D1D-6F6F-4A28-B47B-917F78CDC9E5}" destId="{7DA4395D-9E4D-432B-A6EC-CC848362B7B0}" srcOrd="0" destOrd="0" presId="urn:microsoft.com/office/officeart/2005/8/layout/matrix3"/>
    <dgm:cxn modelId="{64C8636E-B825-4F0E-9034-213F62FA3477}" type="presOf" srcId="{7F399D57-D955-41DE-9BFD-84463ACE5B35}" destId="{B60D8989-122A-46B3-8887-BC3F10D267B3}" srcOrd="0" destOrd="0" presId="urn:microsoft.com/office/officeart/2005/8/layout/matrix3"/>
    <dgm:cxn modelId="{9ECF1751-BC5B-4589-9E58-9B5D7B5B1362}" srcId="{A118EDB8-F20E-4D5E-A78F-E63A72EECA3D}" destId="{7F399D57-D955-41DE-9BFD-84463ACE5B35}" srcOrd="2" destOrd="0" parTransId="{BCBB2045-7A30-44A4-BCC2-D7B1D9308093}" sibTransId="{70ADA9FC-E3A1-4576-8841-6AF3DA954DC3}"/>
    <dgm:cxn modelId="{D86A2659-936A-4AFA-A46C-E211121DF53D}" type="presOf" srcId="{A118EDB8-F20E-4D5E-A78F-E63A72EECA3D}" destId="{1285CC20-E29C-4161-A2B2-89324BBAB286}" srcOrd="0" destOrd="0" presId="urn:microsoft.com/office/officeart/2005/8/layout/matrix3"/>
    <dgm:cxn modelId="{EFDA1FA9-3222-4736-8782-A02D6A50A582}" type="presOf" srcId="{CEC4737B-64AA-4CF4-9E9B-6180E44F58C7}" destId="{BE1BFB41-F9E0-46A2-8B25-4555BAEE6DBC}" srcOrd="0" destOrd="0" presId="urn:microsoft.com/office/officeart/2005/8/layout/matrix3"/>
    <dgm:cxn modelId="{0DE2720D-548C-4CD5-9DDA-559022116C3F}" type="presParOf" srcId="{1285CC20-E29C-4161-A2B2-89324BBAB286}" destId="{CE139E7B-3194-4656-AB68-EA526335D1B7}" srcOrd="0" destOrd="0" presId="urn:microsoft.com/office/officeart/2005/8/layout/matrix3"/>
    <dgm:cxn modelId="{667E2A1D-0C68-425C-BE24-4F5C88437A16}" type="presParOf" srcId="{1285CC20-E29C-4161-A2B2-89324BBAB286}" destId="{7DA4395D-9E4D-432B-A6EC-CC848362B7B0}" srcOrd="1" destOrd="0" presId="urn:microsoft.com/office/officeart/2005/8/layout/matrix3"/>
    <dgm:cxn modelId="{43734A84-5B99-49F9-8504-6EDC36ED128C}" type="presParOf" srcId="{1285CC20-E29C-4161-A2B2-89324BBAB286}" destId="{018A6786-AC7D-4E83-B6FC-C5115562AE6D}" srcOrd="2" destOrd="0" presId="urn:microsoft.com/office/officeart/2005/8/layout/matrix3"/>
    <dgm:cxn modelId="{527B598A-1B5D-4821-BD98-2E10DE8FF04D}" type="presParOf" srcId="{1285CC20-E29C-4161-A2B2-89324BBAB286}" destId="{B60D8989-122A-46B3-8887-BC3F10D267B3}" srcOrd="3" destOrd="0" presId="urn:microsoft.com/office/officeart/2005/8/layout/matrix3"/>
    <dgm:cxn modelId="{3CBC0B29-56B4-4BEB-9776-6282D15FD331}" type="presParOf" srcId="{1285CC20-E29C-4161-A2B2-89324BBAB286}" destId="{BE1BFB41-F9E0-46A2-8B25-4555BAEE6DB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420285-F29F-4185-81B5-2131D0E511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2AE19D-DADE-4B5A-BE89-06E54D771453}">
      <dgm:prSet/>
      <dgm:spPr/>
      <dgm:t>
        <a:bodyPr/>
        <a:lstStyle/>
        <a:p>
          <a:pPr>
            <a:buNone/>
          </a:pPr>
          <a:r>
            <a:rPr lang="en-US"/>
            <a:t>Connected to VPN &amp; launched Docker</a:t>
          </a:r>
          <a:endParaRPr lang="en-US" dirty="0"/>
        </a:p>
      </dgm:t>
    </dgm:pt>
    <dgm:pt modelId="{524E00B9-A0DA-45B7-932F-E99BF8008D35}" type="parTrans" cxnId="{CDA7FCFF-10BF-4D5B-BA8A-45D42E2BA0CD}">
      <dgm:prSet/>
      <dgm:spPr/>
      <dgm:t>
        <a:bodyPr/>
        <a:lstStyle/>
        <a:p>
          <a:endParaRPr lang="en-US"/>
        </a:p>
      </dgm:t>
    </dgm:pt>
    <dgm:pt modelId="{727CA380-B7FF-4115-B10F-09052FD5BD0E}" type="sibTrans" cxnId="{CDA7FCFF-10BF-4D5B-BA8A-45D42E2BA0CD}">
      <dgm:prSet/>
      <dgm:spPr/>
      <dgm:t>
        <a:bodyPr/>
        <a:lstStyle/>
        <a:p>
          <a:endParaRPr lang="en-US"/>
        </a:p>
      </dgm:t>
    </dgm:pt>
    <dgm:pt modelId="{66F480B6-D130-4905-927C-6A05865F907F}">
      <dgm:prSet/>
      <dgm:spPr/>
      <dgm:t>
        <a:bodyPr/>
        <a:lstStyle/>
        <a:p>
          <a:pPr>
            <a:buNone/>
          </a:pPr>
          <a:r>
            <a:rPr lang="en-US"/>
            <a:t>Discovered buffer overflow</a:t>
          </a:r>
        </a:p>
      </dgm:t>
    </dgm:pt>
    <dgm:pt modelId="{85F85053-2F0A-4A91-AD2A-7ADC55ADF0B4}" type="parTrans" cxnId="{B872929F-5E6B-4E72-9083-6016C560415B}">
      <dgm:prSet/>
      <dgm:spPr/>
      <dgm:t>
        <a:bodyPr/>
        <a:lstStyle/>
        <a:p>
          <a:endParaRPr lang="en-US"/>
        </a:p>
      </dgm:t>
    </dgm:pt>
    <dgm:pt modelId="{7003118B-F155-46D6-9C22-5BFCA00BDA6E}" type="sibTrans" cxnId="{B872929F-5E6B-4E72-9083-6016C560415B}">
      <dgm:prSet/>
      <dgm:spPr/>
      <dgm:t>
        <a:bodyPr/>
        <a:lstStyle/>
        <a:p>
          <a:endParaRPr lang="en-US"/>
        </a:p>
      </dgm:t>
    </dgm:pt>
    <dgm:pt modelId="{57B7DDAC-3335-4B93-9FD1-C2392A8A0576}">
      <dgm:prSet/>
      <dgm:spPr/>
      <dgm:t>
        <a:bodyPr/>
        <a:lstStyle/>
        <a:p>
          <a:pPr>
            <a:buNone/>
          </a:pPr>
          <a:r>
            <a:rPr lang="en-US"/>
            <a:t>Verified stack canary protection</a:t>
          </a:r>
        </a:p>
      </dgm:t>
    </dgm:pt>
    <dgm:pt modelId="{3AEB33B2-7E07-4B44-A97C-37C62EE141AD}" type="parTrans" cxnId="{C4E6D784-A9DC-43CA-A1C3-07F30F4C73AE}">
      <dgm:prSet/>
      <dgm:spPr/>
      <dgm:t>
        <a:bodyPr/>
        <a:lstStyle/>
        <a:p>
          <a:endParaRPr lang="en-US"/>
        </a:p>
      </dgm:t>
    </dgm:pt>
    <dgm:pt modelId="{92F8800A-F767-4498-B221-F42216DE744C}" type="sibTrans" cxnId="{C4E6D784-A9DC-43CA-A1C3-07F30F4C73AE}">
      <dgm:prSet/>
      <dgm:spPr/>
      <dgm:t>
        <a:bodyPr/>
        <a:lstStyle/>
        <a:p>
          <a:endParaRPr lang="en-US"/>
        </a:p>
      </dgm:t>
    </dgm:pt>
    <dgm:pt modelId="{989FEAB3-82EE-45EE-8671-8055C2A7D8AA}">
      <dgm:prSet/>
      <dgm:spPr/>
      <dgm:t>
        <a:bodyPr/>
        <a:lstStyle/>
        <a:p>
          <a:pPr>
            <a:buNone/>
          </a:pPr>
          <a:r>
            <a:rPr lang="en-US"/>
            <a:t>Leaked libc address using format string</a:t>
          </a:r>
        </a:p>
      </dgm:t>
    </dgm:pt>
    <dgm:pt modelId="{244B38EF-BCD5-4F24-9B09-97CB168A066D}" type="parTrans" cxnId="{886A45AA-B42F-48F7-9919-DD0C94A8FA18}">
      <dgm:prSet/>
      <dgm:spPr/>
      <dgm:t>
        <a:bodyPr/>
        <a:lstStyle/>
        <a:p>
          <a:endParaRPr lang="en-US"/>
        </a:p>
      </dgm:t>
    </dgm:pt>
    <dgm:pt modelId="{3876C934-365D-4502-BF85-0D61E3840D28}" type="sibTrans" cxnId="{886A45AA-B42F-48F7-9919-DD0C94A8FA18}">
      <dgm:prSet/>
      <dgm:spPr/>
      <dgm:t>
        <a:bodyPr/>
        <a:lstStyle/>
        <a:p>
          <a:endParaRPr lang="en-US"/>
        </a:p>
      </dgm:t>
    </dgm:pt>
    <dgm:pt modelId="{DEB1D981-37A3-4C8A-B7FD-0D00581EF32E}">
      <dgm:prSet/>
      <dgm:spPr/>
      <dgm:t>
        <a:bodyPr/>
        <a:lstStyle/>
        <a:p>
          <a:pPr>
            <a:buNone/>
          </a:pPr>
          <a:r>
            <a:rPr lang="en-US"/>
            <a:t>Calculated libc base address</a:t>
          </a:r>
        </a:p>
      </dgm:t>
    </dgm:pt>
    <dgm:pt modelId="{E0A91BD9-94A6-4C7C-98B4-1202788496AF}" type="parTrans" cxnId="{CB0A1C3D-DCCB-4125-B4CE-494765CFDD18}">
      <dgm:prSet/>
      <dgm:spPr/>
      <dgm:t>
        <a:bodyPr/>
        <a:lstStyle/>
        <a:p>
          <a:endParaRPr lang="en-US"/>
        </a:p>
      </dgm:t>
    </dgm:pt>
    <dgm:pt modelId="{F38D17AB-3C20-4F20-84BC-1EF46827C10A}" type="sibTrans" cxnId="{CB0A1C3D-DCCB-4125-B4CE-494765CFDD18}">
      <dgm:prSet/>
      <dgm:spPr/>
      <dgm:t>
        <a:bodyPr/>
        <a:lstStyle/>
        <a:p>
          <a:endParaRPr lang="en-US"/>
        </a:p>
      </dgm:t>
    </dgm:pt>
    <dgm:pt modelId="{E8252BE6-CCE6-4BB4-BFA5-27507CFE0E1C}">
      <dgm:prSet/>
      <dgm:spPr/>
      <dgm:t>
        <a:bodyPr/>
        <a:lstStyle/>
        <a:p>
          <a:pPr>
            <a:buNone/>
          </a:pPr>
          <a:r>
            <a:rPr lang="en-US"/>
            <a:t>Brute-forced 8-byte canary</a:t>
          </a:r>
        </a:p>
      </dgm:t>
    </dgm:pt>
    <dgm:pt modelId="{5B6BF6BE-7F5E-46EF-B01C-46EFB37A86DA}" type="parTrans" cxnId="{ADAB9C0D-34F0-4E53-9B40-5898B7E724E7}">
      <dgm:prSet/>
      <dgm:spPr/>
      <dgm:t>
        <a:bodyPr/>
        <a:lstStyle/>
        <a:p>
          <a:endParaRPr lang="en-US"/>
        </a:p>
      </dgm:t>
    </dgm:pt>
    <dgm:pt modelId="{939D0FDB-12D7-49FD-B03F-0D60636108B3}" type="sibTrans" cxnId="{ADAB9C0D-34F0-4E53-9B40-5898B7E724E7}">
      <dgm:prSet/>
      <dgm:spPr/>
      <dgm:t>
        <a:bodyPr/>
        <a:lstStyle/>
        <a:p>
          <a:endParaRPr lang="en-US"/>
        </a:p>
      </dgm:t>
    </dgm:pt>
    <dgm:pt modelId="{8862C749-3BF7-4861-BC74-E079AE461D0F}">
      <dgm:prSet/>
      <dgm:spPr/>
      <dgm:t>
        <a:bodyPr/>
        <a:lstStyle/>
        <a:p>
          <a:pPr>
            <a:buNone/>
          </a:pPr>
          <a:r>
            <a:rPr lang="en-US"/>
            <a:t>Built ROP chain using pwntools</a:t>
          </a:r>
        </a:p>
      </dgm:t>
    </dgm:pt>
    <dgm:pt modelId="{D993105C-A8B8-4C98-B3E3-95DB9DC0577B}" type="parTrans" cxnId="{F36FCC6E-B324-4073-8BB6-E33E03EF1019}">
      <dgm:prSet/>
      <dgm:spPr/>
      <dgm:t>
        <a:bodyPr/>
        <a:lstStyle/>
        <a:p>
          <a:endParaRPr lang="en-US"/>
        </a:p>
      </dgm:t>
    </dgm:pt>
    <dgm:pt modelId="{678DA391-5C50-4980-9051-A6DC827CA04B}" type="sibTrans" cxnId="{F36FCC6E-B324-4073-8BB6-E33E03EF1019}">
      <dgm:prSet/>
      <dgm:spPr/>
      <dgm:t>
        <a:bodyPr/>
        <a:lstStyle/>
        <a:p>
          <a:endParaRPr lang="en-US"/>
        </a:p>
      </dgm:t>
    </dgm:pt>
    <dgm:pt modelId="{6044E877-0923-4DBA-B277-12CE587F9941}">
      <dgm:prSet/>
      <dgm:spPr/>
      <dgm:t>
        <a:bodyPr/>
        <a:lstStyle/>
        <a:p>
          <a:pPr>
            <a:buNone/>
          </a:pPr>
          <a:r>
            <a:rPr lang="en-US"/>
            <a:t>Sent payload to get shell</a:t>
          </a:r>
        </a:p>
      </dgm:t>
    </dgm:pt>
    <dgm:pt modelId="{B6AE2699-FA86-45CE-87FC-58053FB23830}" type="parTrans" cxnId="{7B1EE3DF-8452-4AEF-8D95-264F02C414F9}">
      <dgm:prSet/>
      <dgm:spPr/>
      <dgm:t>
        <a:bodyPr/>
        <a:lstStyle/>
        <a:p>
          <a:endParaRPr lang="en-US"/>
        </a:p>
      </dgm:t>
    </dgm:pt>
    <dgm:pt modelId="{CDC2E7A7-A3DE-4E10-A04B-EFA4F4E6D445}" type="sibTrans" cxnId="{7B1EE3DF-8452-4AEF-8D95-264F02C414F9}">
      <dgm:prSet/>
      <dgm:spPr/>
      <dgm:t>
        <a:bodyPr/>
        <a:lstStyle/>
        <a:p>
          <a:endParaRPr lang="en-US"/>
        </a:p>
      </dgm:t>
    </dgm:pt>
    <dgm:pt modelId="{10225F38-256B-4820-ACC2-704FFAE330C3}">
      <dgm:prSet/>
      <dgm:spPr/>
      <dgm:t>
        <a:bodyPr/>
        <a:lstStyle/>
        <a:p>
          <a:r>
            <a:rPr lang="en-US"/>
            <a:t>Captured flag ✅</a:t>
          </a:r>
        </a:p>
      </dgm:t>
    </dgm:pt>
    <dgm:pt modelId="{EB8E4F42-DFEC-424C-BBAE-28C98BD07E26}" type="parTrans" cxnId="{8C9BD9C8-7AAB-4888-AF64-74E9A5204FD9}">
      <dgm:prSet/>
      <dgm:spPr/>
      <dgm:t>
        <a:bodyPr/>
        <a:lstStyle/>
        <a:p>
          <a:endParaRPr lang="en-US"/>
        </a:p>
      </dgm:t>
    </dgm:pt>
    <dgm:pt modelId="{D55FC8A0-31E7-49BC-9E82-27923319A697}" type="sibTrans" cxnId="{8C9BD9C8-7AAB-4888-AF64-74E9A5204FD9}">
      <dgm:prSet/>
      <dgm:spPr/>
      <dgm:t>
        <a:bodyPr/>
        <a:lstStyle/>
        <a:p>
          <a:endParaRPr lang="en-US"/>
        </a:p>
      </dgm:t>
    </dgm:pt>
    <dgm:pt modelId="{77A4B9C1-0B6F-401A-A879-712819633BE6}" type="pres">
      <dgm:prSet presAssocID="{AC420285-F29F-4185-81B5-2131D0E511CB}" presName="linear" presStyleCnt="0">
        <dgm:presLayoutVars>
          <dgm:animLvl val="lvl"/>
          <dgm:resizeHandles val="exact"/>
        </dgm:presLayoutVars>
      </dgm:prSet>
      <dgm:spPr/>
    </dgm:pt>
    <dgm:pt modelId="{0D4D08A4-DD3E-479C-97B1-6C4F17B5D1A6}" type="pres">
      <dgm:prSet presAssocID="{FD2AE19D-DADE-4B5A-BE89-06E54D77145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97563D5-DB4E-4B82-A93C-5CFC2944E091}" type="pres">
      <dgm:prSet presAssocID="{727CA380-B7FF-4115-B10F-09052FD5BD0E}" presName="spacer" presStyleCnt="0"/>
      <dgm:spPr/>
    </dgm:pt>
    <dgm:pt modelId="{6E098307-51BD-47DE-BA53-ECDFC2D10F95}" type="pres">
      <dgm:prSet presAssocID="{66F480B6-D130-4905-927C-6A05865F907F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96AC564-4906-408C-9EA2-A2CF870F14DB}" type="pres">
      <dgm:prSet presAssocID="{7003118B-F155-46D6-9C22-5BFCA00BDA6E}" presName="spacer" presStyleCnt="0"/>
      <dgm:spPr/>
    </dgm:pt>
    <dgm:pt modelId="{4152FBBA-0086-471B-A3BE-10B5797760AD}" type="pres">
      <dgm:prSet presAssocID="{57B7DDAC-3335-4B93-9FD1-C2392A8A0576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291A17A4-73EE-4153-9380-AB96C713682F}" type="pres">
      <dgm:prSet presAssocID="{92F8800A-F767-4498-B221-F42216DE744C}" presName="spacer" presStyleCnt="0"/>
      <dgm:spPr/>
    </dgm:pt>
    <dgm:pt modelId="{17C2F8FA-9149-4F5A-8DC3-0AA4DB99524F}" type="pres">
      <dgm:prSet presAssocID="{989FEAB3-82EE-45EE-8671-8055C2A7D8A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AF575F6-15C0-44FC-8456-DC9B956E1897}" type="pres">
      <dgm:prSet presAssocID="{3876C934-365D-4502-BF85-0D61E3840D28}" presName="spacer" presStyleCnt="0"/>
      <dgm:spPr/>
    </dgm:pt>
    <dgm:pt modelId="{E48C270B-7159-46D1-9119-32DB4CE0F1FF}" type="pres">
      <dgm:prSet presAssocID="{DEB1D981-37A3-4C8A-B7FD-0D00581EF32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3BB97B04-FB18-478D-92CF-69267C1D28B8}" type="pres">
      <dgm:prSet presAssocID="{F38D17AB-3C20-4F20-84BC-1EF46827C10A}" presName="spacer" presStyleCnt="0"/>
      <dgm:spPr/>
    </dgm:pt>
    <dgm:pt modelId="{8A5F06F5-A78E-41F5-8216-316DA25A1805}" type="pres">
      <dgm:prSet presAssocID="{E8252BE6-CCE6-4BB4-BFA5-27507CFE0E1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E151EFC-D3B8-4F80-A027-782A8E0059A3}" type="pres">
      <dgm:prSet presAssocID="{939D0FDB-12D7-49FD-B03F-0D60636108B3}" presName="spacer" presStyleCnt="0"/>
      <dgm:spPr/>
    </dgm:pt>
    <dgm:pt modelId="{17F3F276-2E41-4A06-8DC8-A09CEF45F7B7}" type="pres">
      <dgm:prSet presAssocID="{8862C749-3BF7-4861-BC74-E079AE461D0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BC37107-1C2B-49A7-9359-29A8B6B33F62}" type="pres">
      <dgm:prSet presAssocID="{678DA391-5C50-4980-9051-A6DC827CA04B}" presName="spacer" presStyleCnt="0"/>
      <dgm:spPr/>
    </dgm:pt>
    <dgm:pt modelId="{3118F2C9-10C8-4146-A8E9-E17224D3E52F}" type="pres">
      <dgm:prSet presAssocID="{6044E877-0923-4DBA-B277-12CE587F994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6731C80-15E3-4A86-8949-78E34862DFD9}" type="pres">
      <dgm:prSet presAssocID="{CDC2E7A7-A3DE-4E10-A04B-EFA4F4E6D445}" presName="spacer" presStyleCnt="0"/>
      <dgm:spPr/>
    </dgm:pt>
    <dgm:pt modelId="{FC336EF8-412B-4D36-A3C2-0E880DFC471D}" type="pres">
      <dgm:prSet presAssocID="{10225F38-256B-4820-ACC2-704FFAE330C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ADAB9C0D-34F0-4E53-9B40-5898B7E724E7}" srcId="{AC420285-F29F-4185-81B5-2131D0E511CB}" destId="{E8252BE6-CCE6-4BB4-BFA5-27507CFE0E1C}" srcOrd="5" destOrd="0" parTransId="{5B6BF6BE-7F5E-46EF-B01C-46EFB37A86DA}" sibTransId="{939D0FDB-12D7-49FD-B03F-0D60636108B3}"/>
    <dgm:cxn modelId="{795F6A16-9CA6-46ED-AE83-60B1778A0CAD}" type="presOf" srcId="{AC420285-F29F-4185-81B5-2131D0E511CB}" destId="{77A4B9C1-0B6F-401A-A879-712819633BE6}" srcOrd="0" destOrd="0" presId="urn:microsoft.com/office/officeart/2005/8/layout/vList2"/>
    <dgm:cxn modelId="{1384BC1E-B50A-49CD-B8E8-55FB35ECEB6C}" type="presOf" srcId="{989FEAB3-82EE-45EE-8671-8055C2A7D8AA}" destId="{17C2F8FA-9149-4F5A-8DC3-0AA4DB99524F}" srcOrd="0" destOrd="0" presId="urn:microsoft.com/office/officeart/2005/8/layout/vList2"/>
    <dgm:cxn modelId="{94D0F726-1DA1-4B7F-97B7-53EA31C10BE3}" type="presOf" srcId="{DEB1D981-37A3-4C8A-B7FD-0D00581EF32E}" destId="{E48C270B-7159-46D1-9119-32DB4CE0F1FF}" srcOrd="0" destOrd="0" presId="urn:microsoft.com/office/officeart/2005/8/layout/vList2"/>
    <dgm:cxn modelId="{CB0A1C3D-DCCB-4125-B4CE-494765CFDD18}" srcId="{AC420285-F29F-4185-81B5-2131D0E511CB}" destId="{DEB1D981-37A3-4C8A-B7FD-0D00581EF32E}" srcOrd="4" destOrd="0" parTransId="{E0A91BD9-94A6-4C7C-98B4-1202788496AF}" sibTransId="{F38D17AB-3C20-4F20-84BC-1EF46827C10A}"/>
    <dgm:cxn modelId="{167E9D4D-E450-46FC-9100-A02C36867C7E}" type="presOf" srcId="{E8252BE6-CCE6-4BB4-BFA5-27507CFE0E1C}" destId="{8A5F06F5-A78E-41F5-8216-316DA25A1805}" srcOrd="0" destOrd="0" presId="urn:microsoft.com/office/officeart/2005/8/layout/vList2"/>
    <dgm:cxn modelId="{F36FCC6E-B324-4073-8BB6-E33E03EF1019}" srcId="{AC420285-F29F-4185-81B5-2131D0E511CB}" destId="{8862C749-3BF7-4861-BC74-E079AE461D0F}" srcOrd="6" destOrd="0" parTransId="{D993105C-A8B8-4C98-B3E3-95DB9DC0577B}" sibTransId="{678DA391-5C50-4980-9051-A6DC827CA04B}"/>
    <dgm:cxn modelId="{C4E6D784-A9DC-43CA-A1C3-07F30F4C73AE}" srcId="{AC420285-F29F-4185-81B5-2131D0E511CB}" destId="{57B7DDAC-3335-4B93-9FD1-C2392A8A0576}" srcOrd="2" destOrd="0" parTransId="{3AEB33B2-7E07-4B44-A97C-37C62EE141AD}" sibTransId="{92F8800A-F767-4498-B221-F42216DE744C}"/>
    <dgm:cxn modelId="{F54D5A87-20AF-46C1-978F-632343ED1B92}" type="presOf" srcId="{8862C749-3BF7-4861-BC74-E079AE461D0F}" destId="{17F3F276-2E41-4A06-8DC8-A09CEF45F7B7}" srcOrd="0" destOrd="0" presId="urn:microsoft.com/office/officeart/2005/8/layout/vList2"/>
    <dgm:cxn modelId="{B872929F-5E6B-4E72-9083-6016C560415B}" srcId="{AC420285-F29F-4185-81B5-2131D0E511CB}" destId="{66F480B6-D130-4905-927C-6A05865F907F}" srcOrd="1" destOrd="0" parTransId="{85F85053-2F0A-4A91-AD2A-7ADC55ADF0B4}" sibTransId="{7003118B-F155-46D6-9C22-5BFCA00BDA6E}"/>
    <dgm:cxn modelId="{936592A2-E9AC-42BF-A5CC-9E40E584CFD8}" type="presOf" srcId="{FD2AE19D-DADE-4B5A-BE89-06E54D771453}" destId="{0D4D08A4-DD3E-479C-97B1-6C4F17B5D1A6}" srcOrd="0" destOrd="0" presId="urn:microsoft.com/office/officeart/2005/8/layout/vList2"/>
    <dgm:cxn modelId="{FE8957A9-D664-492A-B51E-BAAD6C4371BA}" type="presOf" srcId="{66F480B6-D130-4905-927C-6A05865F907F}" destId="{6E098307-51BD-47DE-BA53-ECDFC2D10F95}" srcOrd="0" destOrd="0" presId="urn:microsoft.com/office/officeart/2005/8/layout/vList2"/>
    <dgm:cxn modelId="{886A45AA-B42F-48F7-9919-DD0C94A8FA18}" srcId="{AC420285-F29F-4185-81B5-2131D0E511CB}" destId="{989FEAB3-82EE-45EE-8671-8055C2A7D8AA}" srcOrd="3" destOrd="0" parTransId="{244B38EF-BCD5-4F24-9B09-97CB168A066D}" sibTransId="{3876C934-365D-4502-BF85-0D61E3840D28}"/>
    <dgm:cxn modelId="{ED0058B5-B5D0-42F7-8B26-AD6B17576CD0}" type="presOf" srcId="{57B7DDAC-3335-4B93-9FD1-C2392A8A0576}" destId="{4152FBBA-0086-471B-A3BE-10B5797760AD}" srcOrd="0" destOrd="0" presId="urn:microsoft.com/office/officeart/2005/8/layout/vList2"/>
    <dgm:cxn modelId="{8C9BD9C8-7AAB-4888-AF64-74E9A5204FD9}" srcId="{AC420285-F29F-4185-81B5-2131D0E511CB}" destId="{10225F38-256B-4820-ACC2-704FFAE330C3}" srcOrd="8" destOrd="0" parTransId="{EB8E4F42-DFEC-424C-BBAE-28C98BD07E26}" sibTransId="{D55FC8A0-31E7-49BC-9E82-27923319A697}"/>
    <dgm:cxn modelId="{7B1EE3DF-8452-4AEF-8D95-264F02C414F9}" srcId="{AC420285-F29F-4185-81B5-2131D0E511CB}" destId="{6044E877-0923-4DBA-B277-12CE587F9941}" srcOrd="7" destOrd="0" parTransId="{B6AE2699-FA86-45CE-87FC-58053FB23830}" sibTransId="{CDC2E7A7-A3DE-4E10-A04B-EFA4F4E6D445}"/>
    <dgm:cxn modelId="{49BC3FE9-011E-4813-9F8C-DA90F8586D2A}" type="presOf" srcId="{6044E877-0923-4DBA-B277-12CE587F9941}" destId="{3118F2C9-10C8-4146-A8E9-E17224D3E52F}" srcOrd="0" destOrd="0" presId="urn:microsoft.com/office/officeart/2005/8/layout/vList2"/>
    <dgm:cxn modelId="{CF780CEB-E496-46E8-8B72-3D988891D302}" type="presOf" srcId="{10225F38-256B-4820-ACC2-704FFAE330C3}" destId="{FC336EF8-412B-4D36-A3C2-0E880DFC471D}" srcOrd="0" destOrd="0" presId="urn:microsoft.com/office/officeart/2005/8/layout/vList2"/>
    <dgm:cxn modelId="{CDA7FCFF-10BF-4D5B-BA8A-45D42E2BA0CD}" srcId="{AC420285-F29F-4185-81B5-2131D0E511CB}" destId="{FD2AE19D-DADE-4B5A-BE89-06E54D771453}" srcOrd="0" destOrd="0" parTransId="{524E00B9-A0DA-45B7-932F-E99BF8008D35}" sibTransId="{727CA380-B7FF-4115-B10F-09052FD5BD0E}"/>
    <dgm:cxn modelId="{085983DB-7F2B-42B7-88C5-868ABFBFDCD6}" type="presParOf" srcId="{77A4B9C1-0B6F-401A-A879-712819633BE6}" destId="{0D4D08A4-DD3E-479C-97B1-6C4F17B5D1A6}" srcOrd="0" destOrd="0" presId="urn:microsoft.com/office/officeart/2005/8/layout/vList2"/>
    <dgm:cxn modelId="{D4E82E9A-6839-4B77-BACB-940512B3D478}" type="presParOf" srcId="{77A4B9C1-0B6F-401A-A879-712819633BE6}" destId="{E97563D5-DB4E-4B82-A93C-5CFC2944E091}" srcOrd="1" destOrd="0" presId="urn:microsoft.com/office/officeart/2005/8/layout/vList2"/>
    <dgm:cxn modelId="{EFF0618B-090B-42E2-A511-A75B742D563A}" type="presParOf" srcId="{77A4B9C1-0B6F-401A-A879-712819633BE6}" destId="{6E098307-51BD-47DE-BA53-ECDFC2D10F95}" srcOrd="2" destOrd="0" presId="urn:microsoft.com/office/officeart/2005/8/layout/vList2"/>
    <dgm:cxn modelId="{84D73628-CDE3-4868-9211-A898CAE9D7E2}" type="presParOf" srcId="{77A4B9C1-0B6F-401A-A879-712819633BE6}" destId="{D96AC564-4906-408C-9EA2-A2CF870F14DB}" srcOrd="3" destOrd="0" presId="urn:microsoft.com/office/officeart/2005/8/layout/vList2"/>
    <dgm:cxn modelId="{FB2F28A7-07DB-4D9F-A356-21A8D087D21D}" type="presParOf" srcId="{77A4B9C1-0B6F-401A-A879-712819633BE6}" destId="{4152FBBA-0086-471B-A3BE-10B5797760AD}" srcOrd="4" destOrd="0" presId="urn:microsoft.com/office/officeart/2005/8/layout/vList2"/>
    <dgm:cxn modelId="{801D30CF-6819-4E7E-985C-58E775CB53D9}" type="presParOf" srcId="{77A4B9C1-0B6F-401A-A879-712819633BE6}" destId="{291A17A4-73EE-4153-9380-AB96C713682F}" srcOrd="5" destOrd="0" presId="urn:microsoft.com/office/officeart/2005/8/layout/vList2"/>
    <dgm:cxn modelId="{E38B9522-DF7D-4EDA-97E5-F3E82A8BCC88}" type="presParOf" srcId="{77A4B9C1-0B6F-401A-A879-712819633BE6}" destId="{17C2F8FA-9149-4F5A-8DC3-0AA4DB99524F}" srcOrd="6" destOrd="0" presId="urn:microsoft.com/office/officeart/2005/8/layout/vList2"/>
    <dgm:cxn modelId="{91926677-5C61-4992-B2CB-C3B42D64F8C8}" type="presParOf" srcId="{77A4B9C1-0B6F-401A-A879-712819633BE6}" destId="{5AF575F6-15C0-44FC-8456-DC9B956E1897}" srcOrd="7" destOrd="0" presId="urn:microsoft.com/office/officeart/2005/8/layout/vList2"/>
    <dgm:cxn modelId="{FCBA661C-AF04-4FED-BADB-A54CA54A0B69}" type="presParOf" srcId="{77A4B9C1-0B6F-401A-A879-712819633BE6}" destId="{E48C270B-7159-46D1-9119-32DB4CE0F1FF}" srcOrd="8" destOrd="0" presId="urn:microsoft.com/office/officeart/2005/8/layout/vList2"/>
    <dgm:cxn modelId="{55ACCED1-F15F-4043-A0EE-D37A732854D3}" type="presParOf" srcId="{77A4B9C1-0B6F-401A-A879-712819633BE6}" destId="{3BB97B04-FB18-478D-92CF-69267C1D28B8}" srcOrd="9" destOrd="0" presId="urn:microsoft.com/office/officeart/2005/8/layout/vList2"/>
    <dgm:cxn modelId="{F5BA143B-ACDD-4012-AC65-B3ECB4E037F7}" type="presParOf" srcId="{77A4B9C1-0B6F-401A-A879-712819633BE6}" destId="{8A5F06F5-A78E-41F5-8216-316DA25A1805}" srcOrd="10" destOrd="0" presId="urn:microsoft.com/office/officeart/2005/8/layout/vList2"/>
    <dgm:cxn modelId="{EBE39D8F-C99F-4DF6-B095-B93E8F3CF9A8}" type="presParOf" srcId="{77A4B9C1-0B6F-401A-A879-712819633BE6}" destId="{7E151EFC-D3B8-4F80-A027-782A8E0059A3}" srcOrd="11" destOrd="0" presId="urn:microsoft.com/office/officeart/2005/8/layout/vList2"/>
    <dgm:cxn modelId="{0B8AC593-A056-473A-840D-2F1FA30F91DA}" type="presParOf" srcId="{77A4B9C1-0B6F-401A-A879-712819633BE6}" destId="{17F3F276-2E41-4A06-8DC8-A09CEF45F7B7}" srcOrd="12" destOrd="0" presId="urn:microsoft.com/office/officeart/2005/8/layout/vList2"/>
    <dgm:cxn modelId="{02469BE1-9B53-4DDF-BF59-0168E215457F}" type="presParOf" srcId="{77A4B9C1-0B6F-401A-A879-712819633BE6}" destId="{EBC37107-1C2B-49A7-9359-29A8B6B33F62}" srcOrd="13" destOrd="0" presId="urn:microsoft.com/office/officeart/2005/8/layout/vList2"/>
    <dgm:cxn modelId="{A573B40F-A940-476B-BB13-C61323583E09}" type="presParOf" srcId="{77A4B9C1-0B6F-401A-A879-712819633BE6}" destId="{3118F2C9-10C8-4146-A8E9-E17224D3E52F}" srcOrd="14" destOrd="0" presId="urn:microsoft.com/office/officeart/2005/8/layout/vList2"/>
    <dgm:cxn modelId="{F239E0C9-6611-4152-A4C5-A031A96B6D5D}" type="presParOf" srcId="{77A4B9C1-0B6F-401A-A879-712819633BE6}" destId="{06731C80-15E3-4A86-8949-78E34862DFD9}" srcOrd="15" destOrd="0" presId="urn:microsoft.com/office/officeart/2005/8/layout/vList2"/>
    <dgm:cxn modelId="{A600F986-3DA7-4777-AD09-13B7BAC780BE}" type="presParOf" srcId="{77A4B9C1-0B6F-401A-A879-712819633BE6}" destId="{FC336EF8-412B-4D36-A3C2-0E880DFC471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EF250-E9B8-4C38-B5E2-8C8BAFD35765}">
      <dsp:nvSpPr>
        <dsp:cNvPr id="0" name=""/>
        <dsp:cNvSpPr/>
      </dsp:nvSpPr>
      <dsp:spPr>
        <a:xfrm>
          <a:off x="0" y="47645"/>
          <a:ext cx="5098256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Goal: Gain a remote shell and retrieve the flag.</a:t>
          </a:r>
        </a:p>
      </dsp:txBody>
      <dsp:txXfrm>
        <a:off x="87385" y="135030"/>
        <a:ext cx="4923486" cy="1615330"/>
      </dsp:txXfrm>
    </dsp:sp>
    <dsp:sp modelId="{7FC18880-0E0E-4922-A17B-968C5E8FF4EC}">
      <dsp:nvSpPr>
        <dsp:cNvPr id="0" name=""/>
        <dsp:cNvSpPr/>
      </dsp:nvSpPr>
      <dsp:spPr>
        <a:xfrm>
          <a:off x="0" y="1929906"/>
          <a:ext cx="5098256" cy="1790100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Vulnerabilities: Buffer Overflow, Stack Canary, Format String.</a:t>
          </a:r>
        </a:p>
      </dsp:txBody>
      <dsp:txXfrm>
        <a:off x="87385" y="2017291"/>
        <a:ext cx="4923486" cy="1615330"/>
      </dsp:txXfrm>
    </dsp:sp>
    <dsp:sp modelId="{0083429C-1A5A-45D0-A700-4FAC6F4038E9}">
      <dsp:nvSpPr>
        <dsp:cNvPr id="0" name=""/>
        <dsp:cNvSpPr/>
      </dsp:nvSpPr>
      <dsp:spPr>
        <a:xfrm>
          <a:off x="0" y="3812166"/>
          <a:ext cx="5098256" cy="179010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Techniques: Canary brute-forcing, libc leak, ROP chain building.</a:t>
          </a:r>
        </a:p>
      </dsp:txBody>
      <dsp:txXfrm>
        <a:off x="87385" y="3899551"/>
        <a:ext cx="4923486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39E7B-3194-4656-AB68-EA526335D1B7}">
      <dsp:nvSpPr>
        <dsp:cNvPr id="0" name=""/>
        <dsp:cNvSpPr/>
      </dsp:nvSpPr>
      <dsp:spPr>
        <a:xfrm>
          <a:off x="65683" y="0"/>
          <a:ext cx="5051424" cy="50514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4395D-9E4D-432B-A6EC-CC848362B7B0}">
      <dsp:nvSpPr>
        <dsp:cNvPr id="0" name=""/>
        <dsp:cNvSpPr/>
      </dsp:nvSpPr>
      <dsp:spPr>
        <a:xfrm>
          <a:off x="545568" y="479885"/>
          <a:ext cx="1970055" cy="19700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Pwntools</a:t>
          </a:r>
        </a:p>
      </dsp:txBody>
      <dsp:txXfrm>
        <a:off x="641738" y="576055"/>
        <a:ext cx="1777715" cy="1777715"/>
      </dsp:txXfrm>
    </dsp:sp>
    <dsp:sp modelId="{018A6786-AC7D-4E83-B6FC-C5115562AE6D}">
      <dsp:nvSpPr>
        <dsp:cNvPr id="0" name=""/>
        <dsp:cNvSpPr/>
      </dsp:nvSpPr>
      <dsp:spPr>
        <a:xfrm>
          <a:off x="2667166" y="479885"/>
          <a:ext cx="1970055" cy="19700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Netcat</a:t>
          </a:r>
        </a:p>
      </dsp:txBody>
      <dsp:txXfrm>
        <a:off x="2763336" y="576055"/>
        <a:ext cx="1777715" cy="1777715"/>
      </dsp:txXfrm>
    </dsp:sp>
    <dsp:sp modelId="{B60D8989-122A-46B3-8887-BC3F10D267B3}">
      <dsp:nvSpPr>
        <dsp:cNvPr id="0" name=""/>
        <dsp:cNvSpPr/>
      </dsp:nvSpPr>
      <dsp:spPr>
        <a:xfrm>
          <a:off x="545568" y="2601483"/>
          <a:ext cx="1970055" cy="19700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Python 3</a:t>
          </a:r>
        </a:p>
      </dsp:txBody>
      <dsp:txXfrm>
        <a:off x="641738" y="2697653"/>
        <a:ext cx="1777715" cy="1777715"/>
      </dsp:txXfrm>
    </dsp:sp>
    <dsp:sp modelId="{BE1BFB41-F9E0-46A2-8B25-4555BAEE6DBC}">
      <dsp:nvSpPr>
        <dsp:cNvPr id="0" name=""/>
        <dsp:cNvSpPr/>
      </dsp:nvSpPr>
      <dsp:spPr>
        <a:xfrm>
          <a:off x="2667166" y="2601483"/>
          <a:ext cx="1970055" cy="19700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Local libc.so.6</a:t>
          </a:r>
        </a:p>
      </dsp:txBody>
      <dsp:txXfrm>
        <a:off x="2763336" y="2697653"/>
        <a:ext cx="1777715" cy="1777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D08A4-DD3E-479C-97B1-6C4F17B5D1A6}">
      <dsp:nvSpPr>
        <dsp:cNvPr id="0" name=""/>
        <dsp:cNvSpPr/>
      </dsp:nvSpPr>
      <dsp:spPr>
        <a:xfrm>
          <a:off x="0" y="103961"/>
          <a:ext cx="5098256" cy="5509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Connected to VPN &amp; launched Docker</a:t>
          </a:r>
          <a:endParaRPr lang="en-US" sz="2100" kern="1200" dirty="0"/>
        </a:p>
      </dsp:txBody>
      <dsp:txXfrm>
        <a:off x="26893" y="130854"/>
        <a:ext cx="5044470" cy="497119"/>
      </dsp:txXfrm>
    </dsp:sp>
    <dsp:sp modelId="{6E098307-51BD-47DE-BA53-ECDFC2D10F95}">
      <dsp:nvSpPr>
        <dsp:cNvPr id="0" name=""/>
        <dsp:cNvSpPr/>
      </dsp:nvSpPr>
      <dsp:spPr>
        <a:xfrm>
          <a:off x="0" y="715346"/>
          <a:ext cx="5098256" cy="550905"/>
        </a:xfrm>
        <a:prstGeom prst="roundRect">
          <a:avLst/>
        </a:prstGeom>
        <a:solidFill>
          <a:schemeClr val="accent5">
            <a:hueOff val="294598"/>
            <a:satOff val="-1409"/>
            <a:lumOff val="154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Discovered buffer overflow</a:t>
          </a:r>
        </a:p>
      </dsp:txBody>
      <dsp:txXfrm>
        <a:off x="26893" y="742239"/>
        <a:ext cx="5044470" cy="497119"/>
      </dsp:txXfrm>
    </dsp:sp>
    <dsp:sp modelId="{4152FBBA-0086-471B-A3BE-10B5797760AD}">
      <dsp:nvSpPr>
        <dsp:cNvPr id="0" name=""/>
        <dsp:cNvSpPr/>
      </dsp:nvSpPr>
      <dsp:spPr>
        <a:xfrm>
          <a:off x="0" y="1326732"/>
          <a:ext cx="5098256" cy="550905"/>
        </a:xfrm>
        <a:prstGeom prst="roundRect">
          <a:avLst/>
        </a:prstGeom>
        <a:solidFill>
          <a:schemeClr val="accent5">
            <a:hueOff val="589196"/>
            <a:satOff val="-2817"/>
            <a:lumOff val="30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Verified stack canary protection</a:t>
          </a:r>
        </a:p>
      </dsp:txBody>
      <dsp:txXfrm>
        <a:off x="26893" y="1353625"/>
        <a:ext cx="5044470" cy="497119"/>
      </dsp:txXfrm>
    </dsp:sp>
    <dsp:sp modelId="{17C2F8FA-9149-4F5A-8DC3-0AA4DB99524F}">
      <dsp:nvSpPr>
        <dsp:cNvPr id="0" name=""/>
        <dsp:cNvSpPr/>
      </dsp:nvSpPr>
      <dsp:spPr>
        <a:xfrm>
          <a:off x="0" y="1938117"/>
          <a:ext cx="5098256" cy="550905"/>
        </a:xfrm>
        <a:prstGeom prst="roundRect">
          <a:avLst/>
        </a:prstGeom>
        <a:solidFill>
          <a:schemeClr val="accent5">
            <a:hueOff val="883794"/>
            <a:satOff val="-4226"/>
            <a:lumOff val="463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Leaked libc address using format string</a:t>
          </a:r>
        </a:p>
      </dsp:txBody>
      <dsp:txXfrm>
        <a:off x="26893" y="1965010"/>
        <a:ext cx="5044470" cy="497119"/>
      </dsp:txXfrm>
    </dsp:sp>
    <dsp:sp modelId="{E48C270B-7159-46D1-9119-32DB4CE0F1FF}">
      <dsp:nvSpPr>
        <dsp:cNvPr id="0" name=""/>
        <dsp:cNvSpPr/>
      </dsp:nvSpPr>
      <dsp:spPr>
        <a:xfrm>
          <a:off x="0" y="2549503"/>
          <a:ext cx="5098256" cy="550905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Calculated libc base address</a:t>
          </a:r>
        </a:p>
      </dsp:txBody>
      <dsp:txXfrm>
        <a:off x="26893" y="2576396"/>
        <a:ext cx="5044470" cy="497119"/>
      </dsp:txXfrm>
    </dsp:sp>
    <dsp:sp modelId="{8A5F06F5-A78E-41F5-8216-316DA25A1805}">
      <dsp:nvSpPr>
        <dsp:cNvPr id="0" name=""/>
        <dsp:cNvSpPr/>
      </dsp:nvSpPr>
      <dsp:spPr>
        <a:xfrm>
          <a:off x="0" y="3160888"/>
          <a:ext cx="5098256" cy="550905"/>
        </a:xfrm>
        <a:prstGeom prst="roundRect">
          <a:avLst/>
        </a:prstGeom>
        <a:solidFill>
          <a:schemeClr val="accent5">
            <a:hueOff val="1472990"/>
            <a:satOff val="-7044"/>
            <a:lumOff val="77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Brute-forced 8-byte canary</a:t>
          </a:r>
        </a:p>
      </dsp:txBody>
      <dsp:txXfrm>
        <a:off x="26893" y="3187781"/>
        <a:ext cx="5044470" cy="497119"/>
      </dsp:txXfrm>
    </dsp:sp>
    <dsp:sp modelId="{17F3F276-2E41-4A06-8DC8-A09CEF45F7B7}">
      <dsp:nvSpPr>
        <dsp:cNvPr id="0" name=""/>
        <dsp:cNvSpPr/>
      </dsp:nvSpPr>
      <dsp:spPr>
        <a:xfrm>
          <a:off x="0" y="3772274"/>
          <a:ext cx="5098256" cy="550905"/>
        </a:xfrm>
        <a:prstGeom prst="roundRect">
          <a:avLst/>
        </a:prstGeom>
        <a:solidFill>
          <a:schemeClr val="accent5">
            <a:hueOff val="1767588"/>
            <a:satOff val="-8452"/>
            <a:lumOff val="92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Built ROP chain using pwntools</a:t>
          </a:r>
        </a:p>
      </dsp:txBody>
      <dsp:txXfrm>
        <a:off x="26893" y="3799167"/>
        <a:ext cx="5044470" cy="497119"/>
      </dsp:txXfrm>
    </dsp:sp>
    <dsp:sp modelId="{3118F2C9-10C8-4146-A8E9-E17224D3E52F}">
      <dsp:nvSpPr>
        <dsp:cNvPr id="0" name=""/>
        <dsp:cNvSpPr/>
      </dsp:nvSpPr>
      <dsp:spPr>
        <a:xfrm>
          <a:off x="0" y="4383659"/>
          <a:ext cx="5098256" cy="550905"/>
        </a:xfrm>
        <a:prstGeom prst="roundRect">
          <a:avLst/>
        </a:prstGeom>
        <a:solidFill>
          <a:schemeClr val="accent5">
            <a:hueOff val="2062186"/>
            <a:satOff val="-9861"/>
            <a:lumOff val="1080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Sent payload to get shell</a:t>
          </a:r>
        </a:p>
      </dsp:txBody>
      <dsp:txXfrm>
        <a:off x="26893" y="4410552"/>
        <a:ext cx="5044470" cy="497119"/>
      </dsp:txXfrm>
    </dsp:sp>
    <dsp:sp modelId="{FC336EF8-412B-4D36-A3C2-0E880DFC471D}">
      <dsp:nvSpPr>
        <dsp:cNvPr id="0" name=""/>
        <dsp:cNvSpPr/>
      </dsp:nvSpPr>
      <dsp:spPr>
        <a:xfrm>
          <a:off x="0" y="4995045"/>
          <a:ext cx="5098256" cy="550905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Captured flag ✅</a:t>
          </a:r>
        </a:p>
      </dsp:txBody>
      <dsp:txXfrm>
        <a:off x="26893" y="5021938"/>
        <a:ext cx="5044470" cy="497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8C56C-52E2-4CD4-B8DE-7AD9251262F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0495A-D354-4588-9F91-EEF436668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CA958-6ECD-474C-B0D7-7C2CAD82E36B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4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5BA84-015E-4A58-8EE6-3CD6EEEA3B55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1054-5788-4E82-B2B8-7929F8AC175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1939-1BA2-4F9D-A853-033A25ADDCC7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0CD6-27C3-41E0-A959-2672F2F89A91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85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A4CF-EDEB-44B2-9260-FA6D11755467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23F02-8DA1-4AF2-8E0D-35543DB25C23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9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9E64-EAD3-42C1-B265-02D7C48A5CF3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7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D283-2C32-4D01-A3E4-B00F25F95A50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6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F7405CF-1916-4042-A615-02FF62B3C5BF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E699-E276-48D7-BB37-5FD628A4D53B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7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BA6654A-D6E3-4E5C-A3EB-C921F6E58383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48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Forks and Knives 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(Hack The Box Challenge)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478" y="5138880"/>
            <a:ext cx="75438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Kavya Sree Chandhi</a:t>
            </a:r>
            <a:br>
              <a:rPr lang="en-US" sz="2400" cap="all" spc="200" dirty="0">
                <a:solidFill>
                  <a:schemeClr val="tx1"/>
                </a:solidFill>
                <a:latin typeface="+mj-lt"/>
              </a:rPr>
            </a:b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VENKATA SRI SAI GAMAN YERRAMNENI</a:t>
            </a:r>
            <a:br>
              <a:rPr lang="en-US" sz="2400" cap="all" spc="200" dirty="0">
                <a:solidFill>
                  <a:schemeClr val="tx1"/>
                </a:solidFill>
                <a:latin typeface="+mj-lt"/>
              </a:rPr>
            </a:br>
            <a:r>
              <a:rPr lang="en-US" sz="2400" cap="all" spc="200" dirty="0">
                <a:solidFill>
                  <a:schemeClr val="tx1"/>
                </a:solidFill>
                <a:latin typeface="+mj-lt"/>
              </a:rPr>
              <a:t>Tejaswi </a:t>
            </a:r>
            <a:r>
              <a:rPr lang="en-US" sz="2400" cap="all" spc="200" dirty="0" err="1">
                <a:solidFill>
                  <a:schemeClr val="tx1"/>
                </a:solidFill>
                <a:latin typeface="+mj-lt"/>
              </a:rPr>
              <a:t>Reddyvallapu</a:t>
            </a:r>
            <a:endParaRPr lang="en-US" sz="2400" cap="all" spc="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25538-5E7B-4D4E-EFFB-A107BF7F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7535D8-021E-4BF0-C76B-AE8E8980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65" y="521189"/>
            <a:ext cx="4682418" cy="5091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DC8F-F0DC-7BA9-A42F-1B6951C2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8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Format String Exploit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Used %2$p input to leak </a:t>
            </a:r>
            <a:r>
              <a:rPr dirty="0" err="1"/>
              <a:t>libc</a:t>
            </a:r>
            <a:r>
              <a:rPr dirty="0"/>
              <a:t>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Subtracted offset of lseek64+11 to calculate </a:t>
            </a:r>
            <a:r>
              <a:rPr lang="en-US" altLang="en-US" dirty="0" err="1"/>
              <a:t>libc</a:t>
            </a:r>
            <a:r>
              <a:rPr lang="en-US" altLang="en-US" dirty="0"/>
              <a:t> base address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5D16F-C05C-5A9F-BF5D-A3317248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DD92-1595-FA7B-4741-1FD69C6DF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B8A7FA-6C91-BC9F-6347-996046D3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73" y="457201"/>
            <a:ext cx="4755054" cy="51513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004E27-D7DE-9999-B94B-378289D8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987DA-6C48-DA33-982A-A66AAE9B9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52" y="1111046"/>
            <a:ext cx="6174333" cy="37634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C2ABC-2109-AA6A-328F-CF2A1B57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5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0BD879-0428-1735-E99A-BBF33DC5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05" y="661692"/>
            <a:ext cx="4773492" cy="51190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32140-0027-6688-05F1-790D8FE3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CD4B1-2F5C-FC6B-5DB2-59DF465F4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422"/>
            <a:ext cx="9144000" cy="35631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8EDC-9B1A-CE76-704A-688C05CD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9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6A5BCF-DAE3-F555-F72F-064C3DAD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649"/>
            <a:ext cx="9144000" cy="31847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5C331-CD91-21B5-04A1-DDEC978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3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3ECE1-2C06-FC29-DC13-084D8896A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58" y="1066595"/>
            <a:ext cx="8588484" cy="4724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2A069-82F6-692E-B4CF-5DB318B5D877}"/>
              </a:ext>
            </a:extLst>
          </p:cNvPr>
          <p:cNvSpPr txBox="1"/>
          <p:nvPr/>
        </p:nvSpPr>
        <p:spPr>
          <a:xfrm>
            <a:off x="199100" y="368995"/>
            <a:ext cx="221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exploit.py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E6CD0-D945-8820-73A3-2BA9F981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3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Exploitation - Getting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Payload sent after canary bypass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Final payload: padding + canary + fake RBP + ROP chain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ROP chain called dup2() and system("/bin/</a:t>
            </a:r>
            <a:r>
              <a:rPr lang="en-US" altLang="en-US" dirty="0" err="1"/>
              <a:t>sh</a:t>
            </a:r>
            <a:r>
              <a:rPr lang="en-US" altLang="en-US" dirty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Gained remote shell access with </a:t>
            </a:r>
            <a:r>
              <a:rPr lang="en-US" altLang="en-US" dirty="0" err="1"/>
              <a:t>io.interactive</a:t>
            </a:r>
            <a:r>
              <a:rPr lang="en-US" altLang="en-US" dirty="0"/>
              <a:t>()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87ECA-609B-A8A2-A999-BD58CFC3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5BBC4-9A26-BF80-5A7F-A2FF07FF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7" y="410439"/>
            <a:ext cx="7334864" cy="57967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A08D2-3DA3-7854-4C1E-D5F5B5DF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4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Challenge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9DFEB4-BC49-CB5C-7C9F-61D91ED24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948383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299B3-A590-80B4-14C3-2154440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F6B16-8302-2217-7D0C-46C959B9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63"/>
            <a:ext cx="9144000" cy="42428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B6B47-18F1-5205-384A-B61D8163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Flag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Captured flag: HTB{d0n7_f0Rg37_t0_p0L15H_th3_f0Rk5!!!}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009CE-9018-B2AC-B06B-86689898F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1355"/>
            <a:ext cx="9144000" cy="2590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98F15-3FE1-D345-00BA-5F03B649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1E2C8-DF62-708F-74AB-997B45B0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642"/>
            <a:ext cx="9144000" cy="42247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8D63-D4AC-9835-5C56-D94FB3EA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DE692-47D3-840E-744A-17CD45A43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397"/>
            <a:ext cx="9144000" cy="3845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9733-9688-296B-D897-3A3313EB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3" y="0"/>
            <a:ext cx="9139737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Summary of Attack 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E30B7-76EF-A0C6-4E3B-CF20DB66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92291" y="6459785"/>
            <a:ext cx="8170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19A48F-64B5-529B-F830-58A5C9801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77289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43467"/>
            <a:ext cx="4691270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40942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D6CE2-9782-67DA-AFF3-91885185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909" y="634946"/>
            <a:ext cx="2529396" cy="5055904"/>
          </a:xfrm>
        </p:spPr>
        <p:txBody>
          <a:bodyPr anchor="ctr">
            <a:normAutofit/>
          </a:bodyPr>
          <a:lstStyle/>
          <a:p>
            <a:r>
              <a:t>Tools Used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92733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B1CD7-3A06-E096-154E-D4FEA0933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17197"/>
              </p:ext>
            </p:extLst>
          </p:nvPr>
        </p:nvGraphicFramePr>
        <p:xfrm>
          <a:off x="475059" y="639763"/>
          <a:ext cx="5182791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1709C-67ED-A002-9FFF-3D8B75EB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Hack The Box VPN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CD7750-E9CF-9B83-3943-D681D24D1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12" y="1897626"/>
            <a:ext cx="8957187" cy="44343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37E44-FA66-E901-0731-86987C3E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51941C-B4B6-8942-E9F7-D8324828F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865"/>
            <a:ext cx="9144000" cy="446627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EDDD8-83D7-2C05-B6D0-B1847132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0ABE3-5FD0-F5B0-D640-20CA8200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132E-4A8B-3289-F45B-9A3823E92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- Docker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9369-5D2B-F1F2-8A91-2BB055A9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Built with Ubuntu 22.04 in Docker.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Created '</a:t>
            </a:r>
            <a:r>
              <a:rPr dirty="0" err="1"/>
              <a:t>ctf</a:t>
            </a:r>
            <a:r>
              <a:rPr dirty="0"/>
              <a:t>' user and copied challenge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Built image: </a:t>
            </a:r>
            <a:r>
              <a:rPr dirty="0" err="1"/>
              <a:t>pwn_forks_and_knives</a:t>
            </a:r>
            <a:r>
              <a:rPr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6C78E-8AE9-6BE0-8806-4EC26940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3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4AF2-3D2B-FD9A-035B-10CE3F07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6668"/>
            <a:ext cx="9144000" cy="32246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71674-5B85-C80A-02AE-8A15127C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Vulnerability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Manual buffer overflow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Sent 255 A's, additional A's caused crash.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Confirmed buffer overflow vulnerability.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EDE0-AA3F-D6D2-4019-091B6BB8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Canary Brute Forcing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Stack canary bypassed by brute-forcing byte-by-byte.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Full canary recovered successfully.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285E-53EF-8EB7-EFA6-D3F0582D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254</TotalTime>
  <Words>303</Words>
  <Application>Microsoft Office PowerPoint</Application>
  <PresentationFormat>On-screen Show (4:3)</PresentationFormat>
  <Paragraphs>70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Retrospect</vt:lpstr>
      <vt:lpstr>Forks and Knives  (Hack The Box Challenge)</vt:lpstr>
      <vt:lpstr>Challenge Overview</vt:lpstr>
      <vt:lpstr>Tools Used</vt:lpstr>
      <vt:lpstr>Connecting to Hack The Box VPN</vt:lpstr>
      <vt:lpstr>PowerPoint Presentation</vt:lpstr>
      <vt:lpstr>Setup - Docker Environment</vt:lpstr>
      <vt:lpstr>PowerPoint Presentation</vt:lpstr>
      <vt:lpstr>Vulnerability Discovery</vt:lpstr>
      <vt:lpstr>Canary Brute Forcing</vt:lpstr>
      <vt:lpstr>PowerPoint Presentation</vt:lpstr>
      <vt:lpstr>Format String Exploit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Exploitation - Getting Shell</vt:lpstr>
      <vt:lpstr>PowerPoint Presentation</vt:lpstr>
      <vt:lpstr>PowerPoint Presentation</vt:lpstr>
      <vt:lpstr>Flag Capture</vt:lpstr>
      <vt:lpstr>PowerPoint Presentation</vt:lpstr>
      <vt:lpstr>PowerPoint Presentation</vt:lpstr>
      <vt:lpstr>Summary of Attack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kavya sree chandhi</dc:creator>
  <cp:keywords/>
  <dc:description>generated using python-pptx</dc:description>
  <cp:lastModifiedBy>kavya sree chandhi</cp:lastModifiedBy>
  <cp:revision>3</cp:revision>
  <dcterms:created xsi:type="dcterms:W3CDTF">2013-01-27T09:14:16Z</dcterms:created>
  <dcterms:modified xsi:type="dcterms:W3CDTF">2025-04-26T03:54:28Z</dcterms:modified>
  <cp:category/>
</cp:coreProperties>
</file>