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4" r:id="rId8"/>
    <p:sldId id="262" r:id="rId9"/>
    <p:sldId id="265" r:id="rId10"/>
    <p:sldId id="271" r:id="rId11"/>
    <p:sldId id="272" r:id="rId12"/>
    <p:sldId id="273"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4/20/2017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merriam-webster.com/dictionary/save" TargetMode="External"/><Relationship Id="rId2" Type="http://schemas.openxmlformats.org/officeDocument/2006/relationships/hyperlink" Target="https://www.merriam-webster.com/dictionary/rescu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516836"/>
            <a:ext cx="8915399" cy="2822712"/>
          </a:xfrm>
        </p:spPr>
        <p:txBody>
          <a:bodyPr>
            <a:normAutofit fontScale="90000"/>
          </a:bodyPr>
          <a:lstStyle/>
          <a:p>
            <a:pPr algn="ctr"/>
            <a:r>
              <a:rPr lang="en-US" dirty="0"/>
              <a:t>SWE 690 -CAPSTONE PROJECT </a:t>
            </a:r>
            <a:br>
              <a:rPr lang="en-US" dirty="0"/>
            </a:br>
            <a:br>
              <a:rPr lang="en-US" dirty="0"/>
            </a:br>
            <a:r>
              <a:rPr lang="en-US" dirty="0"/>
              <a:t>AT YOUR SERVICE</a:t>
            </a:r>
          </a:p>
        </p:txBody>
      </p:sp>
      <p:sp>
        <p:nvSpPr>
          <p:cNvPr id="3" name="Subtitle 2"/>
          <p:cNvSpPr>
            <a:spLocks noGrp="1"/>
          </p:cNvSpPr>
          <p:nvPr>
            <p:ph type="subTitle" idx="1"/>
          </p:nvPr>
        </p:nvSpPr>
        <p:spPr>
          <a:xfrm>
            <a:off x="8269357" y="4823791"/>
            <a:ext cx="3235255" cy="1079871"/>
          </a:xfrm>
        </p:spPr>
        <p:txBody>
          <a:bodyPr>
            <a:normAutofit fontScale="92500" lnSpcReduction="10000"/>
          </a:bodyPr>
          <a:lstStyle/>
          <a:p>
            <a:r>
              <a:rPr lang="en-US" dirty="0"/>
              <a:t>By,</a:t>
            </a:r>
          </a:p>
          <a:p>
            <a:r>
              <a:rPr lang="en-US" dirty="0"/>
              <a:t>Kavya Suresh Babu.</a:t>
            </a:r>
          </a:p>
          <a:p>
            <a:r>
              <a:rPr lang="en-US" dirty="0"/>
              <a:t>Student id : 90290 </a:t>
            </a:r>
          </a:p>
        </p:txBody>
      </p:sp>
      <p:sp>
        <p:nvSpPr>
          <p:cNvPr id="5" name="Subtitle 2"/>
          <p:cNvSpPr txBox="1">
            <a:spLocks/>
          </p:cNvSpPr>
          <p:nvPr/>
        </p:nvSpPr>
        <p:spPr>
          <a:xfrm>
            <a:off x="3432313" y="3902766"/>
            <a:ext cx="8229600" cy="57647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400" dirty="0"/>
              <a:t>Under the guidance of Professor Richard Riehle</a:t>
            </a:r>
          </a:p>
        </p:txBody>
      </p:sp>
    </p:spTree>
    <p:extLst>
      <p:ext uri="{BB962C8B-B14F-4D97-AF65-F5344CB8AC3E}">
        <p14:creationId xmlns:p14="http://schemas.microsoft.com/office/powerpoint/2010/main" val="1685062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a service provider</a:t>
            </a:r>
          </a:p>
        </p:txBody>
      </p:sp>
      <p:pic>
        <p:nvPicPr>
          <p:cNvPr id="4" name="Picture 3"/>
          <p:cNvPicPr>
            <a:picLocks noChangeAspect="1"/>
          </p:cNvPicPr>
          <p:nvPr/>
        </p:nvPicPr>
        <p:blipFill>
          <a:blip r:embed="rId2"/>
          <a:stretch>
            <a:fillRect/>
          </a:stretch>
        </p:blipFill>
        <p:spPr>
          <a:xfrm>
            <a:off x="433387" y="1404730"/>
            <a:ext cx="11325225" cy="5208105"/>
          </a:xfrm>
          <a:prstGeom prst="rect">
            <a:avLst/>
          </a:prstGeom>
        </p:spPr>
      </p:pic>
    </p:spTree>
    <p:extLst>
      <p:ext uri="{BB962C8B-B14F-4D97-AF65-F5344CB8AC3E}">
        <p14:creationId xmlns:p14="http://schemas.microsoft.com/office/powerpoint/2010/main" val="30105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Registered service provider</a:t>
            </a:r>
          </a:p>
        </p:txBody>
      </p:sp>
      <p:pic>
        <p:nvPicPr>
          <p:cNvPr id="4" name="Picture 3"/>
          <p:cNvPicPr>
            <a:picLocks noChangeAspect="1"/>
          </p:cNvPicPr>
          <p:nvPr/>
        </p:nvPicPr>
        <p:blipFill>
          <a:blip r:embed="rId2"/>
          <a:stretch>
            <a:fillRect/>
          </a:stretch>
        </p:blipFill>
        <p:spPr>
          <a:xfrm>
            <a:off x="1549375" y="1429949"/>
            <a:ext cx="9955237" cy="5156723"/>
          </a:xfrm>
          <a:prstGeom prst="rect">
            <a:avLst/>
          </a:prstGeom>
        </p:spPr>
      </p:pic>
    </p:spTree>
    <p:extLst>
      <p:ext uri="{BB962C8B-B14F-4D97-AF65-F5344CB8AC3E}">
        <p14:creationId xmlns:p14="http://schemas.microsoft.com/office/powerpoint/2010/main" val="201067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6313" y="3034748"/>
            <a:ext cx="6945864" cy="1189382"/>
          </a:xfrm>
        </p:spPr>
        <p:txBody>
          <a:bodyPr/>
          <a:lstStyle/>
          <a:p>
            <a:r>
              <a:rPr lang="en-US" dirty="0"/>
              <a:t>DEMO</a:t>
            </a:r>
          </a:p>
        </p:txBody>
      </p:sp>
    </p:spTree>
    <p:extLst>
      <p:ext uri="{BB962C8B-B14F-4D97-AF65-F5344CB8AC3E}">
        <p14:creationId xmlns:p14="http://schemas.microsoft.com/office/powerpoint/2010/main" val="2481724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9600" dirty="0"/>
              <a:t>THANK YOU </a:t>
            </a:r>
          </a:p>
        </p:txBody>
      </p:sp>
    </p:spTree>
    <p:extLst>
      <p:ext uri="{BB962C8B-B14F-4D97-AF65-F5344CB8AC3E}">
        <p14:creationId xmlns:p14="http://schemas.microsoft.com/office/powerpoint/2010/main" val="3428333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1475492" cy="780620"/>
          </a:xfrm>
        </p:spPr>
        <p:txBody>
          <a:bodyPr/>
          <a:lstStyle/>
          <a:p>
            <a:r>
              <a:rPr lang="en-US" dirty="0"/>
              <a:t>HELP!</a:t>
            </a:r>
          </a:p>
        </p:txBody>
      </p:sp>
      <p:sp>
        <p:nvSpPr>
          <p:cNvPr id="3" name="Content Placeholder 2"/>
          <p:cNvSpPr>
            <a:spLocks noGrp="1"/>
          </p:cNvSpPr>
          <p:nvPr>
            <p:ph idx="1"/>
          </p:nvPr>
        </p:nvSpPr>
        <p:spPr>
          <a:xfrm>
            <a:off x="2589212" y="1404730"/>
            <a:ext cx="8915400" cy="4506492"/>
          </a:xfrm>
        </p:spPr>
        <p:txBody>
          <a:bodyPr/>
          <a:lstStyle/>
          <a:p>
            <a:r>
              <a:rPr lang="en-US" dirty="0"/>
              <a:t>As a Transitive verb </a:t>
            </a:r>
          </a:p>
          <a:p>
            <a:pPr>
              <a:buFont typeface="Arial" panose="020B0604020202020204" pitchFamily="34" charset="0"/>
              <a:buChar char="•"/>
            </a:pPr>
            <a:r>
              <a:rPr lang="en-US" dirty="0"/>
              <a:t>to give assistance or support to &lt;</a:t>
            </a:r>
            <a:r>
              <a:rPr lang="en-US" i="1" dirty="0"/>
              <a:t>help</a:t>
            </a:r>
            <a:r>
              <a:rPr lang="en-US" dirty="0"/>
              <a:t> a child with homework&gt;</a:t>
            </a:r>
          </a:p>
          <a:p>
            <a:pPr>
              <a:buFont typeface="Arial" panose="020B0604020202020204" pitchFamily="34" charset="0"/>
              <a:buChar char="•"/>
            </a:pPr>
            <a:r>
              <a:rPr lang="en-US" i="1" dirty="0"/>
              <a:t>archaic</a:t>
            </a:r>
            <a:r>
              <a:rPr lang="en-US" dirty="0"/>
              <a:t> </a:t>
            </a:r>
            <a:r>
              <a:rPr lang="en-US" b="1" dirty="0"/>
              <a:t>:</a:t>
            </a:r>
            <a:r>
              <a:rPr lang="en-US" dirty="0"/>
              <a:t>  </a:t>
            </a:r>
            <a:r>
              <a:rPr lang="en-US" cap="small" dirty="0">
                <a:hlinkClick r:id="rId2"/>
              </a:rPr>
              <a:t>rescue</a:t>
            </a:r>
            <a:r>
              <a:rPr lang="en-US" dirty="0"/>
              <a:t>, </a:t>
            </a:r>
            <a:r>
              <a:rPr lang="en-US" cap="small" dirty="0">
                <a:hlinkClick r:id="rId3"/>
              </a:rPr>
              <a:t>save</a:t>
            </a:r>
            <a:endParaRPr lang="en-US" cap="small" dirty="0"/>
          </a:p>
          <a:p>
            <a:pPr>
              <a:buFont typeface="Arial" panose="020B0604020202020204" pitchFamily="34" charset="0"/>
              <a:buChar char="•"/>
            </a:pPr>
            <a:r>
              <a:rPr lang="en-US" dirty="0"/>
              <a:t>to change for the better</a:t>
            </a:r>
          </a:p>
          <a:p>
            <a:pPr marL="0" indent="0">
              <a:buNone/>
            </a:pPr>
            <a:endParaRPr lang="en-US" dirty="0"/>
          </a:p>
          <a:p>
            <a:r>
              <a:rPr lang="en-US" dirty="0"/>
              <a:t>As an Intransitive verb</a:t>
            </a:r>
          </a:p>
          <a:p>
            <a:pPr>
              <a:buFont typeface="Arial" panose="020B0604020202020204" pitchFamily="34" charset="0"/>
              <a:buChar char="•"/>
            </a:pPr>
            <a:r>
              <a:rPr lang="en-US" dirty="0"/>
              <a:t>to give assistance or support —often used with </a:t>
            </a:r>
            <a:r>
              <a:rPr lang="en-US" i="1" dirty="0"/>
              <a:t>out</a:t>
            </a:r>
            <a:r>
              <a:rPr lang="en-US" dirty="0"/>
              <a:t> &lt;</a:t>
            </a:r>
            <a:r>
              <a:rPr lang="en-US" i="1" dirty="0"/>
              <a:t>helps</a:t>
            </a:r>
            <a:r>
              <a:rPr lang="en-US" dirty="0"/>
              <a:t> out with the housework&gt;</a:t>
            </a:r>
          </a:p>
          <a:p>
            <a:pPr>
              <a:buFont typeface="Arial" panose="020B0604020202020204" pitchFamily="34" charset="0"/>
              <a:buChar char="•"/>
            </a:pPr>
            <a:r>
              <a:rPr lang="en-US" dirty="0"/>
              <a:t>to be of use or benefit &lt;every little bit </a:t>
            </a:r>
            <a:r>
              <a:rPr lang="en-US" i="1" dirty="0"/>
              <a:t>helps</a:t>
            </a:r>
            <a:r>
              <a:rPr lang="en-US" dirty="0"/>
              <a:t>&gt;</a:t>
            </a:r>
          </a:p>
          <a:p>
            <a:pPr marL="0" indent="0">
              <a:buNone/>
            </a:pPr>
            <a:endParaRPr lang="en-US" dirty="0"/>
          </a:p>
        </p:txBody>
      </p:sp>
    </p:spTree>
    <p:extLst>
      <p:ext uri="{BB962C8B-B14F-4D97-AF65-F5344CB8AC3E}">
        <p14:creationId xmlns:p14="http://schemas.microsoft.com/office/powerpoint/2010/main" val="3536643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0864"/>
          </a:xfrm>
        </p:spPr>
        <p:txBody>
          <a:bodyPr/>
          <a:lstStyle/>
          <a:p>
            <a:r>
              <a:rPr lang="en-US" dirty="0"/>
              <a:t>About the project!</a:t>
            </a:r>
          </a:p>
        </p:txBody>
      </p:sp>
      <p:sp>
        <p:nvSpPr>
          <p:cNvPr id="3" name="Content Placeholder 2"/>
          <p:cNvSpPr>
            <a:spLocks noGrp="1"/>
          </p:cNvSpPr>
          <p:nvPr>
            <p:ph idx="1"/>
          </p:nvPr>
        </p:nvSpPr>
        <p:spPr>
          <a:xfrm>
            <a:off x="2592925" y="1550505"/>
            <a:ext cx="8915400" cy="4546248"/>
          </a:xfrm>
        </p:spPr>
        <p:txBody>
          <a:bodyPr/>
          <a:lstStyle/>
          <a:p>
            <a:pPr marL="0" indent="0">
              <a:buNone/>
            </a:pPr>
            <a:r>
              <a:rPr lang="en-US" dirty="0"/>
              <a:t>In this chaotic world where competition is everything, we forget the basic necessities for survival. </a:t>
            </a:r>
          </a:p>
          <a:p>
            <a:pPr marL="0" indent="0">
              <a:buNone/>
            </a:pPr>
            <a:r>
              <a:rPr lang="en-US" dirty="0"/>
              <a:t>For example, we forget to eat and once we remember, we realize we don’t have the necessary ingredients to make a decent meal. </a:t>
            </a:r>
          </a:p>
          <a:p>
            <a:pPr marL="0" indent="0">
              <a:buNone/>
            </a:pPr>
            <a:r>
              <a:rPr lang="en-US" dirty="0"/>
              <a:t>We are so busy with our lives ,our projects and assignments trying to climb up the corporate ladder, that we don’t have time for small things like a child’s homework. </a:t>
            </a:r>
          </a:p>
          <a:p>
            <a:pPr marL="0" indent="0">
              <a:buNone/>
            </a:pPr>
            <a:r>
              <a:rPr lang="en-US" dirty="0"/>
              <a:t>Or, even worry about hygiene, clean up the house and keep our environment clean. </a:t>
            </a:r>
          </a:p>
          <a:p>
            <a:pPr marL="0" indent="0">
              <a:buNone/>
            </a:pPr>
            <a:r>
              <a:rPr lang="en-US" dirty="0"/>
              <a:t>Let’s admit it! WE NEED HELP! </a:t>
            </a:r>
          </a:p>
          <a:p>
            <a:pPr marL="0" indent="0">
              <a:buNone/>
            </a:pPr>
            <a:r>
              <a:rPr lang="en-US" dirty="0"/>
              <a:t>This app is just a click away from providing you all the services you need to make you a SUPER HUMAN!! We bring all these services to your doorstep so there is no need for you to get out of your house to get the work done.</a:t>
            </a:r>
          </a:p>
        </p:txBody>
      </p:sp>
    </p:spTree>
    <p:extLst>
      <p:ext uri="{BB962C8B-B14F-4D97-AF65-F5344CB8AC3E}">
        <p14:creationId xmlns:p14="http://schemas.microsoft.com/office/powerpoint/2010/main" val="915170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YOUR SERVICE!! – HELP IS JUST A CLICK AWAY.</a:t>
            </a:r>
          </a:p>
        </p:txBody>
      </p:sp>
      <p:sp>
        <p:nvSpPr>
          <p:cNvPr id="3" name="Content Placeholder 2"/>
          <p:cNvSpPr>
            <a:spLocks noGrp="1"/>
          </p:cNvSpPr>
          <p:nvPr>
            <p:ph idx="1"/>
          </p:nvPr>
        </p:nvSpPr>
        <p:spPr/>
        <p:txBody>
          <a:bodyPr/>
          <a:lstStyle/>
          <a:p>
            <a:r>
              <a:rPr lang="en-US" dirty="0"/>
              <a:t>Shop for groceries – Give us a list of your groceries and from which store you want them, and we’ll do the shopping for you. </a:t>
            </a:r>
          </a:p>
          <a:p>
            <a:pPr marL="0" indent="0">
              <a:buNone/>
            </a:pPr>
            <a:endParaRPr lang="en-US" dirty="0"/>
          </a:p>
          <a:p>
            <a:r>
              <a:rPr lang="en-US" dirty="0"/>
              <a:t>Home Services – Your house needs cleaning ? Dirty laundry? Blocked Drain? Or any sort of Repairs and Maintenance? Hire one of our help to fix all your problems.</a:t>
            </a:r>
          </a:p>
          <a:p>
            <a:pPr marL="0" indent="0">
              <a:buNone/>
            </a:pPr>
            <a:endParaRPr lang="en-US" dirty="0"/>
          </a:p>
          <a:p>
            <a:r>
              <a:rPr lang="en-US" dirty="0"/>
              <a:t>Child Needs Services - Do your child need a tutor ? A baby- sitter for a few hours?</a:t>
            </a:r>
          </a:p>
          <a:p>
            <a:endParaRPr lang="en-US" dirty="0"/>
          </a:p>
        </p:txBody>
      </p:sp>
    </p:spTree>
    <p:extLst>
      <p:ext uri="{BB962C8B-B14F-4D97-AF65-F5344CB8AC3E}">
        <p14:creationId xmlns:p14="http://schemas.microsoft.com/office/powerpoint/2010/main" val="44291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Languages, Database and Tools</a:t>
            </a:r>
          </a:p>
        </p:txBody>
      </p:sp>
      <p:sp>
        <p:nvSpPr>
          <p:cNvPr id="3" name="Content Placeholder 2"/>
          <p:cNvSpPr>
            <a:spLocks noGrp="1"/>
          </p:cNvSpPr>
          <p:nvPr>
            <p:ph idx="1"/>
          </p:nvPr>
        </p:nvSpPr>
        <p:spPr>
          <a:xfrm>
            <a:off x="2589212" y="3167270"/>
            <a:ext cx="8915400" cy="2743952"/>
          </a:xfrm>
        </p:spPr>
        <p:txBody>
          <a:bodyPr/>
          <a:lstStyle/>
          <a:p>
            <a:r>
              <a:rPr lang="en-US" dirty="0"/>
              <a:t>Web Application.</a:t>
            </a:r>
          </a:p>
          <a:p>
            <a:r>
              <a:rPr lang="en-US" dirty="0"/>
              <a:t>Java Servlets, HTML and CSS.</a:t>
            </a:r>
          </a:p>
          <a:p>
            <a:r>
              <a:rPr lang="en-US" dirty="0"/>
              <a:t>MySQL database.</a:t>
            </a:r>
          </a:p>
          <a:p>
            <a:r>
              <a:rPr lang="en-US" dirty="0"/>
              <a:t>Eclipse, MySQL workbench 6.3 CE and Android Studio.</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03750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features implemented in this project ?</a:t>
            </a:r>
          </a:p>
        </p:txBody>
      </p:sp>
      <p:sp>
        <p:nvSpPr>
          <p:cNvPr id="3" name="Content Placeholder 2"/>
          <p:cNvSpPr>
            <a:spLocks noGrp="1"/>
          </p:cNvSpPr>
          <p:nvPr>
            <p:ph idx="1"/>
          </p:nvPr>
        </p:nvSpPr>
        <p:spPr>
          <a:xfrm>
            <a:off x="2589212" y="2796208"/>
            <a:ext cx="8915400" cy="3115013"/>
          </a:xfrm>
        </p:spPr>
        <p:txBody>
          <a:bodyPr>
            <a:normAutofit/>
          </a:bodyPr>
          <a:lstStyle/>
          <a:p>
            <a:r>
              <a:rPr lang="en-US" sz="2000" dirty="0"/>
              <a:t>Home Page – to list all available categories </a:t>
            </a:r>
          </a:p>
          <a:p>
            <a:r>
              <a:rPr lang="en-US" sz="2000" dirty="0"/>
              <a:t>Groceries – list of groceries categorized according to the type.</a:t>
            </a:r>
          </a:p>
          <a:p>
            <a:r>
              <a:rPr lang="en-US" sz="2000" dirty="0"/>
              <a:t>Repair and Maintenance – list of all available services.</a:t>
            </a:r>
          </a:p>
          <a:p>
            <a:r>
              <a:rPr lang="en-US" sz="2000" dirty="0"/>
              <a:t>Child Care – list of Tutors and Baby-sitters.</a:t>
            </a:r>
          </a:p>
          <a:p>
            <a:r>
              <a:rPr lang="en-US" sz="2000" dirty="0"/>
              <a:t>Admin module – to register the service care providers.</a:t>
            </a:r>
          </a:p>
        </p:txBody>
      </p:sp>
    </p:spTree>
    <p:extLst>
      <p:ext uri="{BB962C8B-B14F-4D97-AF65-F5344CB8AC3E}">
        <p14:creationId xmlns:p14="http://schemas.microsoft.com/office/powerpoint/2010/main" val="113353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 </a:t>
            </a:r>
          </a:p>
        </p:txBody>
      </p:sp>
      <p:sp>
        <p:nvSpPr>
          <p:cNvPr id="3" name="Content Placeholder 2"/>
          <p:cNvSpPr>
            <a:spLocks noGrp="1"/>
          </p:cNvSpPr>
          <p:nvPr>
            <p:ph idx="1"/>
          </p:nvPr>
        </p:nvSpPr>
        <p:spPr/>
        <p:txBody>
          <a:bodyPr/>
          <a:lstStyle/>
          <a:p>
            <a:r>
              <a:rPr lang="en-US" dirty="0"/>
              <a:t>Users can browser the website without having to register or login to the website.</a:t>
            </a:r>
          </a:p>
          <a:p>
            <a:r>
              <a:rPr lang="en-US" dirty="0"/>
              <a:t>Under the categories – Repair and Maintenance, and Child Care, users can view the list of registered service providers and can also request for further details to be published.</a:t>
            </a:r>
          </a:p>
          <a:p>
            <a:r>
              <a:rPr lang="en-US" dirty="0"/>
              <a:t>For groceries – users can add items to cart multiple times, and view the cart summary to add more products or remove items. In order to confirm the order, user is requested to Register to the website (if he/she is a new user) or login to the website, he/she is an existing customer.</a:t>
            </a:r>
          </a:p>
        </p:txBody>
      </p:sp>
    </p:spTree>
    <p:extLst>
      <p:ext uri="{BB962C8B-B14F-4D97-AF65-F5344CB8AC3E}">
        <p14:creationId xmlns:p14="http://schemas.microsoft.com/office/powerpoint/2010/main" val="3101695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Encrypting the password before storing in the database</a:t>
            </a:r>
          </a:p>
        </p:txBody>
      </p:sp>
      <p:sp>
        <p:nvSpPr>
          <p:cNvPr id="3" name="Content Placeholder 2"/>
          <p:cNvSpPr>
            <a:spLocks noGrp="1"/>
          </p:cNvSpPr>
          <p:nvPr>
            <p:ph idx="1"/>
          </p:nvPr>
        </p:nvSpPr>
        <p:spPr/>
        <p:txBody>
          <a:bodyPr/>
          <a:lstStyle/>
          <a:p>
            <a:r>
              <a:rPr lang="en-US" dirty="0"/>
              <a:t>Hashing passwords will protect it from attacks. This way people who have access to the database won't know the user's password.</a:t>
            </a:r>
          </a:p>
          <a:p>
            <a:r>
              <a:rPr lang="en-US" dirty="0"/>
              <a:t>Sometimes, we see that people have the habit of using the same password over and over again. So, if the database is compromised, encryption makes sure that sensitive data is not compromised.</a:t>
            </a:r>
          </a:p>
          <a:p>
            <a:r>
              <a:rPr lang="en-US" dirty="0"/>
              <a:t>I have used the MD5 hashing algorithm, provided by java.security.MessageDigest, to encrypt my password field for user details. </a:t>
            </a:r>
          </a:p>
        </p:txBody>
      </p:sp>
      <p:pic>
        <p:nvPicPr>
          <p:cNvPr id="4" name="Picture 3"/>
          <p:cNvPicPr>
            <a:picLocks noChangeAspect="1"/>
          </p:cNvPicPr>
          <p:nvPr/>
        </p:nvPicPr>
        <p:blipFill>
          <a:blip r:embed="rId2"/>
          <a:stretch>
            <a:fillRect/>
          </a:stretch>
        </p:blipFill>
        <p:spPr>
          <a:xfrm>
            <a:off x="2173357" y="4778985"/>
            <a:ext cx="9331255" cy="676275"/>
          </a:xfrm>
          <a:prstGeom prst="rect">
            <a:avLst/>
          </a:prstGeom>
        </p:spPr>
      </p:pic>
    </p:spTree>
    <p:extLst>
      <p:ext uri="{BB962C8B-B14F-4D97-AF65-F5344CB8AC3E}">
        <p14:creationId xmlns:p14="http://schemas.microsoft.com/office/powerpoint/2010/main" val="99835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module</a:t>
            </a:r>
          </a:p>
        </p:txBody>
      </p:sp>
      <p:pic>
        <p:nvPicPr>
          <p:cNvPr id="4" name="Picture 3"/>
          <p:cNvPicPr>
            <a:picLocks noChangeAspect="1"/>
          </p:cNvPicPr>
          <p:nvPr/>
        </p:nvPicPr>
        <p:blipFill>
          <a:blip r:embed="rId2"/>
          <a:stretch>
            <a:fillRect/>
          </a:stretch>
        </p:blipFill>
        <p:spPr>
          <a:xfrm>
            <a:off x="2592925" y="1380637"/>
            <a:ext cx="8911688" cy="4096726"/>
          </a:xfrm>
          <a:prstGeom prst="rect">
            <a:avLst/>
          </a:prstGeom>
        </p:spPr>
      </p:pic>
    </p:spTree>
    <p:extLst>
      <p:ext uri="{BB962C8B-B14F-4D97-AF65-F5344CB8AC3E}">
        <p14:creationId xmlns:p14="http://schemas.microsoft.com/office/powerpoint/2010/main" val="1284611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3688</TotalTime>
  <Words>583</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SWE 690 -CAPSTONE PROJECT   AT YOUR SERVICE</vt:lpstr>
      <vt:lpstr>HELP!</vt:lpstr>
      <vt:lpstr>About the project!</vt:lpstr>
      <vt:lpstr>AT YOUR SERVICE!! – HELP IS JUST A CLICK AWAY.</vt:lpstr>
      <vt:lpstr>Platform, Languages, Database and Tools</vt:lpstr>
      <vt:lpstr>What are the features implemented in this project ?</vt:lpstr>
      <vt:lpstr>Users </vt:lpstr>
      <vt:lpstr>Encrypting the password before storing in the database</vt:lpstr>
      <vt:lpstr>Admin module</vt:lpstr>
      <vt:lpstr>Register a service provider</vt:lpstr>
      <vt:lpstr>Registered service provider</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kavya suresh babu</dc:creator>
  <cp:lastModifiedBy>kavya suresh babu</cp:lastModifiedBy>
  <cp:revision>49</cp:revision>
  <dcterms:created xsi:type="dcterms:W3CDTF">2017-01-23T23:47:05Z</dcterms:created>
  <dcterms:modified xsi:type="dcterms:W3CDTF">2017-04-21T02:50:22Z</dcterms:modified>
</cp:coreProperties>
</file>