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74" r:id="rId2"/>
    <p:sldId id="257" r:id="rId3"/>
    <p:sldId id="261" r:id="rId4"/>
    <p:sldId id="264" r:id="rId5"/>
    <p:sldId id="272" r:id="rId6"/>
    <p:sldId id="268" r:id="rId7"/>
    <p:sldId id="267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671120-455E-4A58-9574-FE2D2B37663B}">
          <p14:sldIdLst/>
        </p14:section>
        <p14:section name="Untitled Section" id="{E588506F-5B48-4A32-A8B6-C80A2FC29585}">
          <p14:sldIdLst>
            <p14:sldId id="274"/>
            <p14:sldId id="257"/>
            <p14:sldId id="261"/>
            <p14:sldId id="264"/>
            <p14:sldId id="272"/>
            <p14:sldId id="268"/>
            <p14:sldId id="267"/>
            <p14:sldId id="273"/>
          </p14:sldIdLst>
        </p14:section>
        <p14:section name="Untitled Section" id="{BEDA385E-3381-4536-B726-DA45D821EA2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6F9"/>
    <a:srgbClr val="FDC7F1"/>
    <a:srgbClr val="FD9FEB"/>
    <a:srgbClr val="D61E99"/>
    <a:srgbClr val="308474"/>
    <a:srgbClr val="CFEDE7"/>
    <a:srgbClr val="8ED6C8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3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9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9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2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0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2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7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4D1765-6EE8-4483-9A86-5488A3D02FDB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A8F8B8-CC3F-4BAD-8C6F-B4C086E0F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54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1ACE9-B113-5C4A-BB5C-3BACBAE88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95"/>
            <a:ext cx="12191999" cy="69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06D41A-A2FF-F253-C43D-7E3614B3C822}"/>
              </a:ext>
            </a:extLst>
          </p:cNvPr>
          <p:cNvSpPr/>
          <p:nvPr/>
        </p:nvSpPr>
        <p:spPr>
          <a:xfrm>
            <a:off x="4009911" y="177265"/>
            <a:ext cx="3176097" cy="571407"/>
          </a:xfrm>
          <a:prstGeom prst="roundRect">
            <a:avLst/>
          </a:prstGeom>
          <a:gradFill flip="none" rotWithShape="1">
            <a:gsLst>
              <a:gs pos="0">
                <a:srgbClr val="CC66FF"/>
              </a:gs>
              <a:gs pos="100000">
                <a:srgbClr val="CC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3C6C99-E481-98A6-21C3-BBBDC2F369ED}"/>
              </a:ext>
            </a:extLst>
          </p:cNvPr>
          <p:cNvSpPr/>
          <p:nvPr/>
        </p:nvSpPr>
        <p:spPr>
          <a:xfrm>
            <a:off x="4271336" y="248635"/>
            <a:ext cx="2825700" cy="428665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B892B-7736-853F-8438-B4842635D837}"/>
              </a:ext>
            </a:extLst>
          </p:cNvPr>
          <p:cNvSpPr txBox="1"/>
          <p:nvPr/>
        </p:nvSpPr>
        <p:spPr>
          <a:xfrm>
            <a:off x="1716833" y="825048"/>
            <a:ext cx="7762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       </a:t>
            </a:r>
            <a:r>
              <a:rPr lang="en-US" sz="3600" b="1" u="sng" dirty="0">
                <a:latin typeface="Century Gothic" panose="020B0502020202020204" pitchFamily="34" charset="0"/>
              </a:rPr>
              <a:t>PRICE COMPARISION WEBSITE</a:t>
            </a:r>
            <a:endParaRPr lang="en-IN" sz="36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AA4-5FFC-BF76-06AB-50DC495A10EC}"/>
              </a:ext>
            </a:extLst>
          </p:cNvPr>
          <p:cNvSpPr txBox="1"/>
          <p:nvPr/>
        </p:nvSpPr>
        <p:spPr>
          <a:xfrm>
            <a:off x="511100" y="1502688"/>
            <a:ext cx="114600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ourceSansPro"/>
              </a:rPr>
              <a:t>  </a:t>
            </a:r>
            <a:r>
              <a:rPr lang="en-US" sz="2500" b="1" i="0" u="sng" dirty="0">
                <a:effectLst/>
                <a:latin typeface="SourceSansPro"/>
              </a:rPr>
              <a:t>Blink Buy  </a:t>
            </a:r>
            <a:r>
              <a:rPr lang="en-US" sz="2400" b="0" i="0" dirty="0">
                <a:effectLst/>
                <a:latin typeface="SourceSansPro"/>
              </a:rPr>
              <a:t>is  </a:t>
            </a:r>
            <a:r>
              <a:rPr lang="en-US" sz="2400" dirty="0">
                <a:latin typeface="SourceSansPro"/>
              </a:rPr>
              <a:t>a website where</a:t>
            </a:r>
            <a:r>
              <a:rPr lang="en-US" sz="2400" b="0" i="0" dirty="0">
                <a:effectLst/>
                <a:latin typeface="SourceSansPro"/>
              </a:rPr>
              <a:t> buying and selling of goods and services over the Internet.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SourceSansPro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SourceSansPro"/>
              </a:rPr>
              <a:t>  It is conducted over computers, tablets, smartphones, and other smart devices.</a:t>
            </a:r>
            <a:br>
              <a:rPr lang="en-US" sz="2400" b="0" i="0" dirty="0">
                <a:effectLst/>
                <a:latin typeface="SourceSansPro"/>
              </a:rPr>
            </a:br>
            <a:endParaRPr lang="en-US" sz="2400" b="0" i="0" dirty="0">
              <a:effectLst/>
              <a:latin typeface="SourceSansPro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SourceSansPro"/>
              </a:rPr>
              <a:t>  Almost anything can be purchased through ecommerce today; for this reason,  ecommerce is often highly competitive.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SourceSansPro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SourceSansPro"/>
              </a:rPr>
              <a:t>  Ecommerce operates in several market segments including business-to-business, </a:t>
            </a:r>
          </a:p>
          <a:p>
            <a:pPr algn="l"/>
            <a:r>
              <a:rPr lang="en-US" sz="2400" dirty="0">
                <a:latin typeface="SourceSansPro"/>
              </a:rPr>
              <a:t>    </a:t>
            </a:r>
            <a:r>
              <a:rPr lang="en-US" sz="2400" b="0" i="0" dirty="0">
                <a:effectLst/>
                <a:latin typeface="SourceSansPro"/>
              </a:rPr>
              <a:t>business-to-consumer, consumer-to-consumer, and consumer-to-business</a:t>
            </a:r>
            <a:r>
              <a:rPr lang="en-US" sz="2000" b="0" i="0" dirty="0">
                <a:effectLst/>
                <a:latin typeface="SourceSansPro"/>
              </a:rPr>
              <a:t>.</a:t>
            </a:r>
          </a:p>
          <a:p>
            <a:pPr algn="l"/>
            <a:endParaRPr lang="en-US" sz="2000" dirty="0">
              <a:latin typeface="SourceSans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SourceSansPro"/>
              </a:rPr>
              <a:t>Top Examples of Ecommerce. There are some pretty major examples of ecommerce businesses that have made it big, including Amazon, Flipkart, eBay, and Myntra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.</a:t>
            </a:r>
            <a:endParaRPr lang="en-US" sz="1600" i="0" dirty="0">
              <a:effectLst/>
              <a:latin typeface="SourceSansPro"/>
            </a:endParaRPr>
          </a:p>
          <a:p>
            <a:pPr algn="l"/>
            <a:endParaRPr lang="en-US" sz="1600" i="0" dirty="0">
              <a:effectLst/>
              <a:latin typeface="SourceSansPro"/>
            </a:endParaRPr>
          </a:p>
          <a:p>
            <a:pPr algn="l"/>
            <a:endParaRPr lang="en-US" dirty="0">
              <a:solidFill>
                <a:srgbClr val="111111"/>
              </a:solidFill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271867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9759A4-31B9-3C1B-09FA-4169114570C6}"/>
              </a:ext>
            </a:extLst>
          </p:cNvPr>
          <p:cNvSpPr txBox="1"/>
          <p:nvPr/>
        </p:nvSpPr>
        <p:spPr>
          <a:xfrm>
            <a:off x="91120" y="98079"/>
            <a:ext cx="3201241" cy="646874"/>
          </a:xfrm>
          <a:custGeom>
            <a:avLst/>
            <a:gdLst/>
            <a:ahLst/>
            <a:cxnLst/>
            <a:rect l="l" t="t" r="r" b="b"/>
            <a:pathLst>
              <a:path w="3201241" h="646874">
                <a:moveTo>
                  <a:pt x="929912" y="349151"/>
                </a:moveTo>
                <a:lnTo>
                  <a:pt x="929912" y="414026"/>
                </a:lnTo>
                <a:lnTo>
                  <a:pt x="941990" y="414026"/>
                </a:lnTo>
                <a:cubicBezTo>
                  <a:pt x="962007" y="414026"/>
                  <a:pt x="975496" y="411502"/>
                  <a:pt x="982455" y="406454"/>
                </a:cubicBezTo>
                <a:cubicBezTo>
                  <a:pt x="989415" y="401407"/>
                  <a:pt x="992895" y="394064"/>
                  <a:pt x="992895" y="384428"/>
                </a:cubicBezTo>
                <a:cubicBezTo>
                  <a:pt x="992895" y="373529"/>
                  <a:pt x="988810" y="364925"/>
                  <a:pt x="980643" y="358615"/>
                </a:cubicBezTo>
                <a:cubicBezTo>
                  <a:pt x="972475" y="352306"/>
                  <a:pt x="958901" y="349151"/>
                  <a:pt x="939920" y="349151"/>
                </a:cubicBezTo>
                <a:close/>
                <a:moveTo>
                  <a:pt x="929912" y="252785"/>
                </a:moveTo>
                <a:lnTo>
                  <a:pt x="929912" y="306130"/>
                </a:lnTo>
                <a:lnTo>
                  <a:pt x="940450" y="306130"/>
                </a:lnTo>
                <a:cubicBezTo>
                  <a:pt x="952196" y="306130"/>
                  <a:pt x="960919" y="303664"/>
                  <a:pt x="966619" y="298731"/>
                </a:cubicBezTo>
                <a:cubicBezTo>
                  <a:pt x="972320" y="293798"/>
                  <a:pt x="975170" y="287086"/>
                  <a:pt x="975170" y="278597"/>
                </a:cubicBezTo>
                <a:cubicBezTo>
                  <a:pt x="975170" y="270681"/>
                  <a:pt x="972464" y="264400"/>
                  <a:pt x="967051" y="259754"/>
                </a:cubicBezTo>
                <a:cubicBezTo>
                  <a:pt x="961639" y="255108"/>
                  <a:pt x="953405" y="252785"/>
                  <a:pt x="942351" y="252785"/>
                </a:cubicBezTo>
                <a:close/>
                <a:moveTo>
                  <a:pt x="705449" y="247622"/>
                </a:moveTo>
                <a:cubicBezTo>
                  <a:pt x="682021" y="247622"/>
                  <a:pt x="662325" y="255767"/>
                  <a:pt x="646363" y="272058"/>
                </a:cubicBezTo>
                <a:cubicBezTo>
                  <a:pt x="630401" y="288348"/>
                  <a:pt x="622419" y="309056"/>
                  <a:pt x="622419" y="334180"/>
                </a:cubicBezTo>
                <a:cubicBezTo>
                  <a:pt x="622419" y="362172"/>
                  <a:pt x="632468" y="384313"/>
                  <a:pt x="652566" y="400604"/>
                </a:cubicBezTo>
                <a:cubicBezTo>
                  <a:pt x="668184" y="413338"/>
                  <a:pt x="686099" y="419705"/>
                  <a:pt x="706310" y="419705"/>
                </a:cubicBezTo>
                <a:cubicBezTo>
                  <a:pt x="729162" y="419705"/>
                  <a:pt x="748628" y="411445"/>
                  <a:pt x="764706" y="394925"/>
                </a:cubicBezTo>
                <a:cubicBezTo>
                  <a:pt x="780784" y="378405"/>
                  <a:pt x="788823" y="358042"/>
                  <a:pt x="788823" y="333836"/>
                </a:cubicBezTo>
                <a:cubicBezTo>
                  <a:pt x="788823" y="309744"/>
                  <a:pt x="780727" y="289352"/>
                  <a:pt x="764534" y="272660"/>
                </a:cubicBezTo>
                <a:cubicBezTo>
                  <a:pt x="748341" y="255968"/>
                  <a:pt x="728646" y="247622"/>
                  <a:pt x="705449" y="247622"/>
                </a:cubicBezTo>
                <a:close/>
                <a:moveTo>
                  <a:pt x="2205876" y="206839"/>
                </a:moveTo>
                <a:lnTo>
                  <a:pt x="2344058" y="206839"/>
                </a:lnTo>
                <a:lnTo>
                  <a:pt x="2344058" y="253989"/>
                </a:lnTo>
                <a:lnTo>
                  <a:pt x="2253715" y="253989"/>
                </a:lnTo>
                <a:lnTo>
                  <a:pt x="2253715" y="299763"/>
                </a:lnTo>
                <a:lnTo>
                  <a:pt x="2344058" y="299763"/>
                </a:lnTo>
                <a:lnTo>
                  <a:pt x="2344058" y="346053"/>
                </a:lnTo>
                <a:lnTo>
                  <a:pt x="2253715" y="346053"/>
                </a:lnTo>
                <a:lnTo>
                  <a:pt x="2253715" y="412649"/>
                </a:lnTo>
                <a:lnTo>
                  <a:pt x="2344058" y="412649"/>
                </a:lnTo>
                <a:lnTo>
                  <a:pt x="2344058" y="459972"/>
                </a:lnTo>
                <a:lnTo>
                  <a:pt x="2205876" y="459972"/>
                </a:lnTo>
                <a:close/>
                <a:moveTo>
                  <a:pt x="1938867" y="206839"/>
                </a:moveTo>
                <a:lnTo>
                  <a:pt x="1988405" y="206839"/>
                </a:lnTo>
                <a:lnTo>
                  <a:pt x="2052097" y="386665"/>
                </a:lnTo>
                <a:lnTo>
                  <a:pt x="2116712" y="206839"/>
                </a:lnTo>
                <a:lnTo>
                  <a:pt x="2166188" y="206839"/>
                </a:lnTo>
                <a:lnTo>
                  <a:pt x="2074984" y="459972"/>
                </a:lnTo>
                <a:lnTo>
                  <a:pt x="2028522" y="459972"/>
                </a:lnTo>
                <a:close/>
                <a:moveTo>
                  <a:pt x="1859362" y="206839"/>
                </a:moveTo>
                <a:lnTo>
                  <a:pt x="1907201" y="206839"/>
                </a:lnTo>
                <a:lnTo>
                  <a:pt x="1907201" y="459972"/>
                </a:lnTo>
                <a:lnTo>
                  <a:pt x="1859362" y="459972"/>
                </a:lnTo>
                <a:close/>
                <a:moveTo>
                  <a:pt x="1685452" y="206839"/>
                </a:moveTo>
                <a:lnTo>
                  <a:pt x="1825355" y="206839"/>
                </a:lnTo>
                <a:lnTo>
                  <a:pt x="1825355" y="254333"/>
                </a:lnTo>
                <a:lnTo>
                  <a:pt x="1779237" y="254333"/>
                </a:lnTo>
                <a:lnTo>
                  <a:pt x="1779237" y="459972"/>
                </a:lnTo>
                <a:lnTo>
                  <a:pt x="1730366" y="459972"/>
                </a:lnTo>
                <a:lnTo>
                  <a:pt x="1730366" y="254333"/>
                </a:lnTo>
                <a:lnTo>
                  <a:pt x="1685452" y="254333"/>
                </a:lnTo>
                <a:close/>
                <a:moveTo>
                  <a:pt x="1253376" y="206839"/>
                </a:moveTo>
                <a:lnTo>
                  <a:pt x="1391559" y="206839"/>
                </a:lnTo>
                <a:lnTo>
                  <a:pt x="1391559" y="253989"/>
                </a:lnTo>
                <a:lnTo>
                  <a:pt x="1301215" y="253989"/>
                </a:lnTo>
                <a:lnTo>
                  <a:pt x="1301215" y="299763"/>
                </a:lnTo>
                <a:lnTo>
                  <a:pt x="1391559" y="299763"/>
                </a:lnTo>
                <a:lnTo>
                  <a:pt x="1391559" y="346053"/>
                </a:lnTo>
                <a:lnTo>
                  <a:pt x="1301215" y="346053"/>
                </a:lnTo>
                <a:lnTo>
                  <a:pt x="1301215" y="412649"/>
                </a:lnTo>
                <a:lnTo>
                  <a:pt x="1391559" y="412649"/>
                </a:lnTo>
                <a:lnTo>
                  <a:pt x="1391559" y="459972"/>
                </a:lnTo>
                <a:lnTo>
                  <a:pt x="1253376" y="459972"/>
                </a:lnTo>
                <a:close/>
                <a:moveTo>
                  <a:pt x="1144736" y="206839"/>
                </a:moveTo>
                <a:lnTo>
                  <a:pt x="1193091" y="206839"/>
                </a:lnTo>
                <a:lnTo>
                  <a:pt x="1193091" y="374791"/>
                </a:lnTo>
                <a:cubicBezTo>
                  <a:pt x="1193091" y="401521"/>
                  <a:pt x="1190969" y="420278"/>
                  <a:pt x="1186724" y="431062"/>
                </a:cubicBezTo>
                <a:cubicBezTo>
                  <a:pt x="1182480" y="441846"/>
                  <a:pt x="1175482" y="450421"/>
                  <a:pt x="1165730" y="456789"/>
                </a:cubicBezTo>
                <a:cubicBezTo>
                  <a:pt x="1155979" y="463156"/>
                  <a:pt x="1144277" y="466339"/>
                  <a:pt x="1130625" y="466339"/>
                </a:cubicBezTo>
                <a:cubicBezTo>
                  <a:pt x="1102748" y="466339"/>
                  <a:pt x="1079001" y="454121"/>
                  <a:pt x="1059383" y="429686"/>
                </a:cubicBezTo>
                <a:lnTo>
                  <a:pt x="1094144" y="397162"/>
                </a:lnTo>
                <a:cubicBezTo>
                  <a:pt x="1101830" y="405881"/>
                  <a:pt x="1108369" y="411732"/>
                  <a:pt x="1113761" y="414714"/>
                </a:cubicBezTo>
                <a:cubicBezTo>
                  <a:pt x="1119153" y="417697"/>
                  <a:pt x="1124373" y="419188"/>
                  <a:pt x="1129421" y="419188"/>
                </a:cubicBezTo>
                <a:cubicBezTo>
                  <a:pt x="1134583" y="419188"/>
                  <a:pt x="1138427" y="417009"/>
                  <a:pt x="1140950" y="412649"/>
                </a:cubicBezTo>
                <a:cubicBezTo>
                  <a:pt x="1143474" y="408290"/>
                  <a:pt x="1144736" y="398711"/>
                  <a:pt x="1144736" y="383912"/>
                </a:cubicBezTo>
                <a:close/>
                <a:moveTo>
                  <a:pt x="881729" y="206839"/>
                </a:moveTo>
                <a:lnTo>
                  <a:pt x="921529" y="206839"/>
                </a:lnTo>
                <a:cubicBezTo>
                  <a:pt x="944616" y="206839"/>
                  <a:pt x="961501" y="208330"/>
                  <a:pt x="972183" y="211313"/>
                </a:cubicBezTo>
                <a:cubicBezTo>
                  <a:pt x="987346" y="215328"/>
                  <a:pt x="999407" y="222785"/>
                  <a:pt x="1008366" y="233684"/>
                </a:cubicBezTo>
                <a:cubicBezTo>
                  <a:pt x="1017325" y="244582"/>
                  <a:pt x="1021804" y="257431"/>
                  <a:pt x="1021804" y="272230"/>
                </a:cubicBezTo>
                <a:cubicBezTo>
                  <a:pt x="1021804" y="281867"/>
                  <a:pt x="1019768" y="290614"/>
                  <a:pt x="1015695" y="298473"/>
                </a:cubicBezTo>
                <a:cubicBezTo>
                  <a:pt x="1011623" y="306331"/>
                  <a:pt x="1004997" y="313702"/>
                  <a:pt x="995820" y="320585"/>
                </a:cubicBezTo>
                <a:cubicBezTo>
                  <a:pt x="1011192" y="327813"/>
                  <a:pt x="1022435" y="336847"/>
                  <a:pt x="1029548" y="347688"/>
                </a:cubicBezTo>
                <a:cubicBezTo>
                  <a:pt x="1036661" y="358529"/>
                  <a:pt x="1040217" y="371350"/>
                  <a:pt x="1040217" y="386149"/>
                </a:cubicBezTo>
                <a:cubicBezTo>
                  <a:pt x="1040217" y="400374"/>
                  <a:pt x="1036542" y="413338"/>
                  <a:pt x="1029192" y="425039"/>
                </a:cubicBezTo>
                <a:cubicBezTo>
                  <a:pt x="1021841" y="436741"/>
                  <a:pt x="1012367" y="445488"/>
                  <a:pt x="1000767" y="451282"/>
                </a:cubicBezTo>
                <a:cubicBezTo>
                  <a:pt x="989168" y="457075"/>
                  <a:pt x="973147" y="459972"/>
                  <a:pt x="952705" y="459972"/>
                </a:cubicBezTo>
                <a:lnTo>
                  <a:pt x="881729" y="459972"/>
                </a:lnTo>
                <a:close/>
                <a:moveTo>
                  <a:pt x="1556530" y="200472"/>
                </a:moveTo>
                <a:cubicBezTo>
                  <a:pt x="1577409" y="200472"/>
                  <a:pt x="1597514" y="204881"/>
                  <a:pt x="1616845" y="213700"/>
                </a:cubicBezTo>
                <a:cubicBezTo>
                  <a:pt x="1636175" y="222520"/>
                  <a:pt x="1652838" y="235061"/>
                  <a:pt x="1666835" y="251325"/>
                </a:cubicBezTo>
                <a:lnTo>
                  <a:pt x="1633136" y="283450"/>
                </a:lnTo>
                <a:cubicBezTo>
                  <a:pt x="1610211" y="259221"/>
                  <a:pt x="1584421" y="247106"/>
                  <a:pt x="1555766" y="247106"/>
                </a:cubicBezTo>
                <a:cubicBezTo>
                  <a:pt x="1531581" y="247106"/>
                  <a:pt x="1511207" y="255374"/>
                  <a:pt x="1494645" y="271910"/>
                </a:cubicBezTo>
                <a:cubicBezTo>
                  <a:pt x="1478082" y="288446"/>
                  <a:pt x="1469800" y="308830"/>
                  <a:pt x="1469800" y="333061"/>
                </a:cubicBezTo>
                <a:cubicBezTo>
                  <a:pt x="1469800" y="349941"/>
                  <a:pt x="1473468" y="364927"/>
                  <a:pt x="1480804" y="378019"/>
                </a:cubicBezTo>
                <a:cubicBezTo>
                  <a:pt x="1488140" y="391111"/>
                  <a:pt x="1498513" y="401389"/>
                  <a:pt x="1511924" y="408853"/>
                </a:cubicBezTo>
                <a:cubicBezTo>
                  <a:pt x="1525335" y="416317"/>
                  <a:pt x="1540236" y="420049"/>
                  <a:pt x="1556627" y="420049"/>
                </a:cubicBezTo>
                <a:cubicBezTo>
                  <a:pt x="1570610" y="420049"/>
                  <a:pt x="1583390" y="417436"/>
                  <a:pt x="1594966" y="412211"/>
                </a:cubicBezTo>
                <a:cubicBezTo>
                  <a:pt x="1606542" y="406986"/>
                  <a:pt x="1619265" y="397484"/>
                  <a:pt x="1633136" y="383704"/>
                </a:cubicBezTo>
                <a:lnTo>
                  <a:pt x="1665802" y="417790"/>
                </a:lnTo>
                <a:cubicBezTo>
                  <a:pt x="1647102" y="436040"/>
                  <a:pt x="1629435" y="448694"/>
                  <a:pt x="1612801" y="455752"/>
                </a:cubicBezTo>
                <a:cubicBezTo>
                  <a:pt x="1596166" y="462810"/>
                  <a:pt x="1577180" y="466339"/>
                  <a:pt x="1555841" y="466339"/>
                </a:cubicBezTo>
                <a:cubicBezTo>
                  <a:pt x="1516492" y="466339"/>
                  <a:pt x="1484284" y="453863"/>
                  <a:pt x="1459217" y="428911"/>
                </a:cubicBezTo>
                <a:cubicBezTo>
                  <a:pt x="1434150" y="403959"/>
                  <a:pt x="1421617" y="371980"/>
                  <a:pt x="1421617" y="332975"/>
                </a:cubicBezTo>
                <a:cubicBezTo>
                  <a:pt x="1421617" y="307736"/>
                  <a:pt x="1427324" y="285308"/>
                  <a:pt x="1438739" y="265691"/>
                </a:cubicBezTo>
                <a:cubicBezTo>
                  <a:pt x="1450154" y="246073"/>
                  <a:pt x="1466502" y="230299"/>
                  <a:pt x="1487783" y="218368"/>
                </a:cubicBezTo>
                <a:cubicBezTo>
                  <a:pt x="1509064" y="206437"/>
                  <a:pt x="1531979" y="200472"/>
                  <a:pt x="1556530" y="200472"/>
                </a:cubicBezTo>
                <a:close/>
                <a:moveTo>
                  <a:pt x="705965" y="200472"/>
                </a:moveTo>
                <a:cubicBezTo>
                  <a:pt x="741782" y="200472"/>
                  <a:pt x="772576" y="213435"/>
                  <a:pt x="798348" y="239362"/>
                </a:cubicBezTo>
                <a:cubicBezTo>
                  <a:pt x="824120" y="265289"/>
                  <a:pt x="837006" y="296895"/>
                  <a:pt x="837006" y="334180"/>
                </a:cubicBezTo>
                <a:cubicBezTo>
                  <a:pt x="837006" y="371120"/>
                  <a:pt x="824292" y="402382"/>
                  <a:pt x="798864" y="427965"/>
                </a:cubicBezTo>
                <a:cubicBezTo>
                  <a:pt x="773437" y="453548"/>
                  <a:pt x="742585" y="466339"/>
                  <a:pt x="706310" y="466339"/>
                </a:cubicBezTo>
                <a:cubicBezTo>
                  <a:pt x="668312" y="466339"/>
                  <a:pt x="636742" y="453203"/>
                  <a:pt x="611602" y="426932"/>
                </a:cubicBezTo>
                <a:cubicBezTo>
                  <a:pt x="586462" y="400661"/>
                  <a:pt x="573892" y="369457"/>
                  <a:pt x="573892" y="333319"/>
                </a:cubicBezTo>
                <a:cubicBezTo>
                  <a:pt x="573892" y="309113"/>
                  <a:pt x="579747" y="286857"/>
                  <a:pt x="591457" y="266551"/>
                </a:cubicBezTo>
                <a:cubicBezTo>
                  <a:pt x="603166" y="246246"/>
                  <a:pt x="619266" y="230156"/>
                  <a:pt x="639757" y="218282"/>
                </a:cubicBezTo>
                <a:cubicBezTo>
                  <a:pt x="660247" y="206408"/>
                  <a:pt x="682316" y="200472"/>
                  <a:pt x="705965" y="200472"/>
                </a:cubicBezTo>
                <a:close/>
                <a:moveTo>
                  <a:pt x="330574" y="106156"/>
                </a:moveTo>
                <a:cubicBezTo>
                  <a:pt x="290573" y="106156"/>
                  <a:pt x="258146" y="138583"/>
                  <a:pt x="258146" y="178584"/>
                </a:cubicBezTo>
                <a:lnTo>
                  <a:pt x="258146" y="468290"/>
                </a:lnTo>
                <a:cubicBezTo>
                  <a:pt x="258146" y="508291"/>
                  <a:pt x="290573" y="540718"/>
                  <a:pt x="330574" y="540718"/>
                </a:cubicBezTo>
                <a:lnTo>
                  <a:pt x="2870666" y="540718"/>
                </a:lnTo>
                <a:cubicBezTo>
                  <a:pt x="2910667" y="540718"/>
                  <a:pt x="2943094" y="508291"/>
                  <a:pt x="2943094" y="468290"/>
                </a:cubicBezTo>
                <a:lnTo>
                  <a:pt x="2943094" y="178584"/>
                </a:lnTo>
                <a:cubicBezTo>
                  <a:pt x="2943094" y="138583"/>
                  <a:pt x="2910667" y="106156"/>
                  <a:pt x="2870666" y="106156"/>
                </a:cubicBezTo>
                <a:close/>
                <a:moveTo>
                  <a:pt x="107814" y="0"/>
                </a:moveTo>
                <a:lnTo>
                  <a:pt x="3093427" y="0"/>
                </a:lnTo>
                <a:cubicBezTo>
                  <a:pt x="3152971" y="0"/>
                  <a:pt x="3201241" y="48270"/>
                  <a:pt x="3201241" y="107814"/>
                </a:cubicBezTo>
                <a:lnTo>
                  <a:pt x="3201241" y="539060"/>
                </a:lnTo>
                <a:cubicBezTo>
                  <a:pt x="3201241" y="598604"/>
                  <a:pt x="3152971" y="646874"/>
                  <a:pt x="3093427" y="646874"/>
                </a:cubicBezTo>
                <a:lnTo>
                  <a:pt x="107814" y="646874"/>
                </a:lnTo>
                <a:cubicBezTo>
                  <a:pt x="48270" y="646874"/>
                  <a:pt x="0" y="598604"/>
                  <a:pt x="0" y="539060"/>
                </a:cubicBezTo>
                <a:lnTo>
                  <a:pt x="0" y="107814"/>
                </a:lnTo>
                <a:cubicBezTo>
                  <a:pt x="0" y="48270"/>
                  <a:pt x="48270" y="0"/>
                  <a:pt x="1078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EA002D-7008-BB34-BA96-851B90D66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3" y="4795319"/>
            <a:ext cx="1930159" cy="13333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6B9481-EBD6-53F5-D8B8-29522EFF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7" y="2762333"/>
            <a:ext cx="1930159" cy="13333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BCCFF3-6EA9-1937-410B-C54973127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4" y="1025149"/>
            <a:ext cx="1952842" cy="13333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8D9993-A97A-CA0D-6393-6E07B488F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7" y="4533708"/>
            <a:ext cx="1930159" cy="1333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89D9FA-78A7-08C3-0C39-029CF6331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7" y="2653861"/>
            <a:ext cx="1930159" cy="13333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9970BD-C2A0-4CC0-F625-854F6C6FE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7" y="1086976"/>
            <a:ext cx="1930159" cy="133333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03DD42A-3FB7-1080-1BE8-F36BE61F38D9}"/>
              </a:ext>
            </a:extLst>
          </p:cNvPr>
          <p:cNvSpPr txBox="1"/>
          <p:nvPr/>
        </p:nvSpPr>
        <p:spPr>
          <a:xfrm>
            <a:off x="1837678" y="1230423"/>
            <a:ext cx="330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        Save Money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C7B9C-DBE6-A887-1CCA-4A4FC7234259}"/>
              </a:ext>
            </a:extLst>
          </p:cNvPr>
          <p:cNvSpPr txBox="1"/>
          <p:nvPr/>
        </p:nvSpPr>
        <p:spPr>
          <a:xfrm>
            <a:off x="8158580" y="1448910"/>
            <a:ext cx="287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   24/7 Support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D8BAC1-F63C-F028-3CCA-03CCC14B680D}"/>
              </a:ext>
            </a:extLst>
          </p:cNvPr>
          <p:cNvSpPr txBox="1"/>
          <p:nvPr/>
        </p:nvSpPr>
        <p:spPr>
          <a:xfrm>
            <a:off x="2444561" y="3172951"/>
            <a:ext cx="273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61E99"/>
                </a:solidFill>
                <a:latin typeface="Century Gothic" panose="020B0502020202020204" pitchFamily="34" charset="0"/>
              </a:rPr>
              <a:t>  Online Order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E09035-3D77-0373-F79C-F689E7D28A36}"/>
              </a:ext>
            </a:extLst>
          </p:cNvPr>
          <p:cNvSpPr txBox="1"/>
          <p:nvPr/>
        </p:nvSpPr>
        <p:spPr>
          <a:xfrm>
            <a:off x="2689344" y="5200375"/>
            <a:ext cx="273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Free Shipping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26DC4E-128C-9B26-0DD8-7BA2B45CA8ED}"/>
              </a:ext>
            </a:extLst>
          </p:cNvPr>
          <p:cNvSpPr txBox="1"/>
          <p:nvPr/>
        </p:nvSpPr>
        <p:spPr>
          <a:xfrm>
            <a:off x="8487052" y="3320528"/>
            <a:ext cx="224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Happy Sell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A757F-108D-DFB0-7804-CCEF4C85094F}"/>
              </a:ext>
            </a:extLst>
          </p:cNvPr>
          <p:cNvSpPr txBox="1"/>
          <p:nvPr/>
        </p:nvSpPr>
        <p:spPr>
          <a:xfrm>
            <a:off x="8602444" y="5290926"/>
            <a:ext cx="273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entury Gothic" panose="020B0502020202020204" pitchFamily="34" charset="0"/>
              </a:rPr>
              <a:t>Promotions</a:t>
            </a:r>
            <a:endParaRPr lang="en-US" sz="28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4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2CD8FB-64AB-75E4-C0F3-BFC86B8D0455}"/>
              </a:ext>
            </a:extLst>
          </p:cNvPr>
          <p:cNvSpPr/>
          <p:nvPr/>
        </p:nvSpPr>
        <p:spPr>
          <a:xfrm>
            <a:off x="74476" y="92442"/>
            <a:ext cx="3403109" cy="646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8474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494AED-4C73-4A89-B1C5-957BC7F5E1DC}"/>
              </a:ext>
            </a:extLst>
          </p:cNvPr>
          <p:cNvSpPr/>
          <p:nvPr/>
        </p:nvSpPr>
        <p:spPr>
          <a:xfrm>
            <a:off x="305839" y="157358"/>
            <a:ext cx="2880918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2DFBE-8EA4-356E-3E9D-ADB44F604A6F}"/>
              </a:ext>
            </a:extLst>
          </p:cNvPr>
          <p:cNvSpPr txBox="1"/>
          <p:nvPr/>
        </p:nvSpPr>
        <p:spPr>
          <a:xfrm>
            <a:off x="660088" y="157358"/>
            <a:ext cx="206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USER FLOW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F366F0-A5E9-4EDE-B1CB-F7115DED7207}"/>
              </a:ext>
            </a:extLst>
          </p:cNvPr>
          <p:cNvCxnSpPr/>
          <p:nvPr/>
        </p:nvCxnSpPr>
        <p:spPr>
          <a:xfrm flipV="1">
            <a:off x="4239825" y="665717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F1C6A5-2A6B-4AF7-9A72-D13F3EA231C1}"/>
              </a:ext>
            </a:extLst>
          </p:cNvPr>
          <p:cNvCxnSpPr>
            <a:cxnSpLocks/>
          </p:cNvCxnSpPr>
          <p:nvPr/>
        </p:nvCxnSpPr>
        <p:spPr>
          <a:xfrm rot="1500000" flipV="1">
            <a:off x="4593519" y="1449582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95B9AF-86E0-47B9-BFC0-B30BF700F13D}"/>
              </a:ext>
            </a:extLst>
          </p:cNvPr>
          <p:cNvCxnSpPr>
            <a:cxnSpLocks/>
          </p:cNvCxnSpPr>
          <p:nvPr/>
        </p:nvCxnSpPr>
        <p:spPr>
          <a:xfrm rot="3000000" flipV="1">
            <a:off x="4878769" y="1935302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4FCD74-D5FF-4633-96B8-977E2FD79C0C}"/>
              </a:ext>
            </a:extLst>
          </p:cNvPr>
          <p:cNvCxnSpPr>
            <a:cxnSpLocks/>
          </p:cNvCxnSpPr>
          <p:nvPr/>
        </p:nvCxnSpPr>
        <p:spPr>
          <a:xfrm rot="4500000" flipV="1">
            <a:off x="4807830" y="2511445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B8166C-8AB1-446E-9535-B7BE4A21D392}"/>
              </a:ext>
            </a:extLst>
          </p:cNvPr>
          <p:cNvCxnSpPr>
            <a:cxnSpLocks/>
          </p:cNvCxnSpPr>
          <p:nvPr/>
        </p:nvCxnSpPr>
        <p:spPr>
          <a:xfrm rot="6000000" flipV="1">
            <a:off x="4560923" y="3013346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271C1-66B9-4E71-B75B-7E551BF724C9}"/>
              </a:ext>
            </a:extLst>
          </p:cNvPr>
          <p:cNvCxnSpPr>
            <a:cxnSpLocks/>
          </p:cNvCxnSpPr>
          <p:nvPr/>
        </p:nvCxnSpPr>
        <p:spPr>
          <a:xfrm rot="7500000" flipV="1">
            <a:off x="4265616" y="3424295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761C896-8C21-4ED1-BB97-9CE7B8F7807A}"/>
              </a:ext>
            </a:extLst>
          </p:cNvPr>
          <p:cNvSpPr/>
          <p:nvPr/>
        </p:nvSpPr>
        <p:spPr>
          <a:xfrm>
            <a:off x="2533219" y="1757321"/>
            <a:ext cx="3236890" cy="32368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37303FED-7F4E-4FF8-A128-0E9253D9BD70}"/>
              </a:ext>
            </a:extLst>
          </p:cNvPr>
          <p:cNvSpPr/>
          <p:nvPr/>
        </p:nvSpPr>
        <p:spPr>
          <a:xfrm rot="16545779">
            <a:off x="2541446" y="1753505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FED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42CEEFF0-FB42-4455-9D72-95B33BE199ED}"/>
              </a:ext>
            </a:extLst>
          </p:cNvPr>
          <p:cNvSpPr/>
          <p:nvPr/>
        </p:nvSpPr>
        <p:spPr>
          <a:xfrm rot="21045553">
            <a:off x="2543142" y="1750011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593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F9C562-F044-4D2C-8442-795242DE5529}"/>
              </a:ext>
            </a:extLst>
          </p:cNvPr>
          <p:cNvSpPr/>
          <p:nvPr/>
        </p:nvSpPr>
        <p:spPr>
          <a:xfrm>
            <a:off x="5424931" y="415879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D41C"/>
              </a:gs>
              <a:gs pos="97000">
                <a:srgbClr val="DE9F00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D646A2-136F-4859-9097-5F282A5C4117}"/>
              </a:ext>
            </a:extLst>
          </p:cNvPr>
          <p:cNvSpPr/>
          <p:nvPr/>
        </p:nvSpPr>
        <p:spPr>
          <a:xfrm>
            <a:off x="5477295" y="463126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F67FB0C9-3128-4E36-8282-B7D855615DC8}"/>
              </a:ext>
            </a:extLst>
          </p:cNvPr>
          <p:cNvSpPr txBox="1"/>
          <p:nvPr/>
        </p:nvSpPr>
        <p:spPr>
          <a:xfrm>
            <a:off x="5602170" y="570203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1</a:t>
            </a:r>
          </a:p>
        </p:txBody>
      </p:sp>
      <p:sp>
        <p:nvSpPr>
          <p:cNvPr id="20" name="TextBox 78">
            <a:extLst>
              <a:ext uri="{FF2B5EF4-FFF2-40B4-BE49-F238E27FC236}">
                <a16:creationId xmlns:a16="http://schemas.microsoft.com/office/drawing/2014/main" id="{FA033045-85FB-43F5-8F84-49327A5304EA}"/>
              </a:ext>
            </a:extLst>
          </p:cNvPr>
          <p:cNvSpPr txBox="1"/>
          <p:nvPr/>
        </p:nvSpPr>
        <p:spPr>
          <a:xfrm>
            <a:off x="6047742" y="524148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STORE 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399633-F1D0-4FA4-BEC8-8A09A2347B65}"/>
              </a:ext>
            </a:extLst>
          </p:cNvPr>
          <p:cNvSpPr/>
          <p:nvPr/>
        </p:nvSpPr>
        <p:spPr>
          <a:xfrm>
            <a:off x="5424931" y="5661826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D3D600"/>
              </a:gs>
              <a:gs pos="97000">
                <a:srgbClr val="74B900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42F2E3-7F53-4719-AABA-16BD2C242073}"/>
              </a:ext>
            </a:extLst>
          </p:cNvPr>
          <p:cNvSpPr/>
          <p:nvPr/>
        </p:nvSpPr>
        <p:spPr>
          <a:xfrm>
            <a:off x="5477295" y="5709073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74">
            <a:extLst>
              <a:ext uri="{FF2B5EF4-FFF2-40B4-BE49-F238E27FC236}">
                <a16:creationId xmlns:a16="http://schemas.microsoft.com/office/drawing/2014/main" id="{3331339B-7EC2-4EF0-9E44-65DD14E546FE}"/>
              </a:ext>
            </a:extLst>
          </p:cNvPr>
          <p:cNvSpPr txBox="1"/>
          <p:nvPr/>
        </p:nvSpPr>
        <p:spPr>
          <a:xfrm>
            <a:off x="5602170" y="5804595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D1D8CE-23CA-4164-8BCF-1775C2CD4953}"/>
              </a:ext>
            </a:extLst>
          </p:cNvPr>
          <p:cNvSpPr/>
          <p:nvPr/>
        </p:nvSpPr>
        <p:spPr>
          <a:xfrm>
            <a:off x="6253817" y="1465068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851A"/>
              </a:gs>
              <a:gs pos="97000">
                <a:srgbClr val="E70000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4B8AFC-EEA7-42C3-8AAD-057B4DE359AA}"/>
              </a:ext>
            </a:extLst>
          </p:cNvPr>
          <p:cNvSpPr/>
          <p:nvPr/>
        </p:nvSpPr>
        <p:spPr>
          <a:xfrm>
            <a:off x="6315583" y="1512315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TextBox 66">
            <a:extLst>
              <a:ext uri="{FF2B5EF4-FFF2-40B4-BE49-F238E27FC236}">
                <a16:creationId xmlns:a16="http://schemas.microsoft.com/office/drawing/2014/main" id="{5F381830-6816-42CF-B9F1-848EE29C6252}"/>
              </a:ext>
            </a:extLst>
          </p:cNvPr>
          <p:cNvSpPr txBox="1"/>
          <p:nvPr/>
        </p:nvSpPr>
        <p:spPr>
          <a:xfrm>
            <a:off x="6463607" y="1635486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EB31C13-FE45-402C-8A4F-B67597F78EE4}"/>
              </a:ext>
            </a:extLst>
          </p:cNvPr>
          <p:cNvSpPr/>
          <p:nvPr/>
        </p:nvSpPr>
        <p:spPr>
          <a:xfrm>
            <a:off x="6253817" y="4612635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A7DF"/>
              </a:gs>
              <a:gs pos="97000">
                <a:srgbClr val="00A0B1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9B34C4-FCD2-47E6-9B5C-D6BDDE3215CA}"/>
              </a:ext>
            </a:extLst>
          </p:cNvPr>
          <p:cNvSpPr/>
          <p:nvPr/>
        </p:nvSpPr>
        <p:spPr>
          <a:xfrm>
            <a:off x="6315583" y="4672342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72">
            <a:extLst>
              <a:ext uri="{FF2B5EF4-FFF2-40B4-BE49-F238E27FC236}">
                <a16:creationId xmlns:a16="http://schemas.microsoft.com/office/drawing/2014/main" id="{7998EBBC-DC0C-4DDB-9F1A-27A1323BA208}"/>
              </a:ext>
            </a:extLst>
          </p:cNvPr>
          <p:cNvSpPr txBox="1"/>
          <p:nvPr/>
        </p:nvSpPr>
        <p:spPr>
          <a:xfrm>
            <a:off x="6459356" y="4795231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5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C5E14AE-6928-48A8-839E-EBCE00E18D23}"/>
              </a:ext>
            </a:extLst>
          </p:cNvPr>
          <p:cNvSpPr/>
          <p:nvPr/>
        </p:nvSpPr>
        <p:spPr>
          <a:xfrm>
            <a:off x="6786686" y="2514257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D85AA2"/>
              </a:gs>
              <a:gs pos="97000">
                <a:srgbClr val="BD2583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FDBFDD-8340-4786-B5F5-3F23629DFC08}"/>
              </a:ext>
            </a:extLst>
          </p:cNvPr>
          <p:cNvSpPr/>
          <p:nvPr/>
        </p:nvSpPr>
        <p:spPr>
          <a:xfrm>
            <a:off x="6848541" y="2561504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TextBox 68">
            <a:extLst>
              <a:ext uri="{FF2B5EF4-FFF2-40B4-BE49-F238E27FC236}">
                <a16:creationId xmlns:a16="http://schemas.microsoft.com/office/drawing/2014/main" id="{A65916CE-AB2A-4543-AD58-8238CE7DFEFF}"/>
              </a:ext>
            </a:extLst>
          </p:cNvPr>
          <p:cNvSpPr txBox="1"/>
          <p:nvPr/>
        </p:nvSpPr>
        <p:spPr>
          <a:xfrm>
            <a:off x="6984264" y="2642794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9A8B012-1545-4436-8528-FBBF0EE522E0}"/>
              </a:ext>
            </a:extLst>
          </p:cNvPr>
          <p:cNvSpPr/>
          <p:nvPr/>
        </p:nvSpPr>
        <p:spPr>
          <a:xfrm>
            <a:off x="7262878" y="3574407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B5BA6"/>
              </a:gs>
              <a:gs pos="97000">
                <a:srgbClr val="593F92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79CBBB-135D-40C7-90C7-9E2A0EB63DA1}"/>
              </a:ext>
            </a:extLst>
          </p:cNvPr>
          <p:cNvSpPr/>
          <p:nvPr/>
        </p:nvSpPr>
        <p:spPr>
          <a:xfrm>
            <a:off x="6848541" y="3610693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TextBox 70">
            <a:extLst>
              <a:ext uri="{FF2B5EF4-FFF2-40B4-BE49-F238E27FC236}">
                <a16:creationId xmlns:a16="http://schemas.microsoft.com/office/drawing/2014/main" id="{DCC8FE8E-1548-41A5-9544-4944BD64E63A}"/>
              </a:ext>
            </a:extLst>
          </p:cNvPr>
          <p:cNvSpPr txBox="1"/>
          <p:nvPr/>
        </p:nvSpPr>
        <p:spPr>
          <a:xfrm>
            <a:off x="6987249" y="3687198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4</a:t>
            </a:r>
          </a:p>
        </p:txBody>
      </p:sp>
      <p:sp>
        <p:nvSpPr>
          <p:cNvPr id="47" name="Partial Circle 46">
            <a:extLst>
              <a:ext uri="{FF2B5EF4-FFF2-40B4-BE49-F238E27FC236}">
                <a16:creationId xmlns:a16="http://schemas.microsoft.com/office/drawing/2014/main" id="{44980A65-4C59-1490-352F-B36D0CF3125B}"/>
              </a:ext>
            </a:extLst>
          </p:cNvPr>
          <p:cNvSpPr/>
          <p:nvPr/>
        </p:nvSpPr>
        <p:spPr>
          <a:xfrm rot="18074471">
            <a:off x="2528029" y="1746467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artial Circle 47">
            <a:extLst>
              <a:ext uri="{FF2B5EF4-FFF2-40B4-BE49-F238E27FC236}">
                <a16:creationId xmlns:a16="http://schemas.microsoft.com/office/drawing/2014/main" id="{A43CD6AE-D5C3-220E-281E-E076E2144CBF}"/>
              </a:ext>
            </a:extLst>
          </p:cNvPr>
          <p:cNvSpPr/>
          <p:nvPr/>
        </p:nvSpPr>
        <p:spPr>
          <a:xfrm rot="19554220">
            <a:off x="2540704" y="1743475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D61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8F501699-3852-B80D-AED4-B7AAD54E25B8}"/>
              </a:ext>
            </a:extLst>
          </p:cNvPr>
          <p:cNvSpPr/>
          <p:nvPr/>
        </p:nvSpPr>
        <p:spPr>
          <a:xfrm rot="916529">
            <a:off x="2533822" y="1752817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Partial Circle 49">
            <a:extLst>
              <a:ext uri="{FF2B5EF4-FFF2-40B4-BE49-F238E27FC236}">
                <a16:creationId xmlns:a16="http://schemas.microsoft.com/office/drawing/2014/main" id="{5240A8BF-7660-8911-52AA-5011AABCAA95}"/>
              </a:ext>
            </a:extLst>
          </p:cNvPr>
          <p:cNvSpPr/>
          <p:nvPr/>
        </p:nvSpPr>
        <p:spPr>
          <a:xfrm rot="2356663">
            <a:off x="2539655" y="1759804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3C0C1B-E33F-2551-0B63-0D16BDD7B64B}"/>
              </a:ext>
            </a:extLst>
          </p:cNvPr>
          <p:cNvSpPr/>
          <p:nvPr/>
        </p:nvSpPr>
        <p:spPr>
          <a:xfrm>
            <a:off x="3186757" y="2317358"/>
            <a:ext cx="2006600" cy="20066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76">
            <a:extLst>
              <a:ext uri="{FF2B5EF4-FFF2-40B4-BE49-F238E27FC236}">
                <a16:creationId xmlns:a16="http://schemas.microsoft.com/office/drawing/2014/main" id="{52A35FDD-BF0E-9FD6-C022-7DBEC347D9E2}"/>
              </a:ext>
            </a:extLst>
          </p:cNvPr>
          <p:cNvSpPr txBox="1"/>
          <p:nvPr/>
        </p:nvSpPr>
        <p:spPr>
          <a:xfrm>
            <a:off x="3307673" y="2869681"/>
            <a:ext cx="184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spc="300" dirty="0">
                <a:solidFill>
                  <a:srgbClr val="44C3C0"/>
                </a:solidFill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E-COMMERCE </a:t>
            </a:r>
          </a:p>
          <a:p>
            <a:pPr algn="ctr"/>
            <a:r>
              <a:rPr lang="en-US" sz="2400" b="1" spc="300" dirty="0">
                <a:solidFill>
                  <a:srgbClr val="44C3C0"/>
                </a:solidFill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WEBSITE</a:t>
            </a:r>
            <a:endParaRPr lang="en-US" sz="2400" b="1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101600" dist="63500" dir="2700000" algn="tl" rotWithShape="0">
                  <a:prstClr val="black">
                    <a:alpha val="41000"/>
                  </a:prstClr>
                </a:outerShdw>
              </a:effectLst>
              <a:latin typeface="Bebas Neue Bold" panose="020B0606020202050201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FAB7A78-7AA3-CC36-508B-9DA2A7E59EB4}"/>
              </a:ext>
            </a:extLst>
          </p:cNvPr>
          <p:cNvSpPr/>
          <p:nvPr/>
        </p:nvSpPr>
        <p:spPr>
          <a:xfrm rot="19148545">
            <a:off x="4789472" y="1406797"/>
            <a:ext cx="755483" cy="11681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2933D3B-E955-856C-D8FC-F32F33A3CCC7}"/>
              </a:ext>
            </a:extLst>
          </p:cNvPr>
          <p:cNvSpPr/>
          <p:nvPr/>
        </p:nvSpPr>
        <p:spPr>
          <a:xfrm rot="19783202">
            <a:off x="5484169" y="2091876"/>
            <a:ext cx="755483" cy="11681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697F6BA-43BC-D3BC-EC2F-8F88BD0636C4}"/>
              </a:ext>
            </a:extLst>
          </p:cNvPr>
          <p:cNvSpPr/>
          <p:nvPr/>
        </p:nvSpPr>
        <p:spPr>
          <a:xfrm rot="21446468">
            <a:off x="5913839" y="2874351"/>
            <a:ext cx="755483" cy="116813"/>
          </a:xfrm>
          <a:prstGeom prst="rightArrow">
            <a:avLst/>
          </a:prstGeom>
          <a:solidFill>
            <a:srgbClr val="D61E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FAA3780-FAC9-EEF0-520B-38B70C2902F4}"/>
              </a:ext>
            </a:extLst>
          </p:cNvPr>
          <p:cNvSpPr/>
          <p:nvPr/>
        </p:nvSpPr>
        <p:spPr>
          <a:xfrm rot="187261">
            <a:off x="5931358" y="3705051"/>
            <a:ext cx="755483" cy="116813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3E80E4E-D92D-D318-0A56-B2A4D051BADA}"/>
              </a:ext>
            </a:extLst>
          </p:cNvPr>
          <p:cNvSpPr/>
          <p:nvPr/>
        </p:nvSpPr>
        <p:spPr>
          <a:xfrm rot="2037830">
            <a:off x="5513739" y="4549848"/>
            <a:ext cx="755483" cy="116813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FEDC394-5F20-138D-B544-E5853D004DCF}"/>
              </a:ext>
            </a:extLst>
          </p:cNvPr>
          <p:cNvSpPr/>
          <p:nvPr/>
        </p:nvSpPr>
        <p:spPr>
          <a:xfrm rot="3880583">
            <a:off x="4850159" y="5217720"/>
            <a:ext cx="755483" cy="116813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78">
            <a:extLst>
              <a:ext uri="{FF2B5EF4-FFF2-40B4-BE49-F238E27FC236}">
                <a16:creationId xmlns:a16="http://schemas.microsoft.com/office/drawing/2014/main" id="{CE41DFF6-DAA0-826D-ADFC-0A7E892A58FA}"/>
              </a:ext>
            </a:extLst>
          </p:cNvPr>
          <p:cNvSpPr txBox="1"/>
          <p:nvPr/>
        </p:nvSpPr>
        <p:spPr>
          <a:xfrm>
            <a:off x="7763089" y="3712163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CART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2" name="TextBox 78">
            <a:extLst>
              <a:ext uri="{FF2B5EF4-FFF2-40B4-BE49-F238E27FC236}">
                <a16:creationId xmlns:a16="http://schemas.microsoft.com/office/drawing/2014/main" id="{849A3029-17B4-B726-862F-46AC97FB957D}"/>
              </a:ext>
            </a:extLst>
          </p:cNvPr>
          <p:cNvSpPr txBox="1"/>
          <p:nvPr/>
        </p:nvSpPr>
        <p:spPr>
          <a:xfrm>
            <a:off x="7112199" y="1632786"/>
            <a:ext cx="168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SIGN UP 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:a16="http://schemas.microsoft.com/office/drawing/2014/main" id="{4391943D-B8CC-5085-4EBB-7869B6A5DD26}"/>
              </a:ext>
            </a:extLst>
          </p:cNvPr>
          <p:cNvSpPr txBox="1"/>
          <p:nvPr/>
        </p:nvSpPr>
        <p:spPr>
          <a:xfrm>
            <a:off x="7527362" y="2701924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LOGIN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TextBox 78">
            <a:extLst>
              <a:ext uri="{FF2B5EF4-FFF2-40B4-BE49-F238E27FC236}">
                <a16:creationId xmlns:a16="http://schemas.microsoft.com/office/drawing/2014/main" id="{E8A38547-07EE-1678-AC5E-6BB935A8761D}"/>
              </a:ext>
            </a:extLst>
          </p:cNvPr>
          <p:cNvSpPr txBox="1"/>
          <p:nvPr/>
        </p:nvSpPr>
        <p:spPr>
          <a:xfrm>
            <a:off x="6958944" y="4796561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ORDERS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Box 78">
            <a:extLst>
              <a:ext uri="{FF2B5EF4-FFF2-40B4-BE49-F238E27FC236}">
                <a16:creationId xmlns:a16="http://schemas.microsoft.com/office/drawing/2014/main" id="{B15FD795-A5F5-3466-2A39-09079E88BECB}"/>
              </a:ext>
            </a:extLst>
          </p:cNvPr>
          <p:cNvSpPr txBox="1"/>
          <p:nvPr/>
        </p:nvSpPr>
        <p:spPr>
          <a:xfrm>
            <a:off x="6133829" y="5812497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LOGOUT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/>
      <p:bldP spid="20" grpId="0"/>
      <p:bldP spid="22" grpId="0" animBg="1"/>
      <p:bldP spid="23" grpId="0" animBg="1"/>
      <p:bldP spid="24" grpId="0"/>
      <p:bldP spid="27" grpId="0" animBg="1"/>
      <p:bldP spid="28" grpId="0" animBg="1"/>
      <p:bldP spid="29" grpId="0"/>
      <p:bldP spid="32" grpId="0" animBg="1"/>
      <p:bldP spid="33" grpId="0" animBg="1"/>
      <p:bldP spid="34" grpId="0"/>
      <p:bldP spid="37" grpId="0" animBg="1"/>
      <p:bldP spid="38" grpId="0" animBg="1"/>
      <p:bldP spid="39" grpId="0"/>
      <p:bldP spid="42" grpId="0" animBg="1"/>
      <p:bldP spid="43" grpId="0" animBg="1"/>
      <p:bldP spid="44" grpId="0"/>
      <p:bldP spid="61" grpId="0"/>
      <p:bldP spid="62" grpId="0"/>
      <p:bldP spid="63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D2CF05-8E56-450D-89D6-6B50DB68545E}"/>
              </a:ext>
            </a:extLst>
          </p:cNvPr>
          <p:cNvGrpSpPr/>
          <p:nvPr/>
        </p:nvGrpSpPr>
        <p:grpSpPr>
          <a:xfrm>
            <a:off x="650161" y="-12749"/>
            <a:ext cx="2588417" cy="5862364"/>
            <a:chOff x="650887" y="-8267"/>
            <a:chExt cx="2588417" cy="586236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897389A-D417-499C-A7B1-45B8688041B8}"/>
                </a:ext>
              </a:extLst>
            </p:cNvPr>
            <p:cNvSpPr/>
            <p:nvPr/>
          </p:nvSpPr>
          <p:spPr>
            <a:xfrm>
              <a:off x="1862976" y="-8267"/>
              <a:ext cx="159658" cy="1981887"/>
            </a:xfrm>
            <a:prstGeom prst="rect">
              <a:avLst/>
            </a:pr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81CB3C7-9E1B-43C2-94AE-5949F587389D}"/>
                </a:ext>
              </a:extLst>
            </p:cNvPr>
            <p:cNvSpPr/>
            <p:nvPr/>
          </p:nvSpPr>
          <p:spPr>
            <a:xfrm rot="10800000">
              <a:off x="650887" y="2627287"/>
              <a:ext cx="2563961" cy="3027060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24000"/>
                  </a:schemeClr>
                </a:gs>
                <a:gs pos="0">
                  <a:schemeClr val="bg1">
                    <a:alpha val="3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D5B4CCF-002A-4426-AABE-343283B939F5}"/>
                </a:ext>
              </a:extLst>
            </p:cNvPr>
            <p:cNvSpPr/>
            <p:nvPr/>
          </p:nvSpPr>
          <p:spPr>
            <a:xfrm rot="10800000">
              <a:off x="1410955" y="2431265"/>
              <a:ext cx="1043822" cy="137216"/>
            </a:xfrm>
            <a:custGeom>
              <a:avLst/>
              <a:gdLst>
                <a:gd name="connsiteX0" fmla="*/ 6395 w 1248517"/>
                <a:gd name="connsiteY0" fmla="*/ 0 h 164124"/>
                <a:gd name="connsiteX1" fmla="*/ 1242122 w 1248517"/>
                <a:gd name="connsiteY1" fmla="*/ 0 h 164124"/>
                <a:gd name="connsiteX2" fmla="*/ 1241238 w 1248517"/>
                <a:gd name="connsiteY2" fmla="*/ 19989 h 164124"/>
                <a:gd name="connsiteX3" fmla="*/ 1248517 w 1248517"/>
                <a:gd name="connsiteY3" fmla="*/ 164124 h 164124"/>
                <a:gd name="connsiteX4" fmla="*/ 0 w 1248517"/>
                <a:gd name="connsiteY4" fmla="*/ 164124 h 164124"/>
                <a:gd name="connsiteX5" fmla="*/ 7278 w 1248517"/>
                <a:gd name="connsiteY5" fmla="*/ 19989 h 164124"/>
                <a:gd name="connsiteX6" fmla="*/ 6395 w 124851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8517" h="164124">
                  <a:moveTo>
                    <a:pt x="6395" y="0"/>
                  </a:moveTo>
                  <a:lnTo>
                    <a:pt x="1242122" y="0"/>
                  </a:lnTo>
                  <a:lnTo>
                    <a:pt x="1241238" y="19989"/>
                  </a:lnTo>
                  <a:lnTo>
                    <a:pt x="1248517" y="164124"/>
                  </a:lnTo>
                  <a:lnTo>
                    <a:pt x="0" y="164124"/>
                  </a:lnTo>
                  <a:lnTo>
                    <a:pt x="7278" y="19989"/>
                  </a:lnTo>
                  <a:lnTo>
                    <a:pt x="6395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030D29-739D-4979-9B4A-419DB7E07168}"/>
                </a:ext>
              </a:extLst>
            </p:cNvPr>
            <p:cNvSpPr/>
            <p:nvPr/>
          </p:nvSpPr>
          <p:spPr>
            <a:xfrm rot="10800000">
              <a:off x="1391848" y="2235243"/>
              <a:ext cx="1082037" cy="137216"/>
            </a:xfrm>
            <a:custGeom>
              <a:avLst/>
              <a:gdLst>
                <a:gd name="connsiteX0" fmla="*/ 13412 w 1294227"/>
                <a:gd name="connsiteY0" fmla="*/ 0 h 164124"/>
                <a:gd name="connsiteX1" fmla="*/ 1280816 w 1294227"/>
                <a:gd name="connsiteY1" fmla="*/ 0 h 164124"/>
                <a:gd name="connsiteX2" fmla="*/ 1294227 w 1294227"/>
                <a:gd name="connsiteY2" fmla="*/ 87873 h 164124"/>
                <a:gd name="connsiteX3" fmla="*/ 1294227 w 1294227"/>
                <a:gd name="connsiteY3" fmla="*/ 164124 h 164124"/>
                <a:gd name="connsiteX4" fmla="*/ 0 w 1294227"/>
                <a:gd name="connsiteY4" fmla="*/ 164124 h 164124"/>
                <a:gd name="connsiteX5" fmla="*/ 0 w 1294227"/>
                <a:gd name="connsiteY5" fmla="*/ 87879 h 164124"/>
                <a:gd name="connsiteX6" fmla="*/ 13412 w 129422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164124">
                  <a:moveTo>
                    <a:pt x="13412" y="0"/>
                  </a:moveTo>
                  <a:lnTo>
                    <a:pt x="1280816" y="0"/>
                  </a:lnTo>
                  <a:lnTo>
                    <a:pt x="1294227" y="87873"/>
                  </a:lnTo>
                  <a:lnTo>
                    <a:pt x="1294227" y="164124"/>
                  </a:lnTo>
                  <a:lnTo>
                    <a:pt x="0" y="164124"/>
                  </a:lnTo>
                  <a:lnTo>
                    <a:pt x="0" y="87879"/>
                  </a:lnTo>
                  <a:lnTo>
                    <a:pt x="13412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8D732D-E844-4753-8559-3B7A1B0328EA}"/>
                </a:ext>
              </a:extLst>
            </p:cNvPr>
            <p:cNvSpPr/>
            <p:nvPr/>
          </p:nvSpPr>
          <p:spPr>
            <a:xfrm rot="10800000">
              <a:off x="1391848" y="1981887"/>
              <a:ext cx="1082037" cy="194550"/>
            </a:xfrm>
            <a:custGeom>
              <a:avLst/>
              <a:gdLst>
                <a:gd name="connsiteX0" fmla="*/ 0 w 1294227"/>
                <a:gd name="connsiteY0" fmla="*/ 0 h 232702"/>
                <a:gd name="connsiteX1" fmla="*/ 1294227 w 1294227"/>
                <a:gd name="connsiteY1" fmla="*/ 0 h 232702"/>
                <a:gd name="connsiteX2" fmla="*/ 1294227 w 1294227"/>
                <a:gd name="connsiteY2" fmla="*/ 110780 h 232702"/>
                <a:gd name="connsiteX3" fmla="*/ 1172305 w 1294227"/>
                <a:gd name="connsiteY3" fmla="*/ 232702 h 232702"/>
                <a:gd name="connsiteX4" fmla="*/ 121922 w 1294227"/>
                <a:gd name="connsiteY4" fmla="*/ 232702 h 232702"/>
                <a:gd name="connsiteX5" fmla="*/ 0 w 1294227"/>
                <a:gd name="connsiteY5" fmla="*/ 110780 h 232702"/>
                <a:gd name="connsiteX6" fmla="*/ 0 w 1294227"/>
                <a:gd name="connsiteY6" fmla="*/ 0 h 23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232702">
                  <a:moveTo>
                    <a:pt x="0" y="0"/>
                  </a:moveTo>
                  <a:lnTo>
                    <a:pt x="1294227" y="0"/>
                  </a:lnTo>
                  <a:lnTo>
                    <a:pt x="1294227" y="110780"/>
                  </a:lnTo>
                  <a:cubicBezTo>
                    <a:pt x="1294227" y="178116"/>
                    <a:pt x="1239641" y="232702"/>
                    <a:pt x="1172305" y="232702"/>
                  </a:cubicBezTo>
                  <a:lnTo>
                    <a:pt x="121922" y="232702"/>
                  </a:lnTo>
                  <a:cubicBezTo>
                    <a:pt x="54586" y="232702"/>
                    <a:pt x="0" y="178116"/>
                    <a:pt x="0" y="11078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AF34546-D960-472A-8D3E-EC50C7634450}"/>
                </a:ext>
              </a:extLst>
            </p:cNvPr>
            <p:cNvSpPr/>
            <p:nvPr/>
          </p:nvSpPr>
          <p:spPr>
            <a:xfrm rot="10800000">
              <a:off x="672725" y="4603165"/>
              <a:ext cx="2520283" cy="1051181"/>
            </a:xfrm>
            <a:custGeom>
              <a:avLst/>
              <a:gdLst>
                <a:gd name="connsiteX0" fmla="*/ 0 w 3014515"/>
                <a:gd name="connsiteY0" fmla="*/ 1257320 h 1257320"/>
                <a:gd name="connsiteX1" fmla="*/ 271 w 3014515"/>
                <a:gd name="connsiteY1" fmla="*/ 1255541 h 1257320"/>
                <a:gd name="connsiteX2" fmla="*/ 5031 w 3014515"/>
                <a:gd name="connsiteY2" fmla="*/ 1224350 h 1257320"/>
                <a:gd name="connsiteX3" fmla="*/ 1507257 w 3014515"/>
                <a:gd name="connsiteY3" fmla="*/ 0 h 1257320"/>
                <a:gd name="connsiteX4" fmla="*/ 3009483 w 3014515"/>
                <a:gd name="connsiteY4" fmla="*/ 1224350 h 1257320"/>
                <a:gd name="connsiteX5" fmla="*/ 3014244 w 3014515"/>
                <a:gd name="connsiteY5" fmla="*/ 1255541 h 1257320"/>
                <a:gd name="connsiteX6" fmla="*/ 3014515 w 3014515"/>
                <a:gd name="connsiteY6" fmla="*/ 1257319 h 1257320"/>
                <a:gd name="connsiteX7" fmla="*/ 2986095 w 3014515"/>
                <a:gd name="connsiteY7" fmla="*/ 1245768 h 1257320"/>
                <a:gd name="connsiteX8" fmla="*/ 1507259 w 3014515"/>
                <a:gd name="connsiteY8" fmla="*/ 995261 h 1257320"/>
                <a:gd name="connsiteX9" fmla="*/ 28424 w 3014515"/>
                <a:gd name="connsiteY9" fmla="*/ 1245768 h 12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14515" h="1257320">
                  <a:moveTo>
                    <a:pt x="0" y="1257320"/>
                  </a:moveTo>
                  <a:lnTo>
                    <a:pt x="271" y="1255541"/>
                  </a:lnTo>
                  <a:lnTo>
                    <a:pt x="5031" y="1224350"/>
                  </a:lnTo>
                  <a:cubicBezTo>
                    <a:pt x="148013" y="525614"/>
                    <a:pt x="766253" y="0"/>
                    <a:pt x="1507257" y="0"/>
                  </a:cubicBezTo>
                  <a:cubicBezTo>
                    <a:pt x="2248261" y="0"/>
                    <a:pt x="2866502" y="525614"/>
                    <a:pt x="3009483" y="1224350"/>
                  </a:cubicBezTo>
                  <a:lnTo>
                    <a:pt x="3014244" y="1255541"/>
                  </a:lnTo>
                  <a:lnTo>
                    <a:pt x="3014515" y="1257319"/>
                  </a:lnTo>
                  <a:lnTo>
                    <a:pt x="2986095" y="1245768"/>
                  </a:lnTo>
                  <a:cubicBezTo>
                    <a:pt x="2546491" y="1086008"/>
                    <a:pt x="2042716" y="995261"/>
                    <a:pt x="1507259" y="995261"/>
                  </a:cubicBezTo>
                  <a:cubicBezTo>
                    <a:pt x="971802" y="995261"/>
                    <a:pt x="468027" y="1086008"/>
                    <a:pt x="28424" y="124576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FE309A5-F298-49EF-AE24-85ACA7248859}"/>
                </a:ext>
              </a:extLst>
            </p:cNvPr>
            <p:cNvSpPr/>
            <p:nvPr/>
          </p:nvSpPr>
          <p:spPr>
            <a:xfrm>
              <a:off x="672725" y="4361143"/>
              <a:ext cx="2520284" cy="461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1BCC7C5-17D6-46B2-9D99-A54FFF81D472}"/>
                </a:ext>
              </a:extLst>
            </p:cNvPr>
            <p:cNvSpPr/>
            <p:nvPr/>
          </p:nvSpPr>
          <p:spPr>
            <a:xfrm rot="10800000">
              <a:off x="675343" y="2585015"/>
              <a:ext cx="2563961" cy="3027060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91000">
                  <a:schemeClr val="bg1"/>
                </a:gs>
                <a:gs pos="7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7E2D2F-38C9-4405-B9B8-642ED25467E6}"/>
                </a:ext>
              </a:extLst>
            </p:cNvPr>
            <p:cNvSpPr txBox="1"/>
            <p:nvPr/>
          </p:nvSpPr>
          <p:spPr>
            <a:xfrm>
              <a:off x="756469" y="4776879"/>
              <a:ext cx="24017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i="0" dirty="0">
                  <a:solidFill>
                    <a:srgbClr val="111111"/>
                  </a:solidFill>
                  <a:effectLst/>
                  <a:latin typeface="Lato" panose="020B0604020202020204" pitchFamily="34" charset="0"/>
                </a:rPr>
                <a:t>Image recognition turned product recognition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1A4F99-02E6-4106-B026-B3A9708112AF}"/>
              </a:ext>
            </a:extLst>
          </p:cNvPr>
          <p:cNvGrpSpPr/>
          <p:nvPr/>
        </p:nvGrpSpPr>
        <p:grpSpPr>
          <a:xfrm>
            <a:off x="3500445" y="13500"/>
            <a:ext cx="2245103" cy="4254968"/>
            <a:chOff x="3500445" y="13500"/>
            <a:chExt cx="2245103" cy="425496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52DA0BE-DED6-4C53-85CA-45AD4CF68D7C}"/>
                </a:ext>
              </a:extLst>
            </p:cNvPr>
            <p:cNvSpPr/>
            <p:nvPr/>
          </p:nvSpPr>
          <p:spPr>
            <a:xfrm>
              <a:off x="4531446" y="13500"/>
              <a:ext cx="159658" cy="1097280"/>
            </a:xfrm>
            <a:prstGeom prst="rect">
              <a:avLst/>
            </a:pr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358754E-51A2-424D-BA18-8433E59631B3}"/>
                </a:ext>
              </a:extLst>
            </p:cNvPr>
            <p:cNvSpPr/>
            <p:nvPr/>
          </p:nvSpPr>
          <p:spPr>
            <a:xfrm rot="10800000">
              <a:off x="3500445" y="1619616"/>
              <a:ext cx="2224976" cy="2626848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24000"/>
                  </a:schemeClr>
                </a:gs>
                <a:gs pos="0">
                  <a:schemeClr val="bg1">
                    <a:alpha val="3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75369FD-447E-4CAA-A774-6ABAD7C71A64}"/>
                </a:ext>
              </a:extLst>
            </p:cNvPr>
            <p:cNvSpPr/>
            <p:nvPr/>
          </p:nvSpPr>
          <p:spPr>
            <a:xfrm rot="10800000">
              <a:off x="4160024" y="1449510"/>
              <a:ext cx="905817" cy="119074"/>
            </a:xfrm>
            <a:custGeom>
              <a:avLst/>
              <a:gdLst>
                <a:gd name="connsiteX0" fmla="*/ 6395 w 1248517"/>
                <a:gd name="connsiteY0" fmla="*/ 0 h 164124"/>
                <a:gd name="connsiteX1" fmla="*/ 1242122 w 1248517"/>
                <a:gd name="connsiteY1" fmla="*/ 0 h 164124"/>
                <a:gd name="connsiteX2" fmla="*/ 1241238 w 1248517"/>
                <a:gd name="connsiteY2" fmla="*/ 19989 h 164124"/>
                <a:gd name="connsiteX3" fmla="*/ 1248517 w 1248517"/>
                <a:gd name="connsiteY3" fmla="*/ 164124 h 164124"/>
                <a:gd name="connsiteX4" fmla="*/ 0 w 1248517"/>
                <a:gd name="connsiteY4" fmla="*/ 164124 h 164124"/>
                <a:gd name="connsiteX5" fmla="*/ 7278 w 1248517"/>
                <a:gd name="connsiteY5" fmla="*/ 19989 h 164124"/>
                <a:gd name="connsiteX6" fmla="*/ 6395 w 124851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8517" h="164124">
                  <a:moveTo>
                    <a:pt x="6395" y="0"/>
                  </a:moveTo>
                  <a:lnTo>
                    <a:pt x="1242122" y="0"/>
                  </a:lnTo>
                  <a:lnTo>
                    <a:pt x="1241238" y="19989"/>
                  </a:lnTo>
                  <a:lnTo>
                    <a:pt x="1248517" y="164124"/>
                  </a:lnTo>
                  <a:lnTo>
                    <a:pt x="0" y="164124"/>
                  </a:lnTo>
                  <a:lnTo>
                    <a:pt x="7278" y="19989"/>
                  </a:lnTo>
                  <a:lnTo>
                    <a:pt x="6395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709B4CB-0A3E-4C4A-A6BA-A164F1FE58F6}"/>
                </a:ext>
              </a:extLst>
            </p:cNvPr>
            <p:cNvSpPr/>
            <p:nvPr/>
          </p:nvSpPr>
          <p:spPr>
            <a:xfrm rot="10800000">
              <a:off x="4143443" y="1279405"/>
              <a:ext cx="938980" cy="119074"/>
            </a:xfrm>
            <a:custGeom>
              <a:avLst/>
              <a:gdLst>
                <a:gd name="connsiteX0" fmla="*/ 13412 w 1294227"/>
                <a:gd name="connsiteY0" fmla="*/ 0 h 164124"/>
                <a:gd name="connsiteX1" fmla="*/ 1280816 w 1294227"/>
                <a:gd name="connsiteY1" fmla="*/ 0 h 164124"/>
                <a:gd name="connsiteX2" fmla="*/ 1294227 w 1294227"/>
                <a:gd name="connsiteY2" fmla="*/ 87873 h 164124"/>
                <a:gd name="connsiteX3" fmla="*/ 1294227 w 1294227"/>
                <a:gd name="connsiteY3" fmla="*/ 164124 h 164124"/>
                <a:gd name="connsiteX4" fmla="*/ 0 w 1294227"/>
                <a:gd name="connsiteY4" fmla="*/ 164124 h 164124"/>
                <a:gd name="connsiteX5" fmla="*/ 0 w 1294227"/>
                <a:gd name="connsiteY5" fmla="*/ 87879 h 164124"/>
                <a:gd name="connsiteX6" fmla="*/ 13412 w 129422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164124">
                  <a:moveTo>
                    <a:pt x="13412" y="0"/>
                  </a:moveTo>
                  <a:lnTo>
                    <a:pt x="1280816" y="0"/>
                  </a:lnTo>
                  <a:lnTo>
                    <a:pt x="1294227" y="87873"/>
                  </a:lnTo>
                  <a:lnTo>
                    <a:pt x="1294227" y="164124"/>
                  </a:lnTo>
                  <a:lnTo>
                    <a:pt x="0" y="164124"/>
                  </a:lnTo>
                  <a:lnTo>
                    <a:pt x="0" y="87879"/>
                  </a:lnTo>
                  <a:lnTo>
                    <a:pt x="13412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FC28280-0459-42EC-B9F8-3007E9F0390E}"/>
                </a:ext>
              </a:extLst>
            </p:cNvPr>
            <p:cNvSpPr/>
            <p:nvPr/>
          </p:nvSpPr>
          <p:spPr>
            <a:xfrm rot="10800000">
              <a:off x="4143443" y="1059545"/>
              <a:ext cx="938980" cy="168829"/>
            </a:xfrm>
            <a:custGeom>
              <a:avLst/>
              <a:gdLst>
                <a:gd name="connsiteX0" fmla="*/ 0 w 1294227"/>
                <a:gd name="connsiteY0" fmla="*/ 0 h 232702"/>
                <a:gd name="connsiteX1" fmla="*/ 1294227 w 1294227"/>
                <a:gd name="connsiteY1" fmla="*/ 0 h 232702"/>
                <a:gd name="connsiteX2" fmla="*/ 1294227 w 1294227"/>
                <a:gd name="connsiteY2" fmla="*/ 110780 h 232702"/>
                <a:gd name="connsiteX3" fmla="*/ 1172305 w 1294227"/>
                <a:gd name="connsiteY3" fmla="*/ 232702 h 232702"/>
                <a:gd name="connsiteX4" fmla="*/ 121922 w 1294227"/>
                <a:gd name="connsiteY4" fmla="*/ 232702 h 232702"/>
                <a:gd name="connsiteX5" fmla="*/ 0 w 1294227"/>
                <a:gd name="connsiteY5" fmla="*/ 110780 h 232702"/>
                <a:gd name="connsiteX6" fmla="*/ 0 w 1294227"/>
                <a:gd name="connsiteY6" fmla="*/ 0 h 23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232702">
                  <a:moveTo>
                    <a:pt x="0" y="0"/>
                  </a:moveTo>
                  <a:lnTo>
                    <a:pt x="1294227" y="0"/>
                  </a:lnTo>
                  <a:lnTo>
                    <a:pt x="1294227" y="110780"/>
                  </a:lnTo>
                  <a:cubicBezTo>
                    <a:pt x="1294227" y="178116"/>
                    <a:pt x="1239641" y="232702"/>
                    <a:pt x="1172305" y="232702"/>
                  </a:cubicBezTo>
                  <a:lnTo>
                    <a:pt x="121922" y="232702"/>
                  </a:lnTo>
                  <a:cubicBezTo>
                    <a:pt x="54586" y="232702"/>
                    <a:pt x="0" y="178116"/>
                    <a:pt x="0" y="11078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DBA16F8-6963-435B-85F1-EFF519B9733D}"/>
                </a:ext>
              </a:extLst>
            </p:cNvPr>
            <p:cNvSpPr/>
            <p:nvPr/>
          </p:nvSpPr>
          <p:spPr>
            <a:xfrm rot="10800000">
              <a:off x="3519396" y="3334260"/>
              <a:ext cx="2187073" cy="912203"/>
            </a:xfrm>
            <a:custGeom>
              <a:avLst/>
              <a:gdLst>
                <a:gd name="connsiteX0" fmla="*/ 0 w 3014515"/>
                <a:gd name="connsiteY0" fmla="*/ 1257320 h 1257320"/>
                <a:gd name="connsiteX1" fmla="*/ 271 w 3014515"/>
                <a:gd name="connsiteY1" fmla="*/ 1255541 h 1257320"/>
                <a:gd name="connsiteX2" fmla="*/ 5031 w 3014515"/>
                <a:gd name="connsiteY2" fmla="*/ 1224350 h 1257320"/>
                <a:gd name="connsiteX3" fmla="*/ 1507257 w 3014515"/>
                <a:gd name="connsiteY3" fmla="*/ 0 h 1257320"/>
                <a:gd name="connsiteX4" fmla="*/ 3009483 w 3014515"/>
                <a:gd name="connsiteY4" fmla="*/ 1224350 h 1257320"/>
                <a:gd name="connsiteX5" fmla="*/ 3014244 w 3014515"/>
                <a:gd name="connsiteY5" fmla="*/ 1255541 h 1257320"/>
                <a:gd name="connsiteX6" fmla="*/ 3014515 w 3014515"/>
                <a:gd name="connsiteY6" fmla="*/ 1257319 h 1257320"/>
                <a:gd name="connsiteX7" fmla="*/ 2986095 w 3014515"/>
                <a:gd name="connsiteY7" fmla="*/ 1245768 h 1257320"/>
                <a:gd name="connsiteX8" fmla="*/ 1507259 w 3014515"/>
                <a:gd name="connsiteY8" fmla="*/ 995261 h 1257320"/>
                <a:gd name="connsiteX9" fmla="*/ 28424 w 3014515"/>
                <a:gd name="connsiteY9" fmla="*/ 1245768 h 12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14515" h="1257320">
                  <a:moveTo>
                    <a:pt x="0" y="1257320"/>
                  </a:moveTo>
                  <a:lnTo>
                    <a:pt x="271" y="1255541"/>
                  </a:lnTo>
                  <a:lnTo>
                    <a:pt x="5031" y="1224350"/>
                  </a:lnTo>
                  <a:cubicBezTo>
                    <a:pt x="148013" y="525614"/>
                    <a:pt x="766253" y="0"/>
                    <a:pt x="1507257" y="0"/>
                  </a:cubicBezTo>
                  <a:cubicBezTo>
                    <a:pt x="2248261" y="0"/>
                    <a:pt x="2866502" y="525614"/>
                    <a:pt x="3009483" y="1224350"/>
                  </a:cubicBezTo>
                  <a:lnTo>
                    <a:pt x="3014244" y="1255541"/>
                  </a:lnTo>
                  <a:lnTo>
                    <a:pt x="3014515" y="1257319"/>
                  </a:lnTo>
                  <a:lnTo>
                    <a:pt x="2986095" y="1245768"/>
                  </a:lnTo>
                  <a:cubicBezTo>
                    <a:pt x="2546491" y="1086008"/>
                    <a:pt x="2042716" y="995261"/>
                    <a:pt x="1507259" y="995261"/>
                  </a:cubicBezTo>
                  <a:cubicBezTo>
                    <a:pt x="971802" y="995261"/>
                    <a:pt x="468027" y="1086008"/>
                    <a:pt x="28424" y="12457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BB6AE83-B75C-42CC-8376-95C2A7055DF6}"/>
                </a:ext>
              </a:extLst>
            </p:cNvPr>
            <p:cNvSpPr/>
            <p:nvPr/>
          </p:nvSpPr>
          <p:spPr>
            <a:xfrm>
              <a:off x="3519396" y="3124236"/>
              <a:ext cx="2187074" cy="4001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F7E8D26-E041-4D46-ADA1-04BA3DF1E4D8}"/>
                </a:ext>
              </a:extLst>
            </p:cNvPr>
            <p:cNvSpPr/>
            <p:nvPr/>
          </p:nvSpPr>
          <p:spPr>
            <a:xfrm rot="10800000">
              <a:off x="3520572" y="1641620"/>
              <a:ext cx="2224976" cy="2626848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91000">
                  <a:schemeClr val="bg1"/>
                </a:gs>
                <a:gs pos="7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C14ECE8-3306-4F50-8951-2BF412056639}"/>
                </a:ext>
              </a:extLst>
            </p:cNvPr>
            <p:cNvSpPr txBox="1"/>
            <p:nvPr/>
          </p:nvSpPr>
          <p:spPr>
            <a:xfrm>
              <a:off x="3715084" y="3529251"/>
              <a:ext cx="1789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Alternative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Transactions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2B19F6-CA37-44A5-AA75-52C582330299}"/>
              </a:ext>
            </a:extLst>
          </p:cNvPr>
          <p:cNvGrpSpPr/>
          <p:nvPr/>
        </p:nvGrpSpPr>
        <p:grpSpPr>
          <a:xfrm>
            <a:off x="6051808" y="13499"/>
            <a:ext cx="2947185" cy="6603482"/>
            <a:chOff x="6051808" y="13499"/>
            <a:chExt cx="2947185" cy="660348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8B9E2EB-2B6A-44E3-9C31-141FD896A4BF}"/>
                </a:ext>
              </a:extLst>
            </p:cNvPr>
            <p:cNvSpPr/>
            <p:nvPr/>
          </p:nvSpPr>
          <p:spPr>
            <a:xfrm>
              <a:off x="7442838" y="13499"/>
              <a:ext cx="159658" cy="2468880"/>
            </a:xfrm>
            <a:prstGeom prst="rect">
              <a:avLst/>
            </a:pr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433EFF-CA19-43FC-A87D-FEB4D7171D96}"/>
                </a:ext>
              </a:extLst>
            </p:cNvPr>
            <p:cNvGrpSpPr/>
            <p:nvPr/>
          </p:nvGrpSpPr>
          <p:grpSpPr>
            <a:xfrm>
              <a:off x="6051808" y="2431265"/>
              <a:ext cx="2947185" cy="4185716"/>
              <a:chOff x="4562621" y="1755197"/>
              <a:chExt cx="3092879" cy="4392636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A0CE104-3A9F-49BD-A4DF-00E178DB571D}"/>
                  </a:ext>
                </a:extLst>
              </p:cNvPr>
              <p:cNvSpPr/>
              <p:nvPr/>
            </p:nvSpPr>
            <p:spPr>
              <a:xfrm rot="10800000">
                <a:off x="4562621" y="2527161"/>
                <a:ext cx="3066758" cy="3620672"/>
              </a:xfrm>
              <a:custGeom>
                <a:avLst/>
                <a:gdLst>
                  <a:gd name="connsiteX0" fmla="*/ 1533379 w 3066758"/>
                  <a:gd name="connsiteY0" fmla="*/ 0 h 3620672"/>
                  <a:gd name="connsiteX1" fmla="*/ 3035605 w 3066758"/>
                  <a:gd name="connsiteY1" fmla="*/ 1224350 h 3620672"/>
                  <a:gd name="connsiteX2" fmla="*/ 3040366 w 3066758"/>
                  <a:gd name="connsiteY2" fmla="*/ 1255541 h 3620672"/>
                  <a:gd name="connsiteX3" fmla="*/ 3058841 w 3066758"/>
                  <a:gd name="connsiteY3" fmla="*/ 1376600 h 3620672"/>
                  <a:gd name="connsiteX4" fmla="*/ 3066758 w 3066758"/>
                  <a:gd name="connsiteY4" fmla="*/ 1533379 h 3620672"/>
                  <a:gd name="connsiteX5" fmla="*/ 2716609 w 3066758"/>
                  <a:gd name="connsiteY5" fmla="*/ 2508751 h 3620672"/>
                  <a:gd name="connsiteX6" fmla="*/ 2656393 w 3066758"/>
                  <a:gd name="connsiteY6" fmla="*/ 2575006 h 3620672"/>
                  <a:gd name="connsiteX7" fmla="*/ 2617642 w 3066758"/>
                  <a:gd name="connsiteY7" fmla="*/ 2617642 h 3620672"/>
                  <a:gd name="connsiteX8" fmla="*/ 2560725 w 3066758"/>
                  <a:gd name="connsiteY8" fmla="*/ 2669372 h 3620672"/>
                  <a:gd name="connsiteX9" fmla="*/ 2500508 w 3066758"/>
                  <a:gd name="connsiteY9" fmla="*/ 2735627 h 3620672"/>
                  <a:gd name="connsiteX10" fmla="*/ 2156433 w 3066758"/>
                  <a:gd name="connsiteY10" fmla="*/ 3573585 h 3620672"/>
                  <a:gd name="connsiteX11" fmla="*/ 2154352 w 3066758"/>
                  <a:gd name="connsiteY11" fmla="*/ 3620672 h 3620672"/>
                  <a:gd name="connsiteX12" fmla="*/ 912407 w 3066758"/>
                  <a:gd name="connsiteY12" fmla="*/ 3620672 h 3620672"/>
                  <a:gd name="connsiteX13" fmla="*/ 910326 w 3066758"/>
                  <a:gd name="connsiteY13" fmla="*/ 3573585 h 3620672"/>
                  <a:gd name="connsiteX14" fmla="*/ 566250 w 3066758"/>
                  <a:gd name="connsiteY14" fmla="*/ 2735627 h 3620672"/>
                  <a:gd name="connsiteX15" fmla="*/ 506034 w 3066758"/>
                  <a:gd name="connsiteY15" fmla="*/ 2669372 h 3620672"/>
                  <a:gd name="connsiteX16" fmla="*/ 449116 w 3066758"/>
                  <a:gd name="connsiteY16" fmla="*/ 2617642 h 3620672"/>
                  <a:gd name="connsiteX17" fmla="*/ 410366 w 3066758"/>
                  <a:gd name="connsiteY17" fmla="*/ 2575006 h 3620672"/>
                  <a:gd name="connsiteX18" fmla="*/ 350149 w 3066758"/>
                  <a:gd name="connsiteY18" fmla="*/ 2508751 h 3620672"/>
                  <a:gd name="connsiteX19" fmla="*/ 0 w 3066758"/>
                  <a:gd name="connsiteY19" fmla="*/ 1533379 h 3620672"/>
                  <a:gd name="connsiteX20" fmla="*/ 7917 w 3066758"/>
                  <a:gd name="connsiteY20" fmla="*/ 1376600 h 3620672"/>
                  <a:gd name="connsiteX21" fmla="*/ 26393 w 3066758"/>
                  <a:gd name="connsiteY21" fmla="*/ 1255541 h 3620672"/>
                  <a:gd name="connsiteX22" fmla="*/ 31153 w 3066758"/>
                  <a:gd name="connsiteY22" fmla="*/ 1224350 h 3620672"/>
                  <a:gd name="connsiteX23" fmla="*/ 1533379 w 3066758"/>
                  <a:gd name="connsiteY23" fmla="*/ 0 h 3620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66758" h="3620672">
                    <a:moveTo>
                      <a:pt x="1533379" y="0"/>
                    </a:moveTo>
                    <a:cubicBezTo>
                      <a:pt x="2274383" y="0"/>
                      <a:pt x="2892624" y="525614"/>
                      <a:pt x="3035605" y="1224350"/>
                    </a:cubicBezTo>
                    <a:lnTo>
                      <a:pt x="3040366" y="1255541"/>
                    </a:lnTo>
                    <a:lnTo>
                      <a:pt x="3058841" y="1376600"/>
                    </a:lnTo>
                    <a:cubicBezTo>
                      <a:pt x="3064077" y="1428148"/>
                      <a:pt x="3066758" y="1480450"/>
                      <a:pt x="3066758" y="1533379"/>
                    </a:cubicBezTo>
                    <a:cubicBezTo>
                      <a:pt x="3066758" y="1903881"/>
                      <a:pt x="2935355" y="2243692"/>
                      <a:pt x="2716609" y="2508751"/>
                    </a:cubicBezTo>
                    <a:lnTo>
                      <a:pt x="2656393" y="2575006"/>
                    </a:lnTo>
                    <a:lnTo>
                      <a:pt x="2617642" y="2617642"/>
                    </a:lnTo>
                    <a:lnTo>
                      <a:pt x="2560725" y="2669372"/>
                    </a:lnTo>
                    <a:lnTo>
                      <a:pt x="2500508" y="2735627"/>
                    </a:lnTo>
                    <a:cubicBezTo>
                      <a:pt x="2309106" y="2967553"/>
                      <a:pt x="2184575" y="3256712"/>
                      <a:pt x="2156433" y="3573585"/>
                    </a:cubicBezTo>
                    <a:lnTo>
                      <a:pt x="2154352" y="3620672"/>
                    </a:lnTo>
                    <a:lnTo>
                      <a:pt x="912407" y="3620672"/>
                    </a:lnTo>
                    <a:lnTo>
                      <a:pt x="910326" y="3573585"/>
                    </a:lnTo>
                    <a:cubicBezTo>
                      <a:pt x="882184" y="3256712"/>
                      <a:pt x="757653" y="2967553"/>
                      <a:pt x="566250" y="2735627"/>
                    </a:cubicBezTo>
                    <a:lnTo>
                      <a:pt x="506034" y="2669372"/>
                    </a:lnTo>
                    <a:lnTo>
                      <a:pt x="449116" y="2617642"/>
                    </a:lnTo>
                    <a:lnTo>
                      <a:pt x="410366" y="2575006"/>
                    </a:lnTo>
                    <a:lnTo>
                      <a:pt x="350149" y="2508751"/>
                    </a:lnTo>
                    <a:cubicBezTo>
                      <a:pt x="131404" y="2243692"/>
                      <a:pt x="0" y="1903881"/>
                      <a:pt x="0" y="1533379"/>
                    </a:cubicBezTo>
                    <a:cubicBezTo>
                      <a:pt x="0" y="1480450"/>
                      <a:pt x="2682" y="1428148"/>
                      <a:pt x="7917" y="1376600"/>
                    </a:cubicBezTo>
                    <a:lnTo>
                      <a:pt x="26393" y="1255541"/>
                    </a:lnTo>
                    <a:lnTo>
                      <a:pt x="31153" y="1224350"/>
                    </a:lnTo>
                    <a:cubicBezTo>
                      <a:pt x="174135" y="525614"/>
                      <a:pt x="792375" y="0"/>
                      <a:pt x="1533379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24000"/>
                    </a:schemeClr>
                  </a:gs>
                  <a:gs pos="0">
                    <a:schemeClr val="bg1">
                      <a:alpha val="37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C2D80D3-73C8-4442-8E4D-C029F9AEBB82}"/>
                  </a:ext>
                </a:extLst>
              </p:cNvPr>
              <p:cNvSpPr/>
              <p:nvPr/>
            </p:nvSpPr>
            <p:spPr>
              <a:xfrm rot="10800000">
                <a:off x="5471740" y="2292699"/>
                <a:ext cx="1248517" cy="164124"/>
              </a:xfrm>
              <a:custGeom>
                <a:avLst/>
                <a:gdLst>
                  <a:gd name="connsiteX0" fmla="*/ 6395 w 1248517"/>
                  <a:gd name="connsiteY0" fmla="*/ 0 h 164124"/>
                  <a:gd name="connsiteX1" fmla="*/ 1242122 w 1248517"/>
                  <a:gd name="connsiteY1" fmla="*/ 0 h 164124"/>
                  <a:gd name="connsiteX2" fmla="*/ 1241238 w 1248517"/>
                  <a:gd name="connsiteY2" fmla="*/ 19989 h 164124"/>
                  <a:gd name="connsiteX3" fmla="*/ 1248517 w 1248517"/>
                  <a:gd name="connsiteY3" fmla="*/ 164124 h 164124"/>
                  <a:gd name="connsiteX4" fmla="*/ 0 w 1248517"/>
                  <a:gd name="connsiteY4" fmla="*/ 164124 h 164124"/>
                  <a:gd name="connsiteX5" fmla="*/ 7278 w 1248517"/>
                  <a:gd name="connsiteY5" fmla="*/ 19989 h 164124"/>
                  <a:gd name="connsiteX6" fmla="*/ 6395 w 1248517"/>
                  <a:gd name="connsiteY6" fmla="*/ 0 h 16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8517" h="164124">
                    <a:moveTo>
                      <a:pt x="6395" y="0"/>
                    </a:moveTo>
                    <a:lnTo>
                      <a:pt x="1242122" y="0"/>
                    </a:lnTo>
                    <a:lnTo>
                      <a:pt x="1241238" y="19989"/>
                    </a:lnTo>
                    <a:lnTo>
                      <a:pt x="1248517" y="164124"/>
                    </a:lnTo>
                    <a:lnTo>
                      <a:pt x="0" y="164124"/>
                    </a:lnTo>
                    <a:lnTo>
                      <a:pt x="7278" y="19989"/>
                    </a:lnTo>
                    <a:lnTo>
                      <a:pt x="6395" y="0"/>
                    </a:lnTo>
                    <a:close/>
                  </a:path>
                </a:pathLst>
              </a:custGeom>
              <a:gradFill flip="none" rotWithShape="1">
                <a:gsLst>
                  <a:gs pos="90265">
                    <a:schemeClr val="bg1"/>
                  </a:gs>
                  <a:gs pos="55000">
                    <a:schemeClr val="bg1">
                      <a:lumMod val="5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0D2D769-7315-4AC2-A6B9-1F98B5C86933}"/>
                  </a:ext>
                </a:extLst>
              </p:cNvPr>
              <p:cNvSpPr/>
              <p:nvPr/>
            </p:nvSpPr>
            <p:spPr>
              <a:xfrm rot="10800000">
                <a:off x="5448886" y="2058237"/>
                <a:ext cx="1294227" cy="164124"/>
              </a:xfrm>
              <a:custGeom>
                <a:avLst/>
                <a:gdLst>
                  <a:gd name="connsiteX0" fmla="*/ 13412 w 1294227"/>
                  <a:gd name="connsiteY0" fmla="*/ 0 h 164124"/>
                  <a:gd name="connsiteX1" fmla="*/ 1280816 w 1294227"/>
                  <a:gd name="connsiteY1" fmla="*/ 0 h 164124"/>
                  <a:gd name="connsiteX2" fmla="*/ 1294227 w 1294227"/>
                  <a:gd name="connsiteY2" fmla="*/ 87873 h 164124"/>
                  <a:gd name="connsiteX3" fmla="*/ 1294227 w 1294227"/>
                  <a:gd name="connsiteY3" fmla="*/ 164124 h 164124"/>
                  <a:gd name="connsiteX4" fmla="*/ 0 w 1294227"/>
                  <a:gd name="connsiteY4" fmla="*/ 164124 h 164124"/>
                  <a:gd name="connsiteX5" fmla="*/ 0 w 1294227"/>
                  <a:gd name="connsiteY5" fmla="*/ 87879 h 164124"/>
                  <a:gd name="connsiteX6" fmla="*/ 13412 w 1294227"/>
                  <a:gd name="connsiteY6" fmla="*/ 0 h 16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4227" h="164124">
                    <a:moveTo>
                      <a:pt x="13412" y="0"/>
                    </a:moveTo>
                    <a:lnTo>
                      <a:pt x="1280816" y="0"/>
                    </a:lnTo>
                    <a:lnTo>
                      <a:pt x="1294227" y="87873"/>
                    </a:lnTo>
                    <a:lnTo>
                      <a:pt x="1294227" y="164124"/>
                    </a:lnTo>
                    <a:lnTo>
                      <a:pt x="0" y="164124"/>
                    </a:lnTo>
                    <a:lnTo>
                      <a:pt x="0" y="87879"/>
                    </a:lnTo>
                    <a:lnTo>
                      <a:pt x="13412" y="0"/>
                    </a:lnTo>
                    <a:close/>
                  </a:path>
                </a:pathLst>
              </a:custGeom>
              <a:gradFill flip="none" rotWithShape="1">
                <a:gsLst>
                  <a:gs pos="90265">
                    <a:schemeClr val="bg1"/>
                  </a:gs>
                  <a:gs pos="55000">
                    <a:schemeClr val="bg1">
                      <a:lumMod val="5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E048A16-160B-4A2E-B669-14C6C9D0EC13}"/>
                  </a:ext>
                </a:extLst>
              </p:cNvPr>
              <p:cNvSpPr/>
              <p:nvPr/>
            </p:nvSpPr>
            <p:spPr>
              <a:xfrm rot="10800000">
                <a:off x="5448886" y="1755197"/>
                <a:ext cx="1294227" cy="232702"/>
              </a:xfrm>
              <a:custGeom>
                <a:avLst/>
                <a:gdLst>
                  <a:gd name="connsiteX0" fmla="*/ 0 w 1294227"/>
                  <a:gd name="connsiteY0" fmla="*/ 0 h 232702"/>
                  <a:gd name="connsiteX1" fmla="*/ 1294227 w 1294227"/>
                  <a:gd name="connsiteY1" fmla="*/ 0 h 232702"/>
                  <a:gd name="connsiteX2" fmla="*/ 1294227 w 1294227"/>
                  <a:gd name="connsiteY2" fmla="*/ 110780 h 232702"/>
                  <a:gd name="connsiteX3" fmla="*/ 1172305 w 1294227"/>
                  <a:gd name="connsiteY3" fmla="*/ 232702 h 232702"/>
                  <a:gd name="connsiteX4" fmla="*/ 121922 w 1294227"/>
                  <a:gd name="connsiteY4" fmla="*/ 232702 h 232702"/>
                  <a:gd name="connsiteX5" fmla="*/ 0 w 1294227"/>
                  <a:gd name="connsiteY5" fmla="*/ 110780 h 232702"/>
                  <a:gd name="connsiteX6" fmla="*/ 0 w 1294227"/>
                  <a:gd name="connsiteY6" fmla="*/ 0 h 23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4227" h="232702">
                    <a:moveTo>
                      <a:pt x="0" y="0"/>
                    </a:moveTo>
                    <a:lnTo>
                      <a:pt x="1294227" y="0"/>
                    </a:lnTo>
                    <a:lnTo>
                      <a:pt x="1294227" y="110780"/>
                    </a:lnTo>
                    <a:cubicBezTo>
                      <a:pt x="1294227" y="178116"/>
                      <a:pt x="1239641" y="232702"/>
                      <a:pt x="1172305" y="232702"/>
                    </a:cubicBezTo>
                    <a:lnTo>
                      <a:pt x="121922" y="232702"/>
                    </a:lnTo>
                    <a:cubicBezTo>
                      <a:pt x="54586" y="232702"/>
                      <a:pt x="0" y="178116"/>
                      <a:pt x="0" y="11078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0265">
                    <a:schemeClr val="bg1"/>
                  </a:gs>
                  <a:gs pos="55000">
                    <a:schemeClr val="bg1">
                      <a:lumMod val="5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8588552-4A8B-4CB3-93E8-4475B0E94487}"/>
                  </a:ext>
                </a:extLst>
              </p:cNvPr>
              <p:cNvSpPr/>
              <p:nvPr/>
            </p:nvSpPr>
            <p:spPr>
              <a:xfrm rot="10800000">
                <a:off x="4588742" y="4890512"/>
                <a:ext cx="3014515" cy="1257320"/>
              </a:xfrm>
              <a:custGeom>
                <a:avLst/>
                <a:gdLst>
                  <a:gd name="connsiteX0" fmla="*/ 0 w 3014515"/>
                  <a:gd name="connsiteY0" fmla="*/ 1257320 h 1257320"/>
                  <a:gd name="connsiteX1" fmla="*/ 271 w 3014515"/>
                  <a:gd name="connsiteY1" fmla="*/ 1255541 h 1257320"/>
                  <a:gd name="connsiteX2" fmla="*/ 5031 w 3014515"/>
                  <a:gd name="connsiteY2" fmla="*/ 1224350 h 1257320"/>
                  <a:gd name="connsiteX3" fmla="*/ 1507257 w 3014515"/>
                  <a:gd name="connsiteY3" fmla="*/ 0 h 1257320"/>
                  <a:gd name="connsiteX4" fmla="*/ 3009483 w 3014515"/>
                  <a:gd name="connsiteY4" fmla="*/ 1224350 h 1257320"/>
                  <a:gd name="connsiteX5" fmla="*/ 3014244 w 3014515"/>
                  <a:gd name="connsiteY5" fmla="*/ 1255541 h 1257320"/>
                  <a:gd name="connsiteX6" fmla="*/ 3014515 w 3014515"/>
                  <a:gd name="connsiteY6" fmla="*/ 1257319 h 1257320"/>
                  <a:gd name="connsiteX7" fmla="*/ 2986095 w 3014515"/>
                  <a:gd name="connsiteY7" fmla="*/ 1245768 h 1257320"/>
                  <a:gd name="connsiteX8" fmla="*/ 1507259 w 3014515"/>
                  <a:gd name="connsiteY8" fmla="*/ 995261 h 1257320"/>
                  <a:gd name="connsiteX9" fmla="*/ 28424 w 3014515"/>
                  <a:gd name="connsiteY9" fmla="*/ 1245768 h 125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14515" h="1257320">
                    <a:moveTo>
                      <a:pt x="0" y="1257320"/>
                    </a:moveTo>
                    <a:lnTo>
                      <a:pt x="271" y="1255541"/>
                    </a:lnTo>
                    <a:lnTo>
                      <a:pt x="5031" y="1224350"/>
                    </a:lnTo>
                    <a:cubicBezTo>
                      <a:pt x="148013" y="525614"/>
                      <a:pt x="766253" y="0"/>
                      <a:pt x="1507257" y="0"/>
                    </a:cubicBezTo>
                    <a:cubicBezTo>
                      <a:pt x="2248261" y="0"/>
                      <a:pt x="2866502" y="525614"/>
                      <a:pt x="3009483" y="1224350"/>
                    </a:cubicBezTo>
                    <a:lnTo>
                      <a:pt x="3014244" y="1255541"/>
                    </a:lnTo>
                    <a:lnTo>
                      <a:pt x="3014515" y="1257319"/>
                    </a:lnTo>
                    <a:lnTo>
                      <a:pt x="2986095" y="1245768"/>
                    </a:lnTo>
                    <a:cubicBezTo>
                      <a:pt x="2546491" y="1086008"/>
                      <a:pt x="2042716" y="995261"/>
                      <a:pt x="1507259" y="995261"/>
                    </a:cubicBezTo>
                    <a:cubicBezTo>
                      <a:pt x="971802" y="995261"/>
                      <a:pt x="468027" y="1086008"/>
                      <a:pt x="28424" y="1245768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D59795D-240A-4734-9AF5-EC7066FEBDC5}"/>
                  </a:ext>
                </a:extLst>
              </p:cNvPr>
              <p:cNvSpPr/>
              <p:nvPr/>
            </p:nvSpPr>
            <p:spPr>
              <a:xfrm>
                <a:off x="4588742" y="4601029"/>
                <a:ext cx="3014516" cy="5515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356710B-1219-45BC-BF7B-B7785BDF6B7C}"/>
                  </a:ext>
                </a:extLst>
              </p:cNvPr>
              <p:cNvSpPr/>
              <p:nvPr/>
            </p:nvSpPr>
            <p:spPr>
              <a:xfrm rot="10800000">
                <a:off x="4588742" y="2511844"/>
                <a:ext cx="3066758" cy="3620672"/>
              </a:xfrm>
              <a:custGeom>
                <a:avLst/>
                <a:gdLst>
                  <a:gd name="connsiteX0" fmla="*/ 1533379 w 3066758"/>
                  <a:gd name="connsiteY0" fmla="*/ 0 h 3620672"/>
                  <a:gd name="connsiteX1" fmla="*/ 3035605 w 3066758"/>
                  <a:gd name="connsiteY1" fmla="*/ 1224350 h 3620672"/>
                  <a:gd name="connsiteX2" fmla="*/ 3040366 w 3066758"/>
                  <a:gd name="connsiteY2" fmla="*/ 1255541 h 3620672"/>
                  <a:gd name="connsiteX3" fmla="*/ 3058841 w 3066758"/>
                  <a:gd name="connsiteY3" fmla="*/ 1376600 h 3620672"/>
                  <a:gd name="connsiteX4" fmla="*/ 3066758 w 3066758"/>
                  <a:gd name="connsiteY4" fmla="*/ 1533379 h 3620672"/>
                  <a:gd name="connsiteX5" fmla="*/ 2716609 w 3066758"/>
                  <a:gd name="connsiteY5" fmla="*/ 2508751 h 3620672"/>
                  <a:gd name="connsiteX6" fmla="*/ 2656393 w 3066758"/>
                  <a:gd name="connsiteY6" fmla="*/ 2575006 h 3620672"/>
                  <a:gd name="connsiteX7" fmla="*/ 2617642 w 3066758"/>
                  <a:gd name="connsiteY7" fmla="*/ 2617642 h 3620672"/>
                  <a:gd name="connsiteX8" fmla="*/ 2560725 w 3066758"/>
                  <a:gd name="connsiteY8" fmla="*/ 2669372 h 3620672"/>
                  <a:gd name="connsiteX9" fmla="*/ 2500508 w 3066758"/>
                  <a:gd name="connsiteY9" fmla="*/ 2735627 h 3620672"/>
                  <a:gd name="connsiteX10" fmla="*/ 2156433 w 3066758"/>
                  <a:gd name="connsiteY10" fmla="*/ 3573585 h 3620672"/>
                  <a:gd name="connsiteX11" fmla="*/ 2154352 w 3066758"/>
                  <a:gd name="connsiteY11" fmla="*/ 3620672 h 3620672"/>
                  <a:gd name="connsiteX12" fmla="*/ 912407 w 3066758"/>
                  <a:gd name="connsiteY12" fmla="*/ 3620672 h 3620672"/>
                  <a:gd name="connsiteX13" fmla="*/ 910326 w 3066758"/>
                  <a:gd name="connsiteY13" fmla="*/ 3573585 h 3620672"/>
                  <a:gd name="connsiteX14" fmla="*/ 566250 w 3066758"/>
                  <a:gd name="connsiteY14" fmla="*/ 2735627 h 3620672"/>
                  <a:gd name="connsiteX15" fmla="*/ 506034 w 3066758"/>
                  <a:gd name="connsiteY15" fmla="*/ 2669372 h 3620672"/>
                  <a:gd name="connsiteX16" fmla="*/ 449116 w 3066758"/>
                  <a:gd name="connsiteY16" fmla="*/ 2617642 h 3620672"/>
                  <a:gd name="connsiteX17" fmla="*/ 410366 w 3066758"/>
                  <a:gd name="connsiteY17" fmla="*/ 2575006 h 3620672"/>
                  <a:gd name="connsiteX18" fmla="*/ 350149 w 3066758"/>
                  <a:gd name="connsiteY18" fmla="*/ 2508751 h 3620672"/>
                  <a:gd name="connsiteX19" fmla="*/ 0 w 3066758"/>
                  <a:gd name="connsiteY19" fmla="*/ 1533379 h 3620672"/>
                  <a:gd name="connsiteX20" fmla="*/ 7917 w 3066758"/>
                  <a:gd name="connsiteY20" fmla="*/ 1376600 h 3620672"/>
                  <a:gd name="connsiteX21" fmla="*/ 26393 w 3066758"/>
                  <a:gd name="connsiteY21" fmla="*/ 1255541 h 3620672"/>
                  <a:gd name="connsiteX22" fmla="*/ 31153 w 3066758"/>
                  <a:gd name="connsiteY22" fmla="*/ 1224350 h 3620672"/>
                  <a:gd name="connsiteX23" fmla="*/ 1533379 w 3066758"/>
                  <a:gd name="connsiteY23" fmla="*/ 0 h 3620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66758" h="3620672">
                    <a:moveTo>
                      <a:pt x="1533379" y="0"/>
                    </a:moveTo>
                    <a:cubicBezTo>
                      <a:pt x="2274383" y="0"/>
                      <a:pt x="2892624" y="525614"/>
                      <a:pt x="3035605" y="1224350"/>
                    </a:cubicBezTo>
                    <a:lnTo>
                      <a:pt x="3040366" y="1255541"/>
                    </a:lnTo>
                    <a:lnTo>
                      <a:pt x="3058841" y="1376600"/>
                    </a:lnTo>
                    <a:cubicBezTo>
                      <a:pt x="3064077" y="1428148"/>
                      <a:pt x="3066758" y="1480450"/>
                      <a:pt x="3066758" y="1533379"/>
                    </a:cubicBezTo>
                    <a:cubicBezTo>
                      <a:pt x="3066758" y="1903881"/>
                      <a:pt x="2935355" y="2243692"/>
                      <a:pt x="2716609" y="2508751"/>
                    </a:cubicBezTo>
                    <a:lnTo>
                      <a:pt x="2656393" y="2575006"/>
                    </a:lnTo>
                    <a:lnTo>
                      <a:pt x="2617642" y="2617642"/>
                    </a:lnTo>
                    <a:lnTo>
                      <a:pt x="2560725" y="2669372"/>
                    </a:lnTo>
                    <a:lnTo>
                      <a:pt x="2500508" y="2735627"/>
                    </a:lnTo>
                    <a:cubicBezTo>
                      <a:pt x="2309106" y="2967553"/>
                      <a:pt x="2184575" y="3256712"/>
                      <a:pt x="2156433" y="3573585"/>
                    </a:cubicBezTo>
                    <a:lnTo>
                      <a:pt x="2154352" y="3620672"/>
                    </a:lnTo>
                    <a:lnTo>
                      <a:pt x="912407" y="3620672"/>
                    </a:lnTo>
                    <a:lnTo>
                      <a:pt x="910326" y="3573585"/>
                    </a:lnTo>
                    <a:cubicBezTo>
                      <a:pt x="882184" y="3256712"/>
                      <a:pt x="757653" y="2967553"/>
                      <a:pt x="566250" y="2735627"/>
                    </a:cubicBezTo>
                    <a:lnTo>
                      <a:pt x="506034" y="2669372"/>
                    </a:lnTo>
                    <a:lnTo>
                      <a:pt x="449116" y="2617642"/>
                    </a:lnTo>
                    <a:lnTo>
                      <a:pt x="410366" y="2575006"/>
                    </a:lnTo>
                    <a:lnTo>
                      <a:pt x="350149" y="2508751"/>
                    </a:lnTo>
                    <a:cubicBezTo>
                      <a:pt x="131404" y="2243692"/>
                      <a:pt x="0" y="1903881"/>
                      <a:pt x="0" y="1533379"/>
                    </a:cubicBezTo>
                    <a:cubicBezTo>
                      <a:pt x="0" y="1480450"/>
                      <a:pt x="2682" y="1428148"/>
                      <a:pt x="7917" y="1376600"/>
                    </a:cubicBezTo>
                    <a:lnTo>
                      <a:pt x="26393" y="1255541"/>
                    </a:lnTo>
                    <a:lnTo>
                      <a:pt x="31153" y="1224350"/>
                    </a:lnTo>
                    <a:cubicBezTo>
                      <a:pt x="174135" y="525614"/>
                      <a:pt x="792375" y="0"/>
                      <a:pt x="1533379" y="0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bg1"/>
                  </a:gs>
                  <a:gs pos="70000">
                    <a:schemeClr val="bg1">
                      <a:alpha val="0"/>
                    </a:schemeClr>
                  </a:gs>
                </a:gsLst>
                <a:lin ang="1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363F8CF-D98C-474C-A79E-FE284F355697}"/>
                </a:ext>
              </a:extLst>
            </p:cNvPr>
            <p:cNvSpPr txBox="1"/>
            <p:nvPr/>
          </p:nvSpPr>
          <p:spPr>
            <a:xfrm>
              <a:off x="6669676" y="5812328"/>
              <a:ext cx="1705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Real Time Price Tracking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3EA96E5-54CA-4D19-BA91-9E4BBF8D2B6A}"/>
              </a:ext>
            </a:extLst>
          </p:cNvPr>
          <p:cNvGrpSpPr/>
          <p:nvPr/>
        </p:nvGrpSpPr>
        <p:grpSpPr>
          <a:xfrm>
            <a:off x="9300032" y="41556"/>
            <a:ext cx="2555618" cy="4260797"/>
            <a:chOff x="9300489" y="52464"/>
            <a:chExt cx="2555618" cy="426079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4CD8BFA-862B-484E-B1C6-A6AA631CBF5C}"/>
                </a:ext>
              </a:extLst>
            </p:cNvPr>
            <p:cNvSpPr/>
            <p:nvPr/>
          </p:nvSpPr>
          <p:spPr>
            <a:xfrm>
              <a:off x="10486691" y="52464"/>
              <a:ext cx="159658" cy="822960"/>
            </a:xfrm>
            <a:prstGeom prst="rect">
              <a:avLst/>
            </a:pr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2A05275-BC53-460D-88D5-06288007422C}"/>
                </a:ext>
              </a:extLst>
            </p:cNvPr>
            <p:cNvSpPr/>
            <p:nvPr/>
          </p:nvSpPr>
          <p:spPr>
            <a:xfrm rot="10800000">
              <a:off x="9300489" y="1323856"/>
              <a:ext cx="2532066" cy="2989405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24000"/>
                  </a:schemeClr>
                </a:gs>
                <a:gs pos="0">
                  <a:schemeClr val="bg1">
                    <a:alpha val="3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569D0D3-B8F7-47E8-A668-ABA229853B1A}"/>
                </a:ext>
              </a:extLst>
            </p:cNvPr>
            <p:cNvSpPr/>
            <p:nvPr/>
          </p:nvSpPr>
          <p:spPr>
            <a:xfrm rot="10800000">
              <a:off x="10051102" y="1130273"/>
              <a:ext cx="1030837" cy="135509"/>
            </a:xfrm>
            <a:custGeom>
              <a:avLst/>
              <a:gdLst>
                <a:gd name="connsiteX0" fmla="*/ 6395 w 1248517"/>
                <a:gd name="connsiteY0" fmla="*/ 0 h 164124"/>
                <a:gd name="connsiteX1" fmla="*/ 1242122 w 1248517"/>
                <a:gd name="connsiteY1" fmla="*/ 0 h 164124"/>
                <a:gd name="connsiteX2" fmla="*/ 1241238 w 1248517"/>
                <a:gd name="connsiteY2" fmla="*/ 19989 h 164124"/>
                <a:gd name="connsiteX3" fmla="*/ 1248517 w 1248517"/>
                <a:gd name="connsiteY3" fmla="*/ 164124 h 164124"/>
                <a:gd name="connsiteX4" fmla="*/ 0 w 1248517"/>
                <a:gd name="connsiteY4" fmla="*/ 164124 h 164124"/>
                <a:gd name="connsiteX5" fmla="*/ 7278 w 1248517"/>
                <a:gd name="connsiteY5" fmla="*/ 19989 h 164124"/>
                <a:gd name="connsiteX6" fmla="*/ 6395 w 124851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8517" h="164124">
                  <a:moveTo>
                    <a:pt x="6395" y="0"/>
                  </a:moveTo>
                  <a:lnTo>
                    <a:pt x="1242122" y="0"/>
                  </a:lnTo>
                  <a:lnTo>
                    <a:pt x="1241238" y="19989"/>
                  </a:lnTo>
                  <a:lnTo>
                    <a:pt x="1248517" y="164124"/>
                  </a:lnTo>
                  <a:lnTo>
                    <a:pt x="0" y="164124"/>
                  </a:lnTo>
                  <a:lnTo>
                    <a:pt x="7278" y="19989"/>
                  </a:lnTo>
                  <a:lnTo>
                    <a:pt x="6395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46D18A-CA85-4E64-A0FF-A5A6397C57F4}"/>
                </a:ext>
              </a:extLst>
            </p:cNvPr>
            <p:cNvSpPr/>
            <p:nvPr/>
          </p:nvSpPr>
          <p:spPr>
            <a:xfrm rot="10800000">
              <a:off x="10032233" y="936690"/>
              <a:ext cx="1068577" cy="135509"/>
            </a:xfrm>
            <a:custGeom>
              <a:avLst/>
              <a:gdLst>
                <a:gd name="connsiteX0" fmla="*/ 13412 w 1294227"/>
                <a:gd name="connsiteY0" fmla="*/ 0 h 164124"/>
                <a:gd name="connsiteX1" fmla="*/ 1280816 w 1294227"/>
                <a:gd name="connsiteY1" fmla="*/ 0 h 164124"/>
                <a:gd name="connsiteX2" fmla="*/ 1294227 w 1294227"/>
                <a:gd name="connsiteY2" fmla="*/ 87873 h 164124"/>
                <a:gd name="connsiteX3" fmla="*/ 1294227 w 1294227"/>
                <a:gd name="connsiteY3" fmla="*/ 164124 h 164124"/>
                <a:gd name="connsiteX4" fmla="*/ 0 w 1294227"/>
                <a:gd name="connsiteY4" fmla="*/ 164124 h 164124"/>
                <a:gd name="connsiteX5" fmla="*/ 0 w 1294227"/>
                <a:gd name="connsiteY5" fmla="*/ 87879 h 164124"/>
                <a:gd name="connsiteX6" fmla="*/ 13412 w 129422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164124">
                  <a:moveTo>
                    <a:pt x="13412" y="0"/>
                  </a:moveTo>
                  <a:lnTo>
                    <a:pt x="1280816" y="0"/>
                  </a:lnTo>
                  <a:lnTo>
                    <a:pt x="1294227" y="87873"/>
                  </a:lnTo>
                  <a:lnTo>
                    <a:pt x="1294227" y="164124"/>
                  </a:lnTo>
                  <a:lnTo>
                    <a:pt x="0" y="164124"/>
                  </a:lnTo>
                  <a:lnTo>
                    <a:pt x="0" y="87879"/>
                  </a:lnTo>
                  <a:lnTo>
                    <a:pt x="13412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D412B28-FF47-4A54-820E-DCB2B85A8E9E}"/>
                </a:ext>
              </a:extLst>
            </p:cNvPr>
            <p:cNvSpPr/>
            <p:nvPr/>
          </p:nvSpPr>
          <p:spPr>
            <a:xfrm rot="10800000">
              <a:off x="10032233" y="686485"/>
              <a:ext cx="1068577" cy="192130"/>
            </a:xfrm>
            <a:custGeom>
              <a:avLst/>
              <a:gdLst>
                <a:gd name="connsiteX0" fmla="*/ 0 w 1294227"/>
                <a:gd name="connsiteY0" fmla="*/ 0 h 232702"/>
                <a:gd name="connsiteX1" fmla="*/ 1294227 w 1294227"/>
                <a:gd name="connsiteY1" fmla="*/ 0 h 232702"/>
                <a:gd name="connsiteX2" fmla="*/ 1294227 w 1294227"/>
                <a:gd name="connsiteY2" fmla="*/ 110780 h 232702"/>
                <a:gd name="connsiteX3" fmla="*/ 1172305 w 1294227"/>
                <a:gd name="connsiteY3" fmla="*/ 232702 h 232702"/>
                <a:gd name="connsiteX4" fmla="*/ 121922 w 1294227"/>
                <a:gd name="connsiteY4" fmla="*/ 232702 h 232702"/>
                <a:gd name="connsiteX5" fmla="*/ 0 w 1294227"/>
                <a:gd name="connsiteY5" fmla="*/ 110780 h 232702"/>
                <a:gd name="connsiteX6" fmla="*/ 0 w 1294227"/>
                <a:gd name="connsiteY6" fmla="*/ 0 h 23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232702">
                  <a:moveTo>
                    <a:pt x="0" y="0"/>
                  </a:moveTo>
                  <a:lnTo>
                    <a:pt x="1294227" y="0"/>
                  </a:lnTo>
                  <a:lnTo>
                    <a:pt x="1294227" y="110780"/>
                  </a:lnTo>
                  <a:cubicBezTo>
                    <a:pt x="1294227" y="178116"/>
                    <a:pt x="1239641" y="232702"/>
                    <a:pt x="1172305" y="232702"/>
                  </a:cubicBezTo>
                  <a:lnTo>
                    <a:pt x="121922" y="232702"/>
                  </a:lnTo>
                  <a:cubicBezTo>
                    <a:pt x="54586" y="232702"/>
                    <a:pt x="0" y="178116"/>
                    <a:pt x="0" y="11078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656D5E8-AD6D-4FE4-A9AC-B89DB7B7D788}"/>
                </a:ext>
              </a:extLst>
            </p:cNvPr>
            <p:cNvSpPr/>
            <p:nvPr/>
          </p:nvSpPr>
          <p:spPr>
            <a:xfrm rot="10800000">
              <a:off x="9322056" y="3275155"/>
              <a:ext cx="2488932" cy="1038105"/>
            </a:xfrm>
            <a:custGeom>
              <a:avLst/>
              <a:gdLst>
                <a:gd name="connsiteX0" fmla="*/ 0 w 3014515"/>
                <a:gd name="connsiteY0" fmla="*/ 1257320 h 1257320"/>
                <a:gd name="connsiteX1" fmla="*/ 271 w 3014515"/>
                <a:gd name="connsiteY1" fmla="*/ 1255541 h 1257320"/>
                <a:gd name="connsiteX2" fmla="*/ 5031 w 3014515"/>
                <a:gd name="connsiteY2" fmla="*/ 1224350 h 1257320"/>
                <a:gd name="connsiteX3" fmla="*/ 1507257 w 3014515"/>
                <a:gd name="connsiteY3" fmla="*/ 0 h 1257320"/>
                <a:gd name="connsiteX4" fmla="*/ 3009483 w 3014515"/>
                <a:gd name="connsiteY4" fmla="*/ 1224350 h 1257320"/>
                <a:gd name="connsiteX5" fmla="*/ 3014244 w 3014515"/>
                <a:gd name="connsiteY5" fmla="*/ 1255541 h 1257320"/>
                <a:gd name="connsiteX6" fmla="*/ 3014515 w 3014515"/>
                <a:gd name="connsiteY6" fmla="*/ 1257319 h 1257320"/>
                <a:gd name="connsiteX7" fmla="*/ 2986095 w 3014515"/>
                <a:gd name="connsiteY7" fmla="*/ 1245768 h 1257320"/>
                <a:gd name="connsiteX8" fmla="*/ 1507259 w 3014515"/>
                <a:gd name="connsiteY8" fmla="*/ 995261 h 1257320"/>
                <a:gd name="connsiteX9" fmla="*/ 28424 w 3014515"/>
                <a:gd name="connsiteY9" fmla="*/ 1245768 h 12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14515" h="1257320">
                  <a:moveTo>
                    <a:pt x="0" y="1257320"/>
                  </a:moveTo>
                  <a:lnTo>
                    <a:pt x="271" y="1255541"/>
                  </a:lnTo>
                  <a:lnTo>
                    <a:pt x="5031" y="1224350"/>
                  </a:lnTo>
                  <a:cubicBezTo>
                    <a:pt x="148013" y="525614"/>
                    <a:pt x="766253" y="0"/>
                    <a:pt x="1507257" y="0"/>
                  </a:cubicBezTo>
                  <a:cubicBezTo>
                    <a:pt x="2248261" y="0"/>
                    <a:pt x="2866502" y="525614"/>
                    <a:pt x="3009483" y="1224350"/>
                  </a:cubicBezTo>
                  <a:lnTo>
                    <a:pt x="3014244" y="1255541"/>
                  </a:lnTo>
                  <a:lnTo>
                    <a:pt x="3014515" y="1257319"/>
                  </a:lnTo>
                  <a:lnTo>
                    <a:pt x="2986095" y="1245768"/>
                  </a:lnTo>
                  <a:cubicBezTo>
                    <a:pt x="2546491" y="1086008"/>
                    <a:pt x="2042716" y="995261"/>
                    <a:pt x="1507259" y="995261"/>
                  </a:cubicBezTo>
                  <a:cubicBezTo>
                    <a:pt x="971802" y="995261"/>
                    <a:pt x="468027" y="1086008"/>
                    <a:pt x="28424" y="1245768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9FCD44A-463A-4920-AE49-2DD2F8528F9C}"/>
                </a:ext>
              </a:extLst>
            </p:cNvPr>
            <p:cNvSpPr/>
            <p:nvPr/>
          </p:nvSpPr>
          <p:spPr>
            <a:xfrm>
              <a:off x="9322056" y="3036144"/>
              <a:ext cx="2488933" cy="455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BE2206-8FF6-4D86-9088-03D947127E67}"/>
                </a:ext>
              </a:extLst>
            </p:cNvPr>
            <p:cNvSpPr/>
            <p:nvPr/>
          </p:nvSpPr>
          <p:spPr>
            <a:xfrm rot="10800000">
              <a:off x="9324041" y="1300111"/>
              <a:ext cx="2532066" cy="2989405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91000">
                  <a:schemeClr val="bg1"/>
                </a:gs>
                <a:gs pos="7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C094B7-8505-4471-8520-DB974FE7C24B}"/>
                </a:ext>
              </a:extLst>
            </p:cNvPr>
            <p:cNvSpPr txBox="1"/>
            <p:nvPr/>
          </p:nvSpPr>
          <p:spPr>
            <a:xfrm>
              <a:off x="9893498" y="3663270"/>
              <a:ext cx="13460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96AD70-FD53-A407-CEE1-723ED57921A6}"/>
              </a:ext>
            </a:extLst>
          </p:cNvPr>
          <p:cNvSpPr/>
          <p:nvPr/>
        </p:nvSpPr>
        <p:spPr>
          <a:xfrm>
            <a:off x="4903403" y="19605"/>
            <a:ext cx="2444781" cy="646874"/>
          </a:xfrm>
          <a:prstGeom prst="roundRect">
            <a:avLst/>
          </a:prstGeom>
          <a:solidFill>
            <a:srgbClr val="D61E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692E57-F2FB-72FB-E8D1-7AA95EA0B897}"/>
              </a:ext>
            </a:extLst>
          </p:cNvPr>
          <p:cNvSpPr/>
          <p:nvPr/>
        </p:nvSpPr>
        <p:spPr>
          <a:xfrm>
            <a:off x="5065841" y="89954"/>
            <a:ext cx="2196110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8A1CA-FE69-CACD-67BD-F98DD1B84ED2}"/>
              </a:ext>
            </a:extLst>
          </p:cNvPr>
          <p:cNvSpPr txBox="1"/>
          <p:nvPr/>
        </p:nvSpPr>
        <p:spPr>
          <a:xfrm>
            <a:off x="5114153" y="115392"/>
            <a:ext cx="21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61E99"/>
                </a:solidFill>
                <a:latin typeface="Century Gothic" panose="020B0502020202020204" pitchFamily="34" charset="0"/>
              </a:rPr>
              <a:t>FUTURE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B3884-A834-E790-0B22-B5CBA3E3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25" y="3867805"/>
            <a:ext cx="1381061" cy="796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2DE54-9F8A-2E05-186D-6CAEB4140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49" y="2229965"/>
            <a:ext cx="934307" cy="1277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69231-124B-42ED-C9F8-CDB6F617E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43" y="4435206"/>
            <a:ext cx="1274968" cy="1041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4C67F0-B0C8-1C64-23DF-14CDB1E49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72" y="2328128"/>
            <a:ext cx="1145606" cy="10412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67115-2A9E-AF4A-C080-40EF52625968}"/>
              </a:ext>
            </a:extLst>
          </p:cNvPr>
          <p:cNvSpPr txBox="1"/>
          <p:nvPr/>
        </p:nvSpPr>
        <p:spPr>
          <a:xfrm>
            <a:off x="9978358" y="3460133"/>
            <a:ext cx="1483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 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356733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4C705C-2EF0-AA58-7F68-3296BD42F55B}"/>
              </a:ext>
            </a:extLst>
          </p:cNvPr>
          <p:cNvSpPr/>
          <p:nvPr/>
        </p:nvSpPr>
        <p:spPr>
          <a:xfrm>
            <a:off x="3752759" y="59207"/>
            <a:ext cx="4686481" cy="434562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B16DF-B244-CE81-53AF-39C7656F9C55}"/>
              </a:ext>
            </a:extLst>
          </p:cNvPr>
          <p:cNvSpPr txBox="1"/>
          <p:nvPr/>
        </p:nvSpPr>
        <p:spPr>
          <a:xfrm>
            <a:off x="3895101" y="91822"/>
            <a:ext cx="46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SCREENSHOT OF BLINKBUY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E61F7-3E83-3648-A402-758D5622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5" y="4189444"/>
            <a:ext cx="5421085" cy="2355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EB06A5-DC46-E197-C0EB-DFB851D64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648857"/>
            <a:ext cx="5128546" cy="2807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8503FA-5C62-9BF5-2426-3DA431E6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3610947"/>
            <a:ext cx="5128547" cy="2884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A92851-FDC7-AC3D-9084-834AFDBD7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41" y="648857"/>
            <a:ext cx="5421086" cy="33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4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FA54B-999D-F66A-4C96-BFA36356B915}"/>
              </a:ext>
            </a:extLst>
          </p:cNvPr>
          <p:cNvSpPr/>
          <p:nvPr/>
        </p:nvSpPr>
        <p:spPr>
          <a:xfrm>
            <a:off x="3643009" y="-706"/>
            <a:ext cx="4140951" cy="646874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2416DB-8767-F098-B38D-387BB2DEEE84}"/>
              </a:ext>
            </a:extLst>
          </p:cNvPr>
          <p:cNvSpPr/>
          <p:nvPr/>
        </p:nvSpPr>
        <p:spPr>
          <a:xfrm>
            <a:off x="3902221" y="55674"/>
            <a:ext cx="3622528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5B65D-4DDD-6648-F582-9B019149E427}"/>
              </a:ext>
            </a:extLst>
          </p:cNvPr>
          <p:cNvSpPr txBox="1"/>
          <p:nvPr/>
        </p:nvSpPr>
        <p:spPr>
          <a:xfrm>
            <a:off x="4962098" y="71174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AB347-30FD-F946-0B44-F4E96D18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941442"/>
            <a:ext cx="4691285" cy="27041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7046C6-D086-D225-081A-9B3F3FE0C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3" y="4162425"/>
            <a:ext cx="4691285" cy="25756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B6A4C-5914-A073-6F7E-EDF890948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23" y="3987218"/>
            <a:ext cx="5220128" cy="27508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37B805-B993-B33F-DAB3-D677C28A7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30" y="941442"/>
            <a:ext cx="4800135" cy="25756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46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7BE0C-95A4-C1B5-ACBC-E205AF0B8213}"/>
              </a:ext>
            </a:extLst>
          </p:cNvPr>
          <p:cNvSpPr txBox="1"/>
          <p:nvPr/>
        </p:nvSpPr>
        <p:spPr>
          <a:xfrm>
            <a:off x="1716248" y="1261923"/>
            <a:ext cx="92678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E-commerce still represents one of the business methods that take advantage if done the right way, even if the stock market and commodities fell, but E-Commerce still able to survive and receive high </a:t>
            </a:r>
            <a:r>
              <a:rPr lang="en-IN" sz="2800" dirty="0">
                <a:solidFill>
                  <a:schemeClr val="bg1"/>
                </a:solidFill>
              </a:rPr>
              <a:t>transaction</a:t>
            </a:r>
            <a:r>
              <a:rPr lang="en-IN" sz="2800" dirty="0"/>
              <a:t>. In addition, it is also to introducing new techniques and </a:t>
            </a:r>
            <a:r>
              <a:rPr lang="en-IN" sz="2800" dirty="0">
                <a:solidFill>
                  <a:schemeClr val="bg1"/>
                </a:solidFill>
              </a:rPr>
              <a:t>styles</a:t>
            </a:r>
            <a:r>
              <a:rPr lang="en-IN" sz="2800" dirty="0"/>
              <a:t> in a transaction , along with which we are </a:t>
            </a:r>
            <a:r>
              <a:rPr lang="en-IN" sz="2800" dirty="0">
                <a:solidFill>
                  <a:schemeClr val="bg1"/>
                </a:solidFill>
              </a:rPr>
              <a:t>providing AR Virtual Trails </a:t>
            </a:r>
            <a:r>
              <a:rPr lang="en-IN" sz="2800" dirty="0"/>
              <a:t>which allow a user to try on products at your home before you buy.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EAC6-1022-591E-01F7-F4607D8496E2}"/>
              </a:ext>
            </a:extLst>
          </p:cNvPr>
          <p:cNvSpPr txBox="1"/>
          <p:nvPr/>
        </p:nvSpPr>
        <p:spPr>
          <a:xfrm>
            <a:off x="4618653" y="396174"/>
            <a:ext cx="2505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1949F-CF1C-4E4B-5B13-C9296462E35D}"/>
              </a:ext>
            </a:extLst>
          </p:cNvPr>
          <p:cNvSpPr txBox="1"/>
          <p:nvPr/>
        </p:nvSpPr>
        <p:spPr>
          <a:xfrm>
            <a:off x="5205322" y="5874057"/>
            <a:ext cx="178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7600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1337</TotalTime>
  <Words>247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Bebas Neue Bold</vt:lpstr>
      <vt:lpstr>Calibri</vt:lpstr>
      <vt:lpstr>Century Gothic</vt:lpstr>
      <vt:lpstr>Economica</vt:lpstr>
      <vt:lpstr>Eurostile BQ</vt:lpstr>
      <vt:lpstr>Lato</vt:lpstr>
      <vt:lpstr>SourceSansPro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MINAR PROJECT</dc:title>
  <dc:creator>ashwani kumar</dc:creator>
  <cp:lastModifiedBy>rangakavya2004@gmail.com</cp:lastModifiedBy>
  <cp:revision>14</cp:revision>
  <dcterms:created xsi:type="dcterms:W3CDTF">2022-10-15T14:53:30Z</dcterms:created>
  <dcterms:modified xsi:type="dcterms:W3CDTF">2024-01-14T00:55:35Z</dcterms:modified>
</cp:coreProperties>
</file>